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68" r:id="rId4"/>
    <p:sldId id="263" r:id="rId5"/>
    <p:sldId id="270" r:id="rId6"/>
    <p:sldId id="257" r:id="rId7"/>
    <p:sldId id="271" r:id="rId8"/>
    <p:sldId id="258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99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901" autoAdjust="0"/>
    <p:restoredTop sz="96812" autoAdjust="0"/>
  </p:normalViewPr>
  <p:slideViewPr>
    <p:cSldViewPr>
      <p:cViewPr varScale="1">
        <p:scale>
          <a:sx n="71" d="100"/>
          <a:sy n="71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B84E5-97EC-4F28-A7D4-0D11AB953486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5D1FE-F284-4B53-ABEB-98C6AEE4E1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ảnh cô giá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3962400" cy="3048000"/>
          </a:xfrm>
          <a:prstGeom prst="rect">
            <a:avLst/>
          </a:prstGeom>
          <a:noFill/>
        </p:spPr>
      </p:pic>
      <p:pic>
        <p:nvPicPr>
          <p:cNvPr id="6" name="Picture 2" descr="Kết quả hình ảnh cho chú bộ độ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28600"/>
            <a:ext cx="4033895" cy="3048000"/>
          </a:xfrm>
          <a:prstGeom prst="rect">
            <a:avLst/>
          </a:prstGeom>
          <a:noFill/>
        </p:spPr>
      </p:pic>
      <p:pic>
        <p:nvPicPr>
          <p:cNvPr id="7" name="Picture 6" descr="Kết quả hình ảnh cho hình ảnh bác đưa th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627988"/>
            <a:ext cx="3962400" cy="2925212"/>
          </a:xfrm>
          <a:prstGeom prst="rect">
            <a:avLst/>
          </a:prstGeom>
          <a:noFill/>
        </p:spPr>
      </p:pic>
      <p:pic>
        <p:nvPicPr>
          <p:cNvPr id="8" name="Picture 4" descr="Kết quả hình ảnh cho cô chú công nhâ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3657600"/>
            <a:ext cx="4038597" cy="28194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28600" y="152400"/>
            <a:ext cx="4191000" cy="3200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48200" y="152400"/>
            <a:ext cx="4343400" cy="3200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1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3505200"/>
            <a:ext cx="4191000" cy="3200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 smtClean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15000" b="1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48200" y="3505200"/>
            <a:ext cx="4343400" cy="3124200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15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ảnh cô giá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ảnh cô giá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3962400" cy="3048000"/>
          </a:xfrm>
          <a:prstGeom prst="rect">
            <a:avLst/>
          </a:prstGeom>
          <a:noFill/>
        </p:spPr>
      </p:pic>
      <p:pic>
        <p:nvPicPr>
          <p:cNvPr id="6" name="Picture 2" descr="Kết quả hình ảnh cho chú bộ độ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28600"/>
            <a:ext cx="4033895" cy="3048000"/>
          </a:xfrm>
          <a:prstGeom prst="rect">
            <a:avLst/>
          </a:prstGeom>
          <a:noFill/>
        </p:spPr>
      </p:pic>
      <p:pic>
        <p:nvPicPr>
          <p:cNvPr id="7" name="Picture 6" descr="Kết quả hình ảnh cho hình ảnh bác đưa th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627988"/>
            <a:ext cx="3962400" cy="2925212"/>
          </a:xfrm>
          <a:prstGeom prst="rect">
            <a:avLst/>
          </a:prstGeom>
          <a:noFill/>
        </p:spPr>
      </p:pic>
      <p:pic>
        <p:nvPicPr>
          <p:cNvPr id="8" name="Picture 4" descr="Kết quả hình ảnh cho cô chú công nhâ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3657600"/>
            <a:ext cx="4038597" cy="28194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648200" y="152400"/>
            <a:ext cx="4343400" cy="3200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15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3505200"/>
            <a:ext cx="4191000" cy="3200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 smtClean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15000" b="1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48200" y="3505200"/>
            <a:ext cx="4343400" cy="3124200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15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Picture 2" descr="Kết quả hình ảnh cho chú bộ độ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ảnh cô giá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3962400" cy="3048000"/>
          </a:xfrm>
          <a:prstGeom prst="rect">
            <a:avLst/>
          </a:prstGeom>
          <a:noFill/>
        </p:spPr>
      </p:pic>
      <p:pic>
        <p:nvPicPr>
          <p:cNvPr id="6" name="Picture 2" descr="Kết quả hình ảnh cho chú bộ độ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28600"/>
            <a:ext cx="4033895" cy="3048000"/>
          </a:xfrm>
          <a:prstGeom prst="rect">
            <a:avLst/>
          </a:prstGeom>
          <a:noFill/>
        </p:spPr>
      </p:pic>
      <p:pic>
        <p:nvPicPr>
          <p:cNvPr id="7" name="Picture 6" descr="Kết quả hình ảnh cho hình ảnh bác đưa th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627988"/>
            <a:ext cx="3962400" cy="2925212"/>
          </a:xfrm>
          <a:prstGeom prst="rect">
            <a:avLst/>
          </a:prstGeom>
          <a:noFill/>
        </p:spPr>
      </p:pic>
      <p:pic>
        <p:nvPicPr>
          <p:cNvPr id="8" name="Picture 4" descr="Kết quả hình ảnh cho cô chú công nhâ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3657600"/>
            <a:ext cx="4038597" cy="28194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28600" y="3505200"/>
            <a:ext cx="4191000" cy="3200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 smtClean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15000" b="1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48200" y="3505200"/>
            <a:ext cx="4343400" cy="3124200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15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Kết quả hình ảnh cho hình ảnh bác đưa th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Kết quả hình ảnh cho hình ảnh bác đưa th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504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ảnh cô giá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3962400" cy="3048000"/>
          </a:xfrm>
          <a:prstGeom prst="rect">
            <a:avLst/>
          </a:prstGeom>
          <a:noFill/>
        </p:spPr>
      </p:pic>
      <p:pic>
        <p:nvPicPr>
          <p:cNvPr id="6" name="Picture 2" descr="Kết quả hình ảnh cho chú bộ độ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28600"/>
            <a:ext cx="4033895" cy="3048000"/>
          </a:xfrm>
          <a:prstGeom prst="rect">
            <a:avLst/>
          </a:prstGeom>
          <a:noFill/>
        </p:spPr>
      </p:pic>
      <p:pic>
        <p:nvPicPr>
          <p:cNvPr id="7" name="Picture 6" descr="Kết quả hình ảnh cho hình ảnh bác đưa th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627988"/>
            <a:ext cx="3962400" cy="2925212"/>
          </a:xfrm>
          <a:prstGeom prst="rect">
            <a:avLst/>
          </a:prstGeom>
          <a:noFill/>
        </p:spPr>
      </p:pic>
      <p:pic>
        <p:nvPicPr>
          <p:cNvPr id="8" name="Picture 4" descr="Kết quả hình ảnh cho cô chú công nhâ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3657600"/>
            <a:ext cx="4038597" cy="28194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4648200" y="3505200"/>
            <a:ext cx="4343400" cy="3124200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15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Kết quả hình ảnh cho cô chú công nhâ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610598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&quot;/&gt;&lt;property id=&quot;20307&quot; value=&quot;264&quot;/&gt;&lt;/object&gt;&lt;object type=&quot;3&quot; unique_id=&quot;10005&quot;&gt;&lt;property id=&quot;20148&quot; value=&quot;5&quot;/&gt;&lt;property id=&quot;20300&quot; value=&quot;Slide 4 - &amp;quot; &amp;quot;&quot;/&gt;&lt;property id=&quot;20307&quot; value=&quot;263&quot;/&gt;&lt;/object&gt;&lt;object type=&quot;3&quot; unique_id=&quot;10006&quot;&gt;&lt;property id=&quot;20148&quot; value=&quot;5&quot;/&gt;&lt;property id=&quot;20300&quot; value=&quot;Slide 6&quot;/&gt;&lt;property id=&quot;20307&quot; value=&quot;257&quot;/&gt;&lt;/object&gt;&lt;object type=&quot;3&quot; unique_id=&quot;10007&quot;&gt;&lt;property id=&quot;20148&quot; value=&quot;5&quot;/&gt;&lt;property id=&quot;20300&quot; value=&quot;Slide 8&quot;/&gt;&lt;property id=&quot;20307&quot; value=&quot;258&quot;/&gt;&lt;/object&gt;&lt;object type=&quot;3&quot; unique_id=&quot;10071&quot;&gt;&lt;property id=&quot;20148&quot; value=&quot;5&quot;/&gt;&lt;property id=&quot;20300&quot; value=&quot;Slide 1&quot;/&gt;&lt;property id=&quot;20307&quot; value=&quot;266&quot;/&gt;&lt;/object&gt;&lt;object type=&quot;3&quot; unique_id=&quot;10072&quot;&gt;&lt;property id=&quot;20148&quot; value=&quot;5&quot;/&gt;&lt;property id=&quot;20300&quot; value=&quot;Slide 3&quot;/&gt;&lt;property id=&quot;20307&quot; value=&quot;268&quot;/&gt;&lt;/object&gt;&lt;object type=&quot;3&quot; unique_id=&quot;10073&quot;&gt;&lt;property id=&quot;20148&quot; value=&quot;5&quot;/&gt;&lt;property id=&quot;20300&quot; value=&quot;Slide 5&quot;/&gt;&lt;property id=&quot;20307&quot; value=&quot;270&quot;/&gt;&lt;/object&gt;&lt;object type=&quot;3&quot; unique_id=&quot;10074&quot;&gt;&lt;property id=&quot;20148&quot; value=&quot;5&quot;/&gt;&lt;property id=&quot;20300&quot; value=&quot;Slide 7&quot;/&gt;&lt;property id=&quot;20307&quot; value=&quot;271&quot;/&gt;&lt;/object&gt;&lt;/object&gt;&lt;object type=&quot;8&quot; unique_id=&quot;1001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 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tt</cp:lastModifiedBy>
  <cp:revision>9</cp:revision>
  <dcterms:created xsi:type="dcterms:W3CDTF">2016-11-26T07:53:00Z</dcterms:created>
  <dcterms:modified xsi:type="dcterms:W3CDTF">2016-11-28T14:45:06Z</dcterms:modified>
</cp:coreProperties>
</file>