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3AD8E-E441-4422-AFD1-4F5D0CE309FB}" type="datetimeFigureOut">
              <a:rPr lang="en-US" smtClean="0"/>
              <a:t>3/28/2017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82C9D-E744-4916-8DEF-510DAC982F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HHComputer\Desktop\xe má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HHComputer</dc:creator>
  <cp:lastModifiedBy>HHComputer</cp:lastModifiedBy>
  <cp:revision>1</cp:revision>
  <dcterms:created xsi:type="dcterms:W3CDTF">2017-03-28T01:36:49Z</dcterms:created>
  <dcterms:modified xsi:type="dcterms:W3CDTF">2017-03-28T01:37:48Z</dcterms:modified>
</cp:coreProperties>
</file>