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293" r:id="rId7"/>
    <p:sldId id="303" r:id="rId8"/>
    <p:sldId id="281" r:id="rId9"/>
    <p:sldId id="304" r:id="rId10"/>
    <p:sldId id="305" r:id="rId11"/>
    <p:sldId id="29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3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E8A2-A9FB-4CA1-994C-6B444592A7E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4FED7-6D20-47A2-9152-F310D9CC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253484"/>
            <a:ext cx="511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CỰ KHỐI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1197620"/>
            <a:ext cx="8286750" cy="670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r>
              <a:rPr lang="vi-VN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tập nói </a:t>
            </a: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ngô </a:t>
            </a: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</a:pPr>
            <a:endParaRPr lang="en-US" altLang="vi-V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  <a:p>
            <a:pPr algn="ctr">
              <a:spcBef>
                <a:spcPct val="0"/>
              </a:spcBef>
            </a:pPr>
            <a:endParaRPr lang="en-US" altLang="vi-VN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vi-V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US" altLang="vi-V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vi-VN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735" y="6235184"/>
            <a:ext cx="2300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en-US" altLang="vi-VN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1630" y="2687443"/>
            <a:ext cx="696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Hình Nền Máy Tính Đẹp, Miễn Phí, Dễ Dàng Chỉnh Sử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9410" y="2680813"/>
            <a:ext cx="6693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TIỆC BUFFET NGÔ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nền Powerpoint cảm ơn cuối slide đẹp, bắt tre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100+ Hình nền Powerpoint cảm ơn cuối slide đẹp, bắt trend"/>
          <p:cNvSpPr>
            <a:spLocks noChangeAspect="1" noChangeArrowheads="1"/>
          </p:cNvSpPr>
          <p:nvPr/>
        </p:nvSpPr>
        <p:spPr bwMode="auto">
          <a:xfrm>
            <a:off x="0" y="7936"/>
            <a:ext cx="12191999" cy="68500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2563293"/>
            <a:ext cx="916308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2669982"/>
            <a:ext cx="914479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21" y="2258466"/>
            <a:ext cx="744995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27" y="2669982"/>
            <a:ext cx="905334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7" y="74648"/>
            <a:ext cx="4212336" cy="32308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90632" y="30801"/>
            <a:ext cx="3785616" cy="32308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72272" y="45720"/>
            <a:ext cx="3919728" cy="32308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ách làm bỏng ngô bằng nồi cực dễ, nổ đều và giòn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8" y="3498352"/>
            <a:ext cx="5321495" cy="3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380" y="3498352"/>
            <a:ext cx="5232485" cy="33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7976" y="2242274"/>
            <a:ext cx="277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9572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00705" y="-9325"/>
            <a:ext cx="3960943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58174" y="0"/>
            <a:ext cx="3933825" cy="6857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hẹ Nhàng Dễ Thương, Cute, Dễ Chịu Cho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0139" y="2242274"/>
            <a:ext cx="805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72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38</cp:revision>
  <dcterms:created xsi:type="dcterms:W3CDTF">2024-10-22T02:21:37Z</dcterms:created>
  <dcterms:modified xsi:type="dcterms:W3CDTF">2024-11-15T10:44:28Z</dcterms:modified>
</cp:coreProperties>
</file>