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61" r:id="rId15"/>
    <p:sldId id="281" r:id="rId16"/>
    <p:sldId id="282" r:id="rId17"/>
    <p:sldId id="262" r:id="rId18"/>
    <p:sldId id="26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B259-19A4-4478-B5A4-167A0278AA7A}" type="datetimeFigureOut">
              <a:rPr lang="vi-VN" smtClean="0"/>
              <a:t>03/09/2024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5FB4-315D-4887-AD5D-E253EABEED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EFC2C-0F1A-496E-8432-A927E0C99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D5DDF-F5E6-4D0A-A691-5F936499C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2FA57-4730-408F-A84F-C4715989C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E609B-AC71-40A9-AEA4-463508C56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51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4A174A-3911-4F52-AEE1-FE11C6B37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BEE9E-F75A-4A05-B350-AD8F258BF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3B947-F860-4819-8904-63133F6DD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BE2F4-CAE6-49BD-B00A-BCED13B39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8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ED126C-ADCB-4975-B784-293E6B7CB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C5178-B0AA-4658-ADF9-E2C94D499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8841B-0408-4407-A2EA-D6E9130FD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227E9-594F-49DD-BBA2-42C518C3C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4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4830C-4951-400E-B93D-E43355D92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A9935-C0FC-43DB-8198-D0277AB47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7F6F1-82D1-42C5-B83E-CB4E2A7FA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371BC-3370-4C39-A635-0D875FEA0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D3D136-5087-4DDA-8832-5EFC487DB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300EC6-1AAD-426E-8871-162FD25C2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195C43-04D7-4656-A4E5-F3CF3C508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A22CF-AEDC-4BAF-8E1D-FF2580DBE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388EA6-03B6-4774-86D1-E5F4DFD6B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4872A3-C703-4D60-A1CA-F56DFF67D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643B69-90E2-46AD-A791-E6745DF8B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428D-6072-4CC9-B8B2-026B40605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03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205D3-5AE1-46D2-A050-8F399875E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2A0DFC-675C-463A-847E-5A83AF857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AF886E-1F5B-4102-946E-98AA70DD2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F40F-0F73-4EAB-B0A2-EB5E4179A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16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19C21-BB9E-441E-A4CD-CC1A7D473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05286-48CB-4F44-80DF-A48FB842B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62694-B655-435F-9488-BC0D01A60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CB599-BFF5-4BC2-8FCC-B8C301387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27F88-C56E-4060-8AF6-F5644DBC5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C23A2-F441-4CB8-B452-71A883D59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FFB83-5D0B-4F64-8015-DEA76B9EE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C7D91-765C-4D35-8072-AD0EFE2E5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4A2385-5284-489A-AAE7-36DAD1BC0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1177C-1D71-4D05-AC9E-EA8347A49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6EBE5-C171-4A2B-95E0-CEC2C69C6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FB2E-DBBC-4770-ACE4-771210AFE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3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A9157E-DD56-446C-A57C-515532B89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924990-0033-4EB3-93B1-37799E29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0F21B-22A6-4089-87FE-02750D6BC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FEF4-6F5A-41E6-8527-AB40D91A0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9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459AF2-415F-4290-A040-8989FB79C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269CCB-352A-4E7E-93E0-B50B1552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E9DF8B-6D08-440B-9812-BF68E81A9D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E0E7B9-7720-4AB8-9C21-733D2BC6F0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D7D24A-BEFB-4F88-A2F3-B331409CE3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1C62B4-18AD-424A-BF12-2107A02E3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1457" y="1371600"/>
            <a:ext cx="541337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32093" y="2209800"/>
            <a:ext cx="1252104" cy="12053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3758045" y="2006710"/>
            <a:ext cx="1600200" cy="12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7803" y="3537199"/>
            <a:ext cx="614068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813" y="3939753"/>
            <a:ext cx="5850082" cy="40780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vi-V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353" y="4378333"/>
            <a:ext cx="5151584" cy="99257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FDB6F5CE-37A7-4F86-A82E-E6377CDF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5562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2C68D6C3-2757-4764-A5B6-ED36A3877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0A834B35-06D6-4871-87E7-3F806A73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38800"/>
            <a:ext cx="560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Hươu mua sữa bột</a:t>
            </a: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849E01A4-771A-49D3-8621-FDE132BB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C952A499-5988-4ABB-8C1C-09315137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304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41CB4F12-6BF7-4879-B9F2-645241F7E4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AA4EA54D-6360-4113-8F1C-C9E6185B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EF60F3A3-3F39-4C9E-8DEB-8B7BEC1D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i, sữ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đâu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nanh</a:t>
            </a: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9AA80375-23BF-4FF4-9FA0-90A937DF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8602C872-911D-4C6C-A19B-0245942F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C2C95791-6626-462B-A2B1-1A949D50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068CC658-41F7-46D9-B05F-DB1CC6FC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Chúc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bạn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khỏe nh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Cùng nh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đến lớp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61621AF3-8F02-4B83-ADAB-3A0B169B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8D84546C-7856-4F7C-AF44-5C040200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2404014-A9FF-4335-8C47-02F249E0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C853FC9-5A9D-42A5-9052-9E8F09B2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6019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F227E8DE-7A3E-4E0B-90E6-FA85D72BD247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160713" y="3925887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D0288370-B3D8-4F59-BA7F-70A79E1E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F15BFBBD-68CE-4226-B4CF-18877A4D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C0BEDD54-CA10-435C-B983-BA35B4147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4520F7AF-E9DC-4BB6-A343-7EE4A7B6527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8766F503-BD60-4957-81BE-C4B84C66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7988"/>
            <a:ext cx="7696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Học tập thật tốt                  Trò giỏi kết đoàn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Xứng đáng cháu ngoan     Thắm tình bè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62AB967E-8F63-45A2-A8F6-2D258857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B783F225-E18D-4420-B49B-D9C862A0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45E814D2-8A9A-435D-B623-DB458351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94F1189-1D74-40A7-BAB0-4FD1D0EAB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728DB4F-1785-4505-858D-B8D164E2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4E6F423-15A6-4BA7-A1DE-013A0AAF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Đàm thoại: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Bài thơ có tên là gì? Của tác giả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Khi đến lớp học thì các bạn đã phát hiện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khi biết bạn thỏ bị ốm, thì các bạn trong lớp  như thế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ác con</a:t>
            </a: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thấy tình cảm của các bạn dành cho thỏ thế nào?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 hiện trong câu thơ nào?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Nếu như trong lớp mình có bạn bị ốm thì c/c làm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GD: Trẻ yêu thương, quan tâm giúp đỡ nhau….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65300208-DCD6-4C59-AF77-DC682731C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ACF03A1C-03B8-4F19-AB80-68C6641D7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A3104342-BEBD-4C2E-BD47-67748545A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C34081A6-1A59-44E1-8A8E-6202F1B7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Dạy trẻ đọc thơ: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trẻ đọc thơ theo các hình thức: cả lớp, tổ, nhóm, cá nhân.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thơ nối tiếp.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5814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</p:spPr>
      </p:pic>
      <p:sp>
        <p:nvSpPr>
          <p:cNvPr id="5" name="Rectangle 4"/>
          <p:cNvSpPr/>
          <p:nvPr/>
        </p:nvSpPr>
        <p:spPr>
          <a:xfrm>
            <a:off x="1026803" y="2667000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667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4662" y="623455"/>
            <a:ext cx="40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19200"/>
            <a:ext cx="66293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1. Kiến Thức:</a:t>
            </a:r>
          </a:p>
          <a:p>
            <a:r>
              <a:rPr lang="vi-VN" dirty="0">
                <a:latin typeface="+mj-lt"/>
              </a:rPr>
              <a:t>- Trẻ biết tên t</a:t>
            </a:r>
            <a:r>
              <a:rPr lang="en-US" dirty="0" err="1">
                <a:latin typeface="+mj-lt"/>
              </a:rPr>
              <a:t>hơ</a:t>
            </a:r>
            <a:r>
              <a:rPr lang="vi-VN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”, </a:t>
            </a:r>
            <a:r>
              <a:rPr lang="en-US" dirty="0" err="1">
                <a:latin typeface="+mj-lt"/>
              </a:rPr>
              <a:t>tên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giả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Hiểu nội dung  </a:t>
            </a:r>
            <a:r>
              <a:rPr lang="en-US" dirty="0" err="1">
                <a:latin typeface="+mj-lt"/>
              </a:rPr>
              <a:t>Thơ</a:t>
            </a:r>
            <a:r>
              <a:rPr lang="vi-VN" dirty="0">
                <a:latin typeface="+mj-lt"/>
              </a:rPr>
              <a:t> “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thương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lớp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ốm</a:t>
            </a:r>
            <a:r>
              <a:rPr lang="en-US" dirty="0">
                <a:latin typeface="+mj-lt"/>
              </a:rPr>
              <a:t>”</a:t>
            </a:r>
            <a:endParaRPr lang="vi-VN" dirty="0">
              <a:latin typeface="+mj-lt"/>
            </a:endParaRPr>
          </a:p>
          <a:p>
            <a:r>
              <a:rPr lang="vi-VN" sz="2000" b="1" dirty="0">
                <a:latin typeface="+mj-lt"/>
              </a:rPr>
              <a:t>2. Kỹ năng:</a:t>
            </a:r>
          </a:p>
          <a:p>
            <a:pPr marL="285750" indent="-285750">
              <a:buFontTx/>
              <a:buChar char="-"/>
            </a:pPr>
            <a:r>
              <a:rPr lang="vi-VN" dirty="0">
                <a:latin typeface="+mj-lt"/>
              </a:rPr>
              <a:t>Trẻ trả lời  được câu hỏi của cô rõ mạch lạ</a:t>
            </a:r>
            <a:r>
              <a:rPr lang="en-US" dirty="0">
                <a:latin typeface="+mj-lt"/>
              </a:rPr>
              <a:t>c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latin typeface="+mj-lt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dirty="0">
              <a:latin typeface="+mj-lt"/>
            </a:endParaRPr>
          </a:p>
          <a:p>
            <a:r>
              <a:rPr lang="vi-VN" sz="2000" b="1" dirty="0">
                <a:latin typeface="+mj-lt"/>
              </a:rPr>
              <a:t>3. Thái độ</a:t>
            </a:r>
            <a:r>
              <a:rPr lang="vi-VN" sz="2400" b="1" dirty="0">
                <a:latin typeface="+mj-lt"/>
              </a:rPr>
              <a:t>: </a:t>
            </a:r>
          </a:p>
          <a:p>
            <a:r>
              <a:rPr lang="vi-VN" dirty="0">
                <a:latin typeface="+mj-lt"/>
              </a:rPr>
              <a:t>- Trẻ hứng thú nghe cô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thơ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Giáo dục trẻ biết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thương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giúp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đỡ</a:t>
            </a:r>
            <a:r>
              <a:rPr lang="en-US" dirty="0">
                <a:latin typeface="+mj-lt"/>
              </a:rPr>
              <a:t> , </a:t>
            </a:r>
            <a:r>
              <a:rPr lang="en-US" dirty="0" err="1">
                <a:latin typeface="+mj-lt"/>
              </a:rPr>
              <a:t>quan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lớp</a:t>
            </a:r>
            <a:endParaRPr lang="vi-VN" dirty="0">
              <a:latin typeface="+mj-lt"/>
            </a:endParaRPr>
          </a:p>
          <a:p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7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8554" y="1183403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57400"/>
            <a:ext cx="397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586" y="1085119"/>
            <a:ext cx="4660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TRÚC BÀI GIẢNG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1581" y="2209800"/>
            <a:ext cx="54008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783">
              <a:buFont typeface="+mj-lt"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7"/>
            <a:ext cx="9143999" cy="6836635"/>
          </a:xfrm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6962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8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51059E67-8B3F-49A0-A6A3-C590554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E61746A5-9C59-401B-ACF5-4EF65044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C0A714F-126B-405B-BAE5-52B37FB8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1C23FCA5-ECA8-476F-B6B0-9896593F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9D35DD4-3093-4723-9438-764C0208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685800"/>
            <a:ext cx="4587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F1F7118-D649-4027-89DD-4377F3B8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592AFBD2-0AB6-42AA-B3D9-3BF910EE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FD61501E-9FEA-41F4-B722-AEF5649F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0185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0F082F6B-6FC2-450D-BC8E-A1F558E7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79248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TÌNH BẠN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        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AutoShape 17">
            <a:extLst>
              <a:ext uri="{FF2B5EF4-FFF2-40B4-BE49-F238E27FC236}">
                <a16:creationId xmlns:a16="http://schemas.microsoft.com/office/drawing/2014/main" id="{85564AA8-C077-4EBB-AEC2-896E49CF18BB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2815432" y="1070768"/>
            <a:ext cx="95250" cy="87313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AutoShape 18">
            <a:extLst>
              <a:ext uri="{FF2B5EF4-FFF2-40B4-BE49-F238E27FC236}">
                <a16:creationId xmlns:a16="http://schemas.microsoft.com/office/drawing/2014/main" id="{069FEC59-3296-463C-B376-3C629166EE79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1982788" y="1065212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45161953-5822-4809-B7E3-184481383409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6021388" y="531812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Rectangle 21">
            <a:extLst>
              <a:ext uri="{FF2B5EF4-FFF2-40B4-BE49-F238E27FC236}">
                <a16:creationId xmlns:a16="http://schemas.microsoft.com/office/drawing/2014/main" id="{611E7B25-37B7-4833-9238-34927C75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371600"/>
            <a:ext cx="384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A7900286-5F11-4441-8CA1-40880294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5919789F-59A1-4CC3-9E94-38DD95B1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153" name="Rectangle 24">
            <a:extLst>
              <a:ext uri="{FF2B5EF4-FFF2-40B4-BE49-F238E27FC236}">
                <a16:creationId xmlns:a16="http://schemas.microsoft.com/office/drawing/2014/main" id="{178B39E0-0CC2-49FD-A9A8-B3342019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EF688BD-EF88-4F2B-951A-F8DC30E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99BBA1DA-DEDB-45FD-A0E0-AA0D2990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64C6DC7F-DD97-40C0-AC44-BB373BCE90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00419110-7457-4D32-AB66-43FDED78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0"/>
            <a:ext cx="609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Gâu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tôi mu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khế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Khế ngọt l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5ABC1C47-E7BB-48AC-B223-5E97E2FDA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D3B27D16-7EBE-44F0-986B-25C5935AFBF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2510632" y="4652168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01364634-2B99-4A11-9E36-6D53FFE7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4C43949D-24CA-49FC-B78B-A0566BC0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E94C2E27-1BE6-4946-B34B-65D73289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34000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DD9B2A58-47E1-4108-975C-38C90C1B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609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5BAD59AA-3EC5-405B-960A-34E07F18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609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5F215F4B-F706-4FC7-BBDA-27D39821C4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77E3B1AA-D16B-4B04-9C95-D82745BC87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20135E55-2634-4F52-A519-F54BAEE0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Mèo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ôi mu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Đ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 đường m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ngọ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03FF7606-C51D-4FB3-B83F-A535013E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FF043BC1-0701-42B7-A15E-043FE854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857E1811-FA92-4214-8894-6862FE532528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1857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2536DFCF-B3DC-4C6B-8924-8056DEDA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2E83470-740A-4057-989B-22112D00F341}"/>
  <p:tag name="ISPRING_RESOURCE_FOLDER" val="C:\Users\Administrator\Desktop\c hạnh\"/>
  <p:tag name="ISPRING_PRESENTATION_PATH" val="C:\Users\Administrator\Desktop\c hạnh.pptx"/>
  <p:tag name="ISPRING_PROJECT_VERSION" val="9"/>
  <p:tag name="ISPRING_PROJECT_FOLDER_UPDATED" val="1"/>
  <p:tag name="ISPRING_SCREEN_RECS_UPDATED" val="C:\Users\Administrator\Desktop\c hạ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457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</cp:revision>
  <dcterms:created xsi:type="dcterms:W3CDTF">2006-08-16T00:00:00Z</dcterms:created>
  <dcterms:modified xsi:type="dcterms:W3CDTF">2024-09-03T07:53:04Z</dcterms:modified>
</cp:coreProperties>
</file>