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9" r:id="rId3"/>
    <p:sldId id="304" r:id="rId4"/>
    <p:sldId id="258" r:id="rId5"/>
    <p:sldId id="259" r:id="rId6"/>
    <p:sldId id="260" r:id="rId7"/>
    <p:sldId id="261" r:id="rId8"/>
    <p:sldId id="262" r:id="rId9"/>
    <p:sldId id="266" r:id="rId10"/>
    <p:sldId id="306" r:id="rId11"/>
    <p:sldId id="307" r:id="rId12"/>
    <p:sldId id="308" r:id="rId13"/>
    <p:sldId id="305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80" r:id="rId24"/>
    <p:sldId id="284" r:id="rId25"/>
    <p:sldId id="285" r:id="rId26"/>
    <p:sldId id="289" r:id="rId27"/>
    <p:sldId id="310" r:id="rId28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60"/>
  </p:normalViewPr>
  <p:slideViewPr>
    <p:cSldViewPr>
      <p:cViewPr varScale="1">
        <p:scale>
          <a:sx n="82" d="100"/>
          <a:sy n="82" d="100"/>
        </p:scale>
        <p:origin x="710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8B976-F0E9-4ABD-AF33-0BA9DD5F9A38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AA2D-846E-4F6A-AC80-90F0D451E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55FDA-5BDA-4AB6-90E9-C966C3E125F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F916B-29A7-4F12-B8D6-69B4F1FD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3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F916B-29A7-4F12-B8D6-69B4F1FD74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F916B-29A7-4F12-B8D6-69B4F1FD74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F916B-29A7-4F12-B8D6-69B4F1FD74C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8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E741-B4ED-471E-AA2D-6C0D63EFD605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667000"/>
            <a:ext cx="9144000" cy="3581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KỸ NĂNG SỐNG</a:t>
            </a:r>
            <a:b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(4-5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D8FD59-666A-F5DC-BD62-34EFDE32D1A4}"/>
              </a:ext>
            </a:extLst>
          </p:cNvPr>
          <p:cNvSpPr txBox="1"/>
          <p:nvPr/>
        </p:nvSpPr>
        <p:spPr>
          <a:xfrm>
            <a:off x="2971731" y="228600"/>
            <a:ext cx="68157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ED5074-6B8E-43EC-8712-9DDBC8C8C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1447804"/>
            <a:ext cx="1295400" cy="1219191"/>
          </a:xfrm>
          <a:prstGeom prst="ellipse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959F54-67B2-4173-999B-6D6E4D1AD801}"/>
              </a:ext>
            </a:extLst>
          </p:cNvPr>
          <p:cNvCxnSpPr>
            <a:cxnSpLocks/>
          </p:cNvCxnSpPr>
          <p:nvPr/>
        </p:nvCxnSpPr>
        <p:spPr>
          <a:xfrm>
            <a:off x="4495800" y="1182707"/>
            <a:ext cx="3505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i nạn bất ngờ với trẻ nhỏ, tai nạn bất ngờ, an toàn cho trẻ, tranh cảnh báo tai nạn cho tr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924195"/>
            <a:ext cx="10363200" cy="150018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10363200" cy="1470025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4-9408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5-1555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8-5399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1-2480-14350481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2-7250-14350481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Biện pháp phòng chống tai nạn thương tích cho trẻ mầm n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ấu hiểu con yêu - Bộ ảnh những nguy hiểm luôn luôn rình rập quanh con bạn  - Bố mẹ nào cũng nên xe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ự nhiên và xã hội lớp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ật mình với bộ ảnh mô tả những tai nạn trong gia đình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amanbebe.com.vn/media/news/1411_giat-minh-voi-bo-anh-mo-ta-nhung-tai-nan-trong-gia-dinh-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10363200" cy="1470025"/>
          </a:xfrm>
        </p:spPr>
        <p:txBody>
          <a:bodyPr>
            <a:no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“Ai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4800" b="1" dirty="0">
                <a:cs typeface="Times New Roman" pitchFamily="18" charset="0"/>
              </a:rPr>
              <a:t>ơ</a:t>
            </a:r>
            <a:r>
              <a:rPr lang="en-US" sz="4800" b="1">
                <a:cs typeface="Times New Roman" pitchFamily="18" charset="0"/>
              </a:rPr>
              <a:t>n</a:t>
            </a:r>
            <a:r>
              <a:rPr lang="en-US" sz="4800" b="1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748D-5805-4F81-BD2C-6EA9D775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1E2D8-A947-4827-B617-279B3F35A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6855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10363200" cy="1470025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286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7-4970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 Biện pháp phòng chống tai nạn thương tích cho trẻ mầm n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i nạn bất ngờ với trẻ nhỏ, tai nạn bất ngờ, an toàn cho trẻ, tranh cảnh báo tai nạn cho trẻ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1847D8F-EDB2-478D-A09A-B595F60EF3DE}"/>
  <p:tag name="ISPRING_RESOURCE_FOLDER" val="C:\Users\Admin\Downloads\ky-nang-song-an-toan-cho-tre_08052022\"/>
  <p:tag name="ISPRING_PRESENTATION_PATH" val="C:\Users\Admin\Downloads\ky-nang-song-an-toan-cho-tre_08052022.pptx"/>
  <p:tag name="ISPRING_PROJECT_VERSION" val="9"/>
  <p:tag name="ISPRING_PROJECT_FOLDER_UPDATED" val="1"/>
  <p:tag name="ISPRING_SCREEN_RECS_UPDATED" val="C:\Users\Admin\Downloads\ky-nang-song-an-toan-cho-tre_08052022\"/>
  <p:tag name="FLASHSPRING_PRESENTATION_REFERENCES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122</Words>
  <Application>Microsoft Office PowerPoint</Application>
  <PresentationFormat>Widescreen</PresentationFormat>
  <Paragraphs>11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GIÁO DỤC KỸ NĂNG SỐNG  Đề tài: Một số kỹ năng giữ an toàn cho bản thân  Lứa tuổi: Mẫu giáo nhỡ (4-5 tuổi) Giáo viên: Nguyễn Thị Hoàn</vt:lpstr>
      <vt:lpstr>Các con hãy nêu những tình huống khi chơi cùng bạn có thể gây tổn thương cơ thể</vt:lpstr>
      <vt:lpstr>Những hình ảnh trẻ chơi cùng bạn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hình ảnh trẻ chơi một mình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“Ai nhanh hơn”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MRHUU</dc:creator>
  <cp:lastModifiedBy>Admin</cp:lastModifiedBy>
  <cp:revision>39</cp:revision>
  <dcterms:created xsi:type="dcterms:W3CDTF">2021-12-20T16:12:18Z</dcterms:created>
  <dcterms:modified xsi:type="dcterms:W3CDTF">2024-09-09T02:58:12Z</dcterms:modified>
</cp:coreProperties>
</file>