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wma" ContentType="audio/x-ms-wma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0" r:id="rId2"/>
    <p:sldId id="257" r:id="rId3"/>
    <p:sldId id="284" r:id="rId4"/>
    <p:sldId id="305" r:id="rId5"/>
    <p:sldId id="297" r:id="rId6"/>
    <p:sldId id="285" r:id="rId7"/>
    <p:sldId id="265" r:id="rId8"/>
    <p:sldId id="289" r:id="rId9"/>
    <p:sldId id="307" r:id="rId10"/>
    <p:sldId id="287" r:id="rId11"/>
    <p:sldId id="308" r:id="rId12"/>
    <p:sldId id="309" r:id="rId13"/>
    <p:sldId id="300" r:id="rId14"/>
    <p:sldId id="30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66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074854-3FD4-4E22-A516-CC65F05B15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7D6D93-7318-4B78-B15E-C56C7CB547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9A7A47-CB9D-4D84-8191-9F6B2478E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FAAB2-FD00-4678-98D6-2FB6BC6562AE}" type="datetimeFigureOut">
              <a:rPr lang="en-US" smtClean="0"/>
              <a:t>14/8/2024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96BCC2-AED7-483D-86B7-F17B9746A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1D1710-49E9-45B6-BC4D-3CC7511FA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02B8C-E99C-428E-8524-1E1AEEA756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095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812F76-5BA9-4870-BD9C-B25DE2F6B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2D96FC-D8B0-4768-927C-7AB7B7227F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07FB6B-B1AA-4F16-9A29-C1559EFDB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FAAB2-FD00-4678-98D6-2FB6BC6562AE}" type="datetimeFigureOut">
              <a:rPr lang="en-US" smtClean="0"/>
              <a:t>14/8/2024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FEACF6-B3F6-41E2-AB40-3F2B0A4AC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99513D-1223-469B-A997-4823EEA05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02B8C-E99C-428E-8524-1E1AEEA756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685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567A15E-9187-4E44-B058-B27C25FCBD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A9B072-ECFE-441E-9E8D-8770C782AA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94DC81-E976-41DB-988E-19DFA352F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FAAB2-FD00-4678-98D6-2FB6BC6562AE}" type="datetimeFigureOut">
              <a:rPr lang="en-US" smtClean="0"/>
              <a:t>14/8/2024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F9383F-6ECB-4AC4-88A2-84D6BD055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9CE783-15FC-4C7F-8625-874D039DC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02B8C-E99C-428E-8524-1E1AEEA756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814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07A99B-2F95-4582-BF1D-C1DD1A997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8ED3E9-07E1-4CF4-ACD3-E640DA2D95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841AB8-5949-484F-B61E-E1EDA22AD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FAAB2-FD00-4678-98D6-2FB6BC6562AE}" type="datetimeFigureOut">
              <a:rPr lang="en-US" smtClean="0"/>
              <a:t>14/8/2024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4582F8-CBD0-4969-BA2D-E5A133251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DBD244-B61C-4A25-B491-A1536D753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02B8C-E99C-428E-8524-1E1AEEA756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321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C8699E-4A0D-408C-9959-301F13076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679299-B05A-4DA0-AC13-6D56DCB1AB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7CFC0E-5758-4325-AB9D-C65EF2C9F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FAAB2-FD00-4678-98D6-2FB6BC6562AE}" type="datetimeFigureOut">
              <a:rPr lang="en-US" smtClean="0"/>
              <a:t>14/8/2024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E56C8A-1878-4404-B9CE-7731CDB7F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E655D1-784B-441D-80E2-4FB65452D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02B8C-E99C-428E-8524-1E1AEEA756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323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AE643-38B0-4F9A-92BB-C7E6BBB639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190DC5-0FD7-4E2A-803C-117E9C2095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035781-892A-4DDD-A3DD-A54665940A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7C7288-01B2-4048-9ED4-232F187CE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FAAB2-FD00-4678-98D6-2FB6BC6562AE}" type="datetimeFigureOut">
              <a:rPr lang="en-US" smtClean="0"/>
              <a:t>14/8/2024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B2EDBC-DC3F-414F-8A8B-14ECA6B4C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E26E16-FF39-4C43-9093-9073B89F1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02B8C-E99C-428E-8524-1E1AEEA756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302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09EA5-DADA-41B1-B7DD-D693E6A1A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8C820C-6289-453B-A302-ECB24B32C8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919AB0-5812-46BE-B2AB-E939AF78C8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6B8559E-DB8D-4815-902A-D9AFBC4339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08A6EC-1657-4965-A2D4-120791E281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B87EA0E-774A-4BC4-ACA0-12A6EF06D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FAAB2-FD00-4678-98D6-2FB6BC6562AE}" type="datetimeFigureOut">
              <a:rPr lang="en-US" smtClean="0"/>
              <a:t>14/8/2024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9BCE650-6453-409B-9C4D-4F76BC709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3528825-5ACE-49B6-BA24-264B221AE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02B8C-E99C-428E-8524-1E1AEEA756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858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71A26B-242B-4B1A-9DA3-4DBEB0670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FF0576-E517-4128-AB5D-55E9297A0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FAAB2-FD00-4678-98D6-2FB6BC6562AE}" type="datetimeFigureOut">
              <a:rPr lang="en-US" smtClean="0"/>
              <a:t>14/8/2024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BF71E4-EDAA-4700-ACD4-59D4DC3FF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BA13EA-0D7B-4A6F-806C-AE2E0E4BF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02B8C-E99C-428E-8524-1E1AEEA756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112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63FD567-BF7B-4D48-BB2C-FCE19DF00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FAAB2-FD00-4678-98D6-2FB6BC6562AE}" type="datetimeFigureOut">
              <a:rPr lang="en-US" smtClean="0"/>
              <a:t>14/8/2024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162EBF9-B904-452B-AF4F-257FFA3B9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2B3FC7-3530-4832-A4DC-29C3934B6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02B8C-E99C-428E-8524-1E1AEEA756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318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C5F1D1-6D83-4E98-949A-28BF83908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991D95-3332-4E62-957D-69598EFC1F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09F7D1-7ED3-4389-8A2E-62BB2AAED9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FC96D3-F01D-4617-8D7F-B08051999F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FAAB2-FD00-4678-98D6-2FB6BC6562AE}" type="datetimeFigureOut">
              <a:rPr lang="en-US" smtClean="0"/>
              <a:t>14/8/2024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8AF1EE-B71E-43C0-AC54-53A1D72BB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63F00E-1FB7-4C90-8692-F667D8177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02B8C-E99C-428E-8524-1E1AEEA756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767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FDAF1-7B59-4678-A0FC-CD5337E4B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BB01F7A-92DD-47E2-8F69-429BD76E49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9833BD-25AB-433E-BDC3-EB3DBC5D68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1159FD-9668-47A2-975B-6F9D94D19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FAAB2-FD00-4678-98D6-2FB6BC6562AE}" type="datetimeFigureOut">
              <a:rPr lang="en-US" smtClean="0"/>
              <a:t>14/8/2024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903CF3-FDD9-4DB6-BC2E-24C4E440D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5B4970-F5D2-47FF-AC76-4F4D214A8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02B8C-E99C-428E-8524-1E1AEEA756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541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8AC6E08-88F1-4778-8242-F890E2D3A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8B9BE0-1C44-4CD7-8FA7-2A79219016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202AE2-5DD0-49E0-A3B5-9CF55EF094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6FAAB2-FD00-4678-98D6-2FB6BC6562AE}" type="datetimeFigureOut">
              <a:rPr lang="en-US" smtClean="0"/>
              <a:t>14/8/2024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731B37-348E-44F3-B969-CD1D100C46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40B8E6-8E4F-4490-A849-8902B1C3ED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902B8C-E99C-428E-8524-1E1AEEA756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963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48000" y="292609"/>
            <a:ext cx="60228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</a:p>
          <a:p>
            <a:pPr algn="ctr"/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</a:t>
            </a:r>
            <a:r>
              <a:rPr lang="vi-VN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BỒ ĐỀ</a:t>
            </a:r>
            <a:endParaRPr lang="en-US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6152" y="1338072"/>
            <a:ext cx="2066544" cy="206654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895344" y="3803748"/>
            <a:ext cx="43692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</a:t>
            </a:r>
          </a:p>
        </p:txBody>
      </p:sp>
      <p:sp>
        <p:nvSpPr>
          <p:cNvPr id="8" name="Rectangle 7"/>
          <p:cNvSpPr/>
          <p:nvPr/>
        </p:nvSpPr>
        <p:spPr>
          <a:xfrm>
            <a:off x="3395472" y="4549676"/>
            <a:ext cx="70652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/>
            <a:r>
              <a:rPr lang="en-US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So </a:t>
            </a:r>
            <a:r>
              <a:rPr lang="en-US" sz="24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4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tượng</a:t>
            </a:r>
            <a:endParaRPr lang="en-US" sz="24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2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Nguyễn Hoài Thu- Nguyễn Thị Thu Hằng</a:t>
            </a:r>
          </a:p>
          <a:p>
            <a:pPr algn="ctr"/>
            <a:r>
              <a:rPr lang="vi-VN" sz="2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Lớp : MGB C2</a:t>
            </a:r>
            <a:endParaRPr lang="en-US" sz="24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52159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8622EDDB-BC49-423E-918A-15764B25821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27" b="966"/>
          <a:stretch/>
        </p:blipFill>
        <p:spPr>
          <a:xfrm>
            <a:off x="0" y="0"/>
            <a:ext cx="12176448" cy="6858000"/>
          </a:xfrm>
          <a:prstGeom prst="rect">
            <a:avLst/>
          </a:prstGeom>
        </p:spPr>
      </p:pic>
      <p:pic>
        <p:nvPicPr>
          <p:cNvPr id="18" name="Picture 17" descr="A yellow circle with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826EC09B-842C-4A09-9685-53E258E4AC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39" y="358680"/>
            <a:ext cx="4421905" cy="5892469"/>
          </a:xfrm>
          <a:prstGeom prst="rect">
            <a:avLst/>
          </a:prstGeom>
        </p:spPr>
      </p:pic>
      <p:pic>
        <p:nvPicPr>
          <p:cNvPr id="20" name="Picture 19" descr="Shape, circle&#10;&#10;Description automatically generated">
            <a:extLst>
              <a:ext uri="{FF2B5EF4-FFF2-40B4-BE49-F238E27FC236}">
                <a16:creationId xmlns:a16="http://schemas.microsoft.com/office/drawing/2014/main" id="{8C5D2BC7-347C-4E9E-AEEC-546F2E992A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749" y="498622"/>
            <a:ext cx="4047874" cy="5394050"/>
          </a:xfrm>
          <a:prstGeom prst="rect">
            <a:avLst/>
          </a:prstGeom>
        </p:spPr>
      </p:pic>
      <p:pic>
        <p:nvPicPr>
          <p:cNvPr id="3" name="Picture 2" descr="Shape&#10;&#10;Description automatically generated">
            <a:extLst>
              <a:ext uri="{FF2B5EF4-FFF2-40B4-BE49-F238E27FC236}">
                <a16:creationId xmlns:a16="http://schemas.microsoft.com/office/drawing/2014/main" id="{39646EFF-D73F-436F-BA4A-E94B3937CE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5466" y="1207198"/>
            <a:ext cx="3334627" cy="444360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90260" y="5491346"/>
            <a:ext cx="21601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nhất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288209" y="5499651"/>
            <a:ext cx="16209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hơn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645169" y="5491347"/>
            <a:ext cx="17011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0971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8622EDDB-BC49-423E-918A-15764B25821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27" b="966"/>
          <a:stretch/>
        </p:blipFill>
        <p:spPr>
          <a:xfrm>
            <a:off x="0" y="0"/>
            <a:ext cx="12176448" cy="6858000"/>
          </a:xfrm>
          <a:prstGeom prst="rect">
            <a:avLst/>
          </a:prstGeom>
        </p:spPr>
      </p:pic>
      <p:pic>
        <p:nvPicPr>
          <p:cNvPr id="9" name="Picture 8" descr="Shape&#10;&#10;Description automatically generated">
            <a:extLst>
              <a:ext uri="{FF2B5EF4-FFF2-40B4-BE49-F238E27FC236}">
                <a16:creationId xmlns:a16="http://schemas.microsoft.com/office/drawing/2014/main" id="{C2E10597-E7EB-4297-851F-41FDEE9CA3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028" y="911139"/>
            <a:ext cx="3778972" cy="503572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27FA519-958F-46EF-ADF5-C23524E10E34}"/>
              </a:ext>
            </a:extLst>
          </p:cNvPr>
          <p:cNvSpPr txBox="1"/>
          <p:nvPr/>
        </p:nvSpPr>
        <p:spPr>
          <a:xfrm>
            <a:off x="2187069" y="209931"/>
            <a:ext cx="80570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đĩa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đĩa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hồng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Shape, circle&#10;&#10;Description automatically generated">
            <a:extLst>
              <a:ext uri="{FF2B5EF4-FFF2-40B4-BE49-F238E27FC236}">
                <a16:creationId xmlns:a16="http://schemas.microsoft.com/office/drawing/2014/main" id="{8C5D2BC7-347C-4E9E-AEEC-546F2E992A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714" y="552810"/>
            <a:ext cx="4047874" cy="539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747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4.25532E-6 L -0.34453 0.003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27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8622EDDB-BC49-423E-918A-15764B25821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27" b="966"/>
          <a:stretch/>
        </p:blipFill>
        <p:spPr>
          <a:xfrm>
            <a:off x="0" y="0"/>
            <a:ext cx="12176448" cy="6858000"/>
          </a:xfrm>
          <a:prstGeom prst="rect">
            <a:avLst/>
          </a:prstGeom>
        </p:spPr>
      </p:pic>
      <p:pic>
        <p:nvPicPr>
          <p:cNvPr id="3" name="Picture 2" descr="Shape&#10;&#10;Description automatically generated">
            <a:extLst>
              <a:ext uri="{FF2B5EF4-FFF2-40B4-BE49-F238E27FC236}">
                <a16:creationId xmlns:a16="http://schemas.microsoft.com/office/drawing/2014/main" id="{39646EFF-D73F-436F-BA4A-E94B3937CE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84" y="1094585"/>
            <a:ext cx="3778972" cy="5035721"/>
          </a:xfrm>
          <a:prstGeom prst="rect">
            <a:avLst/>
          </a:prstGeom>
        </p:spPr>
      </p:pic>
      <p:pic>
        <p:nvPicPr>
          <p:cNvPr id="20" name="Picture 19" descr="Shape, circle&#10;&#10;Description automatically generated">
            <a:extLst>
              <a:ext uri="{FF2B5EF4-FFF2-40B4-BE49-F238E27FC236}">
                <a16:creationId xmlns:a16="http://schemas.microsoft.com/office/drawing/2014/main" id="{8C5D2BC7-347C-4E9E-AEEC-546F2E992A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837" y="377687"/>
            <a:ext cx="4579614" cy="6102627"/>
          </a:xfrm>
          <a:prstGeom prst="rect">
            <a:avLst/>
          </a:prstGeom>
        </p:spPr>
      </p:pic>
      <p:pic>
        <p:nvPicPr>
          <p:cNvPr id="18" name="Picture 17" descr="A yellow circle with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826EC09B-842C-4A09-9685-53E258E4AC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3406" y="188843"/>
            <a:ext cx="4863042" cy="648031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38491" y="5550478"/>
            <a:ext cx="17011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47600" y="5550477"/>
            <a:ext cx="13406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hơn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428382" y="5608432"/>
            <a:ext cx="21601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nhất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0071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50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8622EDDB-BC49-423E-918A-15764B25821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27" b="966"/>
          <a:stretch/>
        </p:blipFill>
        <p:spPr>
          <a:xfrm>
            <a:off x="0" y="0"/>
            <a:ext cx="12176448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131123E-DB1D-7E04-B05C-3F8517693893}"/>
              </a:ext>
            </a:extLst>
          </p:cNvPr>
          <p:cNvSpPr txBox="1"/>
          <p:nvPr/>
        </p:nvSpPr>
        <p:spPr>
          <a:xfrm>
            <a:off x="3326385" y="210577"/>
            <a:ext cx="55236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UNI Chu viet tay" panose="03030302030807070C03" pitchFamily="66" charset="0"/>
              </a:rPr>
              <a:t>So </a:t>
            </a:r>
            <a:r>
              <a:rPr lang="en-US" sz="3600" b="1" dirty="0" err="1">
                <a:solidFill>
                  <a:srgbClr val="FF0000"/>
                </a:solidFill>
                <a:latin typeface="UNI Chu viet tay" panose="03030302030807070C03" pitchFamily="66" charset="0"/>
              </a:rPr>
              <a:t>sánh</a:t>
            </a:r>
            <a:r>
              <a:rPr lang="en-US" sz="3600" b="1" dirty="0">
                <a:solidFill>
                  <a:srgbClr val="FF0000"/>
                </a:solidFill>
                <a:latin typeface="UNI Chu viet tay" panose="03030302030807070C03" pitchFamily="66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NI Chu viet tay" panose="03030302030807070C03" pitchFamily="66" charset="0"/>
              </a:rPr>
              <a:t>độ</a:t>
            </a:r>
            <a:r>
              <a:rPr lang="en-US" sz="3600" b="1" dirty="0">
                <a:solidFill>
                  <a:srgbClr val="FF0000"/>
                </a:solidFill>
                <a:latin typeface="UNI Chu viet tay" panose="03030302030807070C03" pitchFamily="66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NI Chu viet tay" panose="03030302030807070C03" pitchFamily="66" charset="0"/>
              </a:rPr>
              <a:t>lớn</a:t>
            </a:r>
            <a:r>
              <a:rPr lang="en-US" sz="3600" b="1" dirty="0">
                <a:solidFill>
                  <a:srgbClr val="FF0000"/>
                </a:solidFill>
                <a:latin typeface="UNI Chu viet tay" panose="03030302030807070C03" pitchFamily="66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NI Chu viet tay" panose="03030302030807070C03" pitchFamily="66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UNI Chu viet tay" panose="03030302030807070C03" pitchFamily="66" charset="0"/>
              </a:rPr>
              <a:t> 3 </a:t>
            </a:r>
            <a:r>
              <a:rPr lang="en-US" sz="3600" b="1" dirty="0" err="1">
                <a:solidFill>
                  <a:srgbClr val="FF0000"/>
                </a:solidFill>
                <a:latin typeface="UNI Chu viet tay" panose="03030302030807070C03" pitchFamily="66" charset="0"/>
              </a:rPr>
              <a:t>cái</a:t>
            </a:r>
            <a:r>
              <a:rPr lang="en-US" sz="3600" b="1" dirty="0">
                <a:solidFill>
                  <a:srgbClr val="FF0000"/>
                </a:solidFill>
                <a:latin typeface="UNI Chu viet tay" panose="03030302030807070C03" pitchFamily="66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NI Chu viet tay" panose="03030302030807070C03" pitchFamily="66" charset="0"/>
              </a:rPr>
              <a:t>bát</a:t>
            </a:r>
            <a:endParaRPr lang="en-US" sz="3600" b="1" dirty="0">
              <a:solidFill>
                <a:srgbClr val="FF0000"/>
              </a:solidFill>
              <a:latin typeface="UNI Chu viet tay" panose="03030302030807070C03" pitchFamily="66" charset="0"/>
            </a:endParaRPr>
          </a:p>
        </p:txBody>
      </p:sp>
      <p:pic>
        <p:nvPicPr>
          <p:cNvPr id="4" name="Picture 3" descr="A picture containing cup, indoor, coffee, dark&#10;&#10;Description automatically generated">
            <a:extLst>
              <a:ext uri="{FF2B5EF4-FFF2-40B4-BE49-F238E27FC236}">
                <a16:creationId xmlns:a16="http://schemas.microsoft.com/office/drawing/2014/main" id="{C4106314-4217-A378-9E4A-818C9854DA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094" y="-552365"/>
            <a:ext cx="5019568" cy="6688894"/>
          </a:xfrm>
          <a:prstGeom prst="rect">
            <a:avLst/>
          </a:prstGeom>
        </p:spPr>
      </p:pic>
      <p:pic>
        <p:nvPicPr>
          <p:cNvPr id="9" name="Picture 8" descr="A picture containing indoor, tableware, dark, dishware&#10;&#10;Description automatically generated">
            <a:extLst>
              <a:ext uri="{FF2B5EF4-FFF2-40B4-BE49-F238E27FC236}">
                <a16:creationId xmlns:a16="http://schemas.microsoft.com/office/drawing/2014/main" id="{DC6EE30C-B1D6-E3ED-348A-9385B1DEC0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524" y="-587859"/>
            <a:ext cx="4911369" cy="6544711"/>
          </a:xfrm>
          <a:prstGeom prst="rect">
            <a:avLst/>
          </a:prstGeom>
        </p:spPr>
      </p:pic>
      <p:pic>
        <p:nvPicPr>
          <p:cNvPr id="6" name="Picture 5" descr="A picture containing indoor, cup, bowl, dark&#10;&#10;Description automatically generated">
            <a:extLst>
              <a:ext uri="{FF2B5EF4-FFF2-40B4-BE49-F238E27FC236}">
                <a16:creationId xmlns:a16="http://schemas.microsoft.com/office/drawing/2014/main" id="{CD2F55FF-FBD7-4404-36B6-72957F13AF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420" y="200182"/>
            <a:ext cx="4658122" cy="6207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950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1E4272F-6917-1F3C-9DE5-6B6073E7D3B0}"/>
              </a:ext>
            </a:extLst>
          </p:cNvPr>
          <p:cNvSpPr/>
          <p:nvPr/>
        </p:nvSpPr>
        <p:spPr>
          <a:xfrm>
            <a:off x="3197946" y="371059"/>
            <a:ext cx="5698437" cy="209798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white figurine of a unicorn&#10;&#10;Description automatically generated with low confidence">
            <a:extLst>
              <a:ext uri="{FF2B5EF4-FFF2-40B4-BE49-F238E27FC236}">
                <a16:creationId xmlns:a16="http://schemas.microsoft.com/office/drawing/2014/main" id="{7BD66D76-D241-3108-0FD8-E883382ABC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90712" y="1512114"/>
            <a:ext cx="1391480" cy="956931"/>
          </a:xfrm>
          <a:prstGeom prst="rect">
            <a:avLst/>
          </a:prstGeom>
        </p:spPr>
      </p:pic>
      <p:pic>
        <p:nvPicPr>
          <p:cNvPr id="15" name="Picture 14" descr="A picture containing light&#10;&#10;Description automatically generated">
            <a:extLst>
              <a:ext uri="{FF2B5EF4-FFF2-40B4-BE49-F238E27FC236}">
                <a16:creationId xmlns:a16="http://schemas.microsoft.com/office/drawing/2014/main" id="{9508A883-4BB5-70D8-DAC6-0355EF9383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381" y="216125"/>
            <a:ext cx="2142776" cy="2252920"/>
          </a:xfrm>
          <a:prstGeom prst="rect">
            <a:avLst/>
          </a:prstGeom>
        </p:spPr>
      </p:pic>
      <p:pic>
        <p:nvPicPr>
          <p:cNvPr id="17" name="Picture 16" descr="A picture containing text&#10;&#10;Description automatically generated">
            <a:extLst>
              <a:ext uri="{FF2B5EF4-FFF2-40B4-BE49-F238E27FC236}">
                <a16:creationId xmlns:a16="http://schemas.microsoft.com/office/drawing/2014/main" id="{6EAE8995-6C3D-4369-84FB-318682C81B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28184" y="914379"/>
            <a:ext cx="1768199" cy="1768199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7AD9CEFC-50A4-7C7B-C474-48AE11066135}"/>
              </a:ext>
            </a:extLst>
          </p:cNvPr>
          <p:cNvSpPr/>
          <p:nvPr/>
        </p:nvSpPr>
        <p:spPr>
          <a:xfrm rot="5400000">
            <a:off x="-1314798" y="2365255"/>
            <a:ext cx="5698437" cy="209798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A3B31D6-595A-F3A1-17A8-0BAC09BA5054}"/>
              </a:ext>
            </a:extLst>
          </p:cNvPr>
          <p:cNvSpPr/>
          <p:nvPr/>
        </p:nvSpPr>
        <p:spPr>
          <a:xfrm rot="5400000">
            <a:off x="7710689" y="2380007"/>
            <a:ext cx="5698437" cy="209798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36A8018-F913-705E-BD2D-8BE993AACA10}"/>
              </a:ext>
            </a:extLst>
          </p:cNvPr>
          <p:cNvSpPr/>
          <p:nvPr/>
        </p:nvSpPr>
        <p:spPr>
          <a:xfrm>
            <a:off x="3197945" y="4388955"/>
            <a:ext cx="5698437" cy="209798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6BBABB2-DF7C-6C03-C08A-41BA75158752}"/>
              </a:ext>
            </a:extLst>
          </p:cNvPr>
          <p:cNvSpPr/>
          <p:nvPr/>
        </p:nvSpPr>
        <p:spPr>
          <a:xfrm>
            <a:off x="3520823" y="3181420"/>
            <a:ext cx="827314" cy="682171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AF885F8-ABF2-AF62-700F-774CF2496EBF}"/>
              </a:ext>
            </a:extLst>
          </p:cNvPr>
          <p:cNvSpPr/>
          <p:nvPr/>
        </p:nvSpPr>
        <p:spPr>
          <a:xfrm>
            <a:off x="5600034" y="3173685"/>
            <a:ext cx="827314" cy="682171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B3F204B-5FAC-DC49-2F8E-C083F8F958E2}"/>
              </a:ext>
            </a:extLst>
          </p:cNvPr>
          <p:cNvSpPr/>
          <p:nvPr/>
        </p:nvSpPr>
        <p:spPr>
          <a:xfrm>
            <a:off x="7680144" y="3159121"/>
            <a:ext cx="808980" cy="682171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126FA7D-C364-C230-E968-D8F81B89CE09}"/>
              </a:ext>
            </a:extLst>
          </p:cNvPr>
          <p:cNvSpPr txBox="1"/>
          <p:nvPr/>
        </p:nvSpPr>
        <p:spPr>
          <a:xfrm>
            <a:off x="5810907" y="3160827"/>
            <a:ext cx="2269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.VnAvant" panose="020B7200000000000000" pitchFamily="34" charset="0"/>
              </a:rPr>
              <a:t>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A75D421-D9BC-F4DD-6129-8AA026558CC9}"/>
              </a:ext>
            </a:extLst>
          </p:cNvPr>
          <p:cNvSpPr txBox="1"/>
          <p:nvPr/>
        </p:nvSpPr>
        <p:spPr>
          <a:xfrm>
            <a:off x="7843865" y="3168336"/>
            <a:ext cx="2269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.VnAvant" panose="020B7200000000000000" pitchFamily="34" charset="0"/>
              </a:rPr>
              <a:t>3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99409C2-1D30-B0B2-FFBD-40FA032B5953}"/>
              </a:ext>
            </a:extLst>
          </p:cNvPr>
          <p:cNvSpPr txBox="1"/>
          <p:nvPr/>
        </p:nvSpPr>
        <p:spPr>
          <a:xfrm>
            <a:off x="3707567" y="3155705"/>
            <a:ext cx="2269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.VnAvant" panose="020B7200000000000000" pitchFamily="34" charset="0"/>
              </a:rPr>
              <a:t>2</a:t>
            </a:r>
          </a:p>
        </p:txBody>
      </p:sp>
      <p:pic>
        <p:nvPicPr>
          <p:cNvPr id="29" name="Picture 28" descr="A picture containing fruit, black, dark&#10;&#10;Description automatically generated">
            <a:extLst>
              <a:ext uri="{FF2B5EF4-FFF2-40B4-BE49-F238E27FC236}">
                <a16:creationId xmlns:a16="http://schemas.microsoft.com/office/drawing/2014/main" id="{8086BD29-689A-C962-E722-3B6CD2DA56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88" y="565029"/>
            <a:ext cx="2849132" cy="2849132"/>
          </a:xfrm>
          <a:prstGeom prst="rect">
            <a:avLst/>
          </a:prstGeom>
        </p:spPr>
      </p:pic>
      <p:pic>
        <p:nvPicPr>
          <p:cNvPr id="30" name="Picture 29" descr="A red tomato with water droplets on it&#10;&#10;Description automatically generated with low confidence">
            <a:extLst>
              <a:ext uri="{FF2B5EF4-FFF2-40B4-BE49-F238E27FC236}">
                <a16:creationId xmlns:a16="http://schemas.microsoft.com/office/drawing/2014/main" id="{798FE0B7-DD6E-44EE-F5F3-141AFD6572B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85" y="4715561"/>
            <a:ext cx="1422161" cy="1289587"/>
          </a:xfrm>
          <a:prstGeom prst="rect">
            <a:avLst/>
          </a:prstGeom>
        </p:spPr>
      </p:pic>
      <p:pic>
        <p:nvPicPr>
          <p:cNvPr id="31" name="Picture 30" descr="An orange with a leaf on it&#10;&#10;Description automatically generated with medium confidence">
            <a:extLst>
              <a:ext uri="{FF2B5EF4-FFF2-40B4-BE49-F238E27FC236}">
                <a16:creationId xmlns:a16="http://schemas.microsoft.com/office/drawing/2014/main" id="{27F96EC1-076C-8E51-84BB-502BFBED41C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91" y="3226534"/>
            <a:ext cx="2075270" cy="1372247"/>
          </a:xfrm>
          <a:prstGeom prst="rect">
            <a:avLst/>
          </a:prstGeom>
        </p:spPr>
      </p:pic>
      <p:pic>
        <p:nvPicPr>
          <p:cNvPr id="4" name="Picture 3" descr="A picture containing toy, doll, vector graphics&#10;&#10;Description automatically generated">
            <a:extLst>
              <a:ext uri="{FF2B5EF4-FFF2-40B4-BE49-F238E27FC236}">
                <a16:creationId xmlns:a16="http://schemas.microsoft.com/office/drawing/2014/main" id="{773A5807-2122-F121-29CA-D4FE9ED1167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136" y="4411254"/>
            <a:ext cx="2259190" cy="2110617"/>
          </a:xfrm>
          <a:prstGeom prst="rect">
            <a:avLst/>
          </a:prstGeom>
        </p:spPr>
      </p:pic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7278C3E0-D86C-DC0F-B510-DF980CE3147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6551" y="4962111"/>
            <a:ext cx="2481764" cy="1542295"/>
          </a:xfrm>
          <a:prstGeom prst="rect">
            <a:avLst/>
          </a:prstGeom>
        </p:spPr>
      </p:pic>
      <p:pic>
        <p:nvPicPr>
          <p:cNvPr id="9" name="Picture 8" descr="A picture containing clipart&#10;&#10;Description automatically generated">
            <a:extLst>
              <a:ext uri="{FF2B5EF4-FFF2-40B4-BE49-F238E27FC236}">
                <a16:creationId xmlns:a16="http://schemas.microsoft.com/office/drawing/2014/main" id="{E341034D-9E55-0169-D987-B08CF4D218A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317" y="4848641"/>
            <a:ext cx="982980" cy="1638300"/>
          </a:xfrm>
          <a:prstGeom prst="rect">
            <a:avLst/>
          </a:prstGeom>
        </p:spPr>
      </p:pic>
      <p:pic>
        <p:nvPicPr>
          <p:cNvPr id="11" name="Picture 10" descr="A close up of a strawberry&#10;&#10;Description automatically generated with medium confidence">
            <a:extLst>
              <a:ext uri="{FF2B5EF4-FFF2-40B4-BE49-F238E27FC236}">
                <a16:creationId xmlns:a16="http://schemas.microsoft.com/office/drawing/2014/main" id="{44EC9E83-D4E6-6910-7870-6AFC0420A79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7656" y="639240"/>
            <a:ext cx="2710636" cy="1689378"/>
          </a:xfrm>
          <a:prstGeom prst="rect">
            <a:avLst/>
          </a:prstGeom>
        </p:spPr>
      </p:pic>
      <p:pic>
        <p:nvPicPr>
          <p:cNvPr id="13" name="Picture 12" descr="A red apple with a stem&#10;&#10;Description automatically generated with medium confidence">
            <a:extLst>
              <a:ext uri="{FF2B5EF4-FFF2-40B4-BE49-F238E27FC236}">
                <a16:creationId xmlns:a16="http://schemas.microsoft.com/office/drawing/2014/main" id="{7A0376C1-EEE9-BA45-8337-BC59AD27D89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0913" y="2488210"/>
            <a:ext cx="2471702" cy="2227351"/>
          </a:xfrm>
          <a:prstGeom prst="rect">
            <a:avLst/>
          </a:prstGeom>
        </p:spPr>
      </p:pic>
      <p:pic>
        <p:nvPicPr>
          <p:cNvPr id="16" name="Picture 15" descr="A yellow moon in a black sky&#10;&#10;Description automatically generated with low confidence">
            <a:extLst>
              <a:ext uri="{FF2B5EF4-FFF2-40B4-BE49-F238E27FC236}">
                <a16:creationId xmlns:a16="http://schemas.microsoft.com/office/drawing/2014/main" id="{ABED184E-B816-4A53-84D1-01FA0B1C91B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8759" y="4778735"/>
            <a:ext cx="1542295" cy="1542295"/>
          </a:xfrm>
          <a:prstGeom prst="rect">
            <a:avLst/>
          </a:prstGeom>
        </p:spPr>
      </p:pic>
      <p:cxnSp>
        <p:nvCxnSpPr>
          <p:cNvPr id="5" name="Straight Arrow Connector 4"/>
          <p:cNvCxnSpPr>
            <a:endCxn id="23" idx="0"/>
          </p:cNvCxnSpPr>
          <p:nvPr/>
        </p:nvCxnSpPr>
        <p:spPr>
          <a:xfrm>
            <a:off x="5698435" y="2469045"/>
            <a:ext cx="315256" cy="70464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endCxn id="24" idx="0"/>
          </p:cNvCxnSpPr>
          <p:nvPr/>
        </p:nvCxnSpPr>
        <p:spPr>
          <a:xfrm>
            <a:off x="4150103" y="2476780"/>
            <a:ext cx="3934531" cy="68234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endCxn id="27" idx="0"/>
          </p:cNvCxnSpPr>
          <p:nvPr/>
        </p:nvCxnSpPr>
        <p:spPr>
          <a:xfrm flipH="1">
            <a:off x="3821024" y="2476780"/>
            <a:ext cx="4117908" cy="67892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 flipV="1">
            <a:off x="4150103" y="3876222"/>
            <a:ext cx="2946440" cy="1225865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6117368" y="3913637"/>
            <a:ext cx="1958351" cy="1048474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endCxn id="23" idx="2"/>
          </p:cNvCxnSpPr>
          <p:nvPr/>
        </p:nvCxnSpPr>
        <p:spPr>
          <a:xfrm flipV="1">
            <a:off x="4104063" y="3855856"/>
            <a:ext cx="1909628" cy="68550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2205888" y="2127874"/>
            <a:ext cx="3605019" cy="1027831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V="1">
            <a:off x="1802296" y="3868713"/>
            <a:ext cx="5874592" cy="348984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endCxn id="22" idx="1"/>
          </p:cNvCxnSpPr>
          <p:nvPr/>
        </p:nvCxnSpPr>
        <p:spPr>
          <a:xfrm flipV="1">
            <a:off x="2093416" y="3522506"/>
            <a:ext cx="1427407" cy="1837848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endCxn id="24" idx="3"/>
          </p:cNvCxnSpPr>
          <p:nvPr/>
        </p:nvCxnSpPr>
        <p:spPr>
          <a:xfrm flipH="1" flipV="1">
            <a:off x="8489124" y="3500207"/>
            <a:ext cx="1903982" cy="1785709"/>
          </a:xfrm>
          <a:prstGeom prst="straightConnector1">
            <a:avLst/>
          </a:prstGeom>
          <a:ln w="28575">
            <a:solidFill>
              <a:srgbClr val="CC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H="1">
            <a:off x="4460132" y="2127874"/>
            <a:ext cx="5710912" cy="1251060"/>
          </a:xfrm>
          <a:prstGeom prst="straightConnector1">
            <a:avLst/>
          </a:prstGeom>
          <a:ln w="28575">
            <a:solidFill>
              <a:srgbClr val="CC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H="1">
            <a:off x="6427348" y="3226534"/>
            <a:ext cx="3361411" cy="152401"/>
          </a:xfrm>
          <a:prstGeom prst="straightConnector1">
            <a:avLst/>
          </a:prstGeom>
          <a:ln w="28575">
            <a:solidFill>
              <a:srgbClr val="CC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4783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9FFB5957-1C7A-4F04-B46F-1F6917FD4A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3F9629D-764E-4D1F-944C-71EF7D1AEE17}"/>
              </a:ext>
            </a:extLst>
          </p:cNvPr>
          <p:cNvSpPr txBox="1"/>
          <p:nvPr/>
        </p:nvSpPr>
        <p:spPr>
          <a:xfrm>
            <a:off x="547416" y="1450297"/>
            <a:ext cx="11097167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6000" b="1" dirty="0">
              <a:solidFill>
                <a:srgbClr val="002060"/>
              </a:solidFill>
              <a:latin typeface="#9Slide05 SVNRingdena" pitchFamily="2" charset="0"/>
              <a:cs typeface="#9Slide07 Itim" panose="00000500000000000000" pitchFamily="2" charset="-34"/>
            </a:endParaRPr>
          </a:p>
          <a:p>
            <a:pPr algn="ctr"/>
            <a:r>
              <a:rPr lang="en-US" sz="6000" b="1" dirty="0">
                <a:solidFill>
                  <a:srgbClr val="002060"/>
                </a:solidFill>
                <a:latin typeface="#9Slide05 SVNRingdena" pitchFamily="2" charset="0"/>
                <a:cs typeface="#9Slide07 Itim" panose="00000500000000000000" pitchFamily="2" charset="-34"/>
              </a:rPr>
              <a:t> </a:t>
            </a:r>
            <a:r>
              <a:rPr lang="en-US" sz="5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5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5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5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5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“ </a:t>
            </a:r>
            <a:r>
              <a:rPr lang="en-US" sz="5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5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5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5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5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algn="ctr"/>
            <a:endParaRPr lang="en-US" sz="5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Bài hát- Đồ dùng bé yêu (mp3cut.net) (1)">
            <a:hlinkClick r:id="" action="ppaction://media"/>
            <a:extLst>
              <a:ext uri="{FF2B5EF4-FFF2-40B4-BE49-F238E27FC236}">
                <a16:creationId xmlns:a16="http://schemas.microsoft.com/office/drawing/2014/main" id="{2BBFA5EB-E983-0DE3-42B9-E33C4B4ECF4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0685.9999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025808" y="577150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250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5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screenshot, vector graphics, clipart&#10;&#10;Description automatically generated">
            <a:extLst>
              <a:ext uri="{FF2B5EF4-FFF2-40B4-BE49-F238E27FC236}">
                <a16:creationId xmlns:a16="http://schemas.microsoft.com/office/drawing/2014/main" id="{33EF30F5-2193-42BE-A9B0-63C0B76997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" y="428"/>
            <a:ext cx="12190476" cy="685714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BADBEAA-8461-499C-8ED4-B860696E7EDE}"/>
              </a:ext>
            </a:extLst>
          </p:cNvPr>
          <p:cNvSpPr txBox="1"/>
          <p:nvPr/>
        </p:nvSpPr>
        <p:spPr>
          <a:xfrm>
            <a:off x="1137949" y="3428999"/>
            <a:ext cx="1023415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6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6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1:</a:t>
            </a:r>
          </a:p>
          <a:p>
            <a:pPr algn="ctr"/>
            <a:r>
              <a:rPr lang="en-US" sz="6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6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6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6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6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6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6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6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endParaRPr lang="en-US" sz="6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6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4414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screenshot, vector graphics, clipart&#10;&#10;Description automatically generated">
            <a:extLst>
              <a:ext uri="{FF2B5EF4-FFF2-40B4-BE49-F238E27FC236}">
                <a16:creationId xmlns:a16="http://schemas.microsoft.com/office/drawing/2014/main" id="{33EF30F5-2193-42BE-A9B0-63C0B76997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" y="428"/>
            <a:ext cx="12190476" cy="685714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BADBEAA-8461-499C-8ED4-B860696E7EDE}"/>
              </a:ext>
            </a:extLst>
          </p:cNvPr>
          <p:cNvSpPr txBox="1"/>
          <p:nvPr/>
        </p:nvSpPr>
        <p:spPr>
          <a:xfrm>
            <a:off x="1137949" y="3742729"/>
            <a:ext cx="1023415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6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6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6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6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6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endParaRPr lang="en-US" sz="6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6000" b="1" dirty="0">
              <a:solidFill>
                <a:srgbClr val="002060"/>
              </a:solidFill>
              <a:latin typeface="#9Slide07 Itim" panose="00000500000000000000" pitchFamily="2" charset="-34"/>
              <a:cs typeface="#9Slide07 Itim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591331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screenshot, vector graphics, clipart&#10;&#10;Description automatically generated">
            <a:extLst>
              <a:ext uri="{FF2B5EF4-FFF2-40B4-BE49-F238E27FC236}">
                <a16:creationId xmlns:a16="http://schemas.microsoft.com/office/drawing/2014/main" id="{33EF30F5-2193-42BE-A9B0-63C0B76997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" y="428"/>
            <a:ext cx="12190476" cy="685714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BADBEAA-8461-499C-8ED4-B860696E7EDE}"/>
              </a:ext>
            </a:extLst>
          </p:cNvPr>
          <p:cNvSpPr txBox="1"/>
          <p:nvPr/>
        </p:nvSpPr>
        <p:spPr>
          <a:xfrm>
            <a:off x="1111444" y="3429000"/>
            <a:ext cx="1023415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6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6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2:</a:t>
            </a:r>
          </a:p>
          <a:p>
            <a:pPr algn="ctr"/>
            <a:r>
              <a:rPr lang="en-US" sz="6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6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6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6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6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6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6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6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6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6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endParaRPr lang="en-US" sz="6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6000" b="1" dirty="0">
              <a:solidFill>
                <a:srgbClr val="002060"/>
              </a:solidFill>
              <a:latin typeface="#9Slide07 Itim" panose="00000500000000000000" pitchFamily="2" charset="-34"/>
              <a:cs typeface="#9Slide07 Itim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25546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8622EDDB-BC49-423E-918A-15764B25821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27" b="966"/>
          <a:stretch/>
        </p:blipFill>
        <p:spPr>
          <a:xfrm>
            <a:off x="0" y="0"/>
            <a:ext cx="12176448" cy="6858000"/>
          </a:xfrm>
          <a:prstGeom prst="rect">
            <a:avLst/>
          </a:prstGeom>
        </p:spPr>
      </p:pic>
      <p:pic>
        <p:nvPicPr>
          <p:cNvPr id="18" name="Picture 17" descr="A yellow circle with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826EC09B-842C-4A09-9685-53E258E4AC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8" y="400878"/>
            <a:ext cx="4863042" cy="6480313"/>
          </a:xfrm>
          <a:prstGeom prst="rect">
            <a:avLst/>
          </a:prstGeom>
        </p:spPr>
      </p:pic>
      <p:pic>
        <p:nvPicPr>
          <p:cNvPr id="20" name="Picture 19" descr="Shape, circle&#10;&#10;Description automatically generated">
            <a:extLst>
              <a:ext uri="{FF2B5EF4-FFF2-40B4-BE49-F238E27FC236}">
                <a16:creationId xmlns:a16="http://schemas.microsoft.com/office/drawing/2014/main" id="{8C5D2BC7-347C-4E9E-AEEC-546F2E992A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9270" y="555736"/>
            <a:ext cx="4579614" cy="6102627"/>
          </a:xfrm>
          <a:prstGeom prst="rect">
            <a:avLst/>
          </a:prstGeom>
        </p:spPr>
      </p:pic>
      <p:pic>
        <p:nvPicPr>
          <p:cNvPr id="3" name="Picture 2" descr="Shape&#10;&#10;Description automatically generated">
            <a:extLst>
              <a:ext uri="{FF2B5EF4-FFF2-40B4-BE49-F238E27FC236}">
                <a16:creationId xmlns:a16="http://schemas.microsoft.com/office/drawing/2014/main" id="{39646EFF-D73F-436F-BA4A-E94B3937CE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6294" y="1232878"/>
            <a:ext cx="3778972" cy="5035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934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8622EDDB-BC49-423E-918A-15764B25821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27" b="966"/>
          <a:stretch/>
        </p:blipFill>
        <p:spPr>
          <a:xfrm>
            <a:off x="0" y="0"/>
            <a:ext cx="12176448" cy="6858000"/>
          </a:xfrm>
          <a:prstGeom prst="rect">
            <a:avLst/>
          </a:prstGeom>
        </p:spPr>
      </p:pic>
      <p:pic>
        <p:nvPicPr>
          <p:cNvPr id="18" name="Picture 17" descr="A yellow circle with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826EC09B-842C-4A09-9685-53E258E4AC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572" y="377687"/>
            <a:ext cx="4863042" cy="6480313"/>
          </a:xfrm>
          <a:prstGeom prst="rect">
            <a:avLst/>
          </a:prstGeom>
        </p:spPr>
      </p:pic>
      <p:pic>
        <p:nvPicPr>
          <p:cNvPr id="20" name="Picture 19" descr="Shape, circle&#10;&#10;Description automatically generated">
            <a:extLst>
              <a:ext uri="{FF2B5EF4-FFF2-40B4-BE49-F238E27FC236}">
                <a16:creationId xmlns:a16="http://schemas.microsoft.com/office/drawing/2014/main" id="{8C5D2BC7-347C-4E9E-AEEC-546F2E992A0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614" y="411672"/>
            <a:ext cx="4579614" cy="6102627"/>
          </a:xfrm>
          <a:prstGeom prst="rect">
            <a:avLst/>
          </a:prstGeom>
        </p:spPr>
      </p:pic>
      <p:sp>
        <p:nvSpPr>
          <p:cNvPr id="2" name="Arrow: Down 1">
            <a:extLst>
              <a:ext uri="{FF2B5EF4-FFF2-40B4-BE49-F238E27FC236}">
                <a16:creationId xmlns:a16="http://schemas.microsoft.com/office/drawing/2014/main" id="{E31C784F-226E-44AC-A4AE-77AE3672C205}"/>
              </a:ext>
            </a:extLst>
          </p:cNvPr>
          <p:cNvSpPr/>
          <p:nvPr/>
        </p:nvSpPr>
        <p:spPr>
          <a:xfrm>
            <a:off x="3564834" y="1272210"/>
            <a:ext cx="490331" cy="5047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F13AF8C1-6FA8-4E7F-8F99-48315EAD9907}"/>
              </a:ext>
            </a:extLst>
          </p:cNvPr>
          <p:cNvSpPr/>
          <p:nvPr/>
        </p:nvSpPr>
        <p:spPr>
          <a:xfrm>
            <a:off x="1689651" y="2951923"/>
            <a:ext cx="490331" cy="5047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D18E16B2-9E0B-40B6-9B09-124FC7FC13DC}"/>
              </a:ext>
            </a:extLst>
          </p:cNvPr>
          <p:cNvSpPr/>
          <p:nvPr/>
        </p:nvSpPr>
        <p:spPr>
          <a:xfrm>
            <a:off x="5459894" y="2951923"/>
            <a:ext cx="490331" cy="5047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D94B82D-36D2-4CCE-92C5-81920A9C041B}"/>
              </a:ext>
            </a:extLst>
          </p:cNvPr>
          <p:cNvSpPr txBox="1"/>
          <p:nvPr/>
        </p:nvSpPr>
        <p:spPr>
          <a:xfrm>
            <a:off x="2226401" y="465427"/>
            <a:ext cx="80313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đĩa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đĩa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hồng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nhac ko loi chuan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320502" y="3571875"/>
            <a:ext cx="6096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834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0.00185 L -0.38985 -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40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2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7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2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3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27981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54717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2" grpId="0" animBg="1"/>
      <p:bldP spid="2" grpId="1" animBg="1"/>
      <p:bldP spid="6" grpId="0" animBg="1"/>
      <p:bldP spid="6" grpId="1" animBg="1"/>
      <p:bldP spid="7" grpId="0" animBg="1"/>
      <p:bldP spid="7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8622EDDB-BC49-423E-918A-15764B25821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27" b="966"/>
          <a:stretch/>
        </p:blipFill>
        <p:spPr>
          <a:xfrm>
            <a:off x="0" y="0"/>
            <a:ext cx="12176448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55FB70B-E74A-45D8-A5B6-BF07786B31D0}"/>
              </a:ext>
            </a:extLst>
          </p:cNvPr>
          <p:cNvSpPr txBox="1"/>
          <p:nvPr/>
        </p:nvSpPr>
        <p:spPr>
          <a:xfrm>
            <a:off x="2213578" y="465427"/>
            <a:ext cx="80570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đĩa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đĩa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 descr="Shape, circle&#10;&#10;Description automatically generated">
            <a:extLst>
              <a:ext uri="{FF2B5EF4-FFF2-40B4-BE49-F238E27FC236}">
                <a16:creationId xmlns:a16="http://schemas.microsoft.com/office/drawing/2014/main" id="{6F4A0A7A-6773-BE7C-6F81-573450F8E1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610" y="218660"/>
            <a:ext cx="4579614" cy="6102627"/>
          </a:xfrm>
          <a:prstGeom prst="rect">
            <a:avLst/>
          </a:prstGeom>
        </p:spPr>
      </p:pic>
      <p:pic>
        <p:nvPicPr>
          <p:cNvPr id="14" name="Picture 13" descr="Shape&#10;&#10;Description automatically generated">
            <a:extLst>
              <a:ext uri="{FF2B5EF4-FFF2-40B4-BE49-F238E27FC236}">
                <a16:creationId xmlns:a16="http://schemas.microsoft.com/office/drawing/2014/main" id="{11E5ECE6-A38B-4EC9-8766-418853629E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0422" y="911139"/>
            <a:ext cx="3778972" cy="5035721"/>
          </a:xfrm>
          <a:prstGeom prst="rect">
            <a:avLst/>
          </a:prstGeom>
        </p:spPr>
      </p:pic>
      <p:sp>
        <p:nvSpPr>
          <p:cNvPr id="7" name="Arrow: Down 1">
            <a:extLst>
              <a:ext uri="{FF2B5EF4-FFF2-40B4-BE49-F238E27FC236}">
                <a16:creationId xmlns:a16="http://schemas.microsoft.com/office/drawing/2014/main" id="{E31C784F-226E-44AC-A4AE-77AE3672C205}"/>
              </a:ext>
            </a:extLst>
          </p:cNvPr>
          <p:cNvSpPr/>
          <p:nvPr/>
        </p:nvSpPr>
        <p:spPr>
          <a:xfrm>
            <a:off x="3535042" y="1590261"/>
            <a:ext cx="387601" cy="490331"/>
          </a:xfrm>
          <a:prstGeom prst="down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Down 5">
            <a:extLst>
              <a:ext uri="{FF2B5EF4-FFF2-40B4-BE49-F238E27FC236}">
                <a16:creationId xmlns:a16="http://schemas.microsoft.com/office/drawing/2014/main" id="{F13AF8C1-6FA8-4E7F-8F99-48315EAD9907}"/>
              </a:ext>
            </a:extLst>
          </p:cNvPr>
          <p:cNvSpPr/>
          <p:nvPr/>
        </p:nvSpPr>
        <p:spPr>
          <a:xfrm>
            <a:off x="1974574" y="2862470"/>
            <a:ext cx="395920" cy="562921"/>
          </a:xfrm>
          <a:prstGeom prst="down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Down 6">
            <a:extLst>
              <a:ext uri="{FF2B5EF4-FFF2-40B4-BE49-F238E27FC236}">
                <a16:creationId xmlns:a16="http://schemas.microsoft.com/office/drawing/2014/main" id="{D18E16B2-9E0B-40B6-9B09-124FC7FC13DC}"/>
              </a:ext>
            </a:extLst>
          </p:cNvPr>
          <p:cNvSpPr/>
          <p:nvPr/>
        </p:nvSpPr>
        <p:spPr>
          <a:xfrm>
            <a:off x="5113758" y="2862470"/>
            <a:ext cx="399146" cy="535933"/>
          </a:xfrm>
          <a:prstGeom prst="down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637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2.84921E-6 L -0.43477 -0.0057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45" y="-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2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7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2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3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9" grpId="0" animBg="1"/>
      <p:bldP spid="9" grpId="1" animBg="1"/>
      <p:bldP spid="10" grpId="0" animBg="1"/>
      <p:bldP spid="10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8622EDDB-BC49-423E-918A-15764B25821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27" b="966"/>
          <a:stretch/>
        </p:blipFill>
        <p:spPr>
          <a:xfrm>
            <a:off x="0" y="0"/>
            <a:ext cx="12176448" cy="6858000"/>
          </a:xfrm>
          <a:prstGeom prst="rect">
            <a:avLst/>
          </a:prstGeom>
        </p:spPr>
      </p:pic>
      <p:pic>
        <p:nvPicPr>
          <p:cNvPr id="18" name="Picture 17" descr="A yellow circle with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826EC09B-842C-4A09-9685-53E258E4AC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8" y="400878"/>
            <a:ext cx="4863042" cy="6480313"/>
          </a:xfrm>
          <a:prstGeom prst="rect">
            <a:avLst/>
          </a:prstGeom>
        </p:spPr>
      </p:pic>
      <p:pic>
        <p:nvPicPr>
          <p:cNvPr id="20" name="Picture 19" descr="Shape, circle&#10;&#10;Description automatically generated">
            <a:extLst>
              <a:ext uri="{FF2B5EF4-FFF2-40B4-BE49-F238E27FC236}">
                <a16:creationId xmlns:a16="http://schemas.microsoft.com/office/drawing/2014/main" id="{8C5D2BC7-347C-4E9E-AEEC-546F2E992A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9270" y="555736"/>
            <a:ext cx="4579614" cy="6102627"/>
          </a:xfrm>
          <a:prstGeom prst="rect">
            <a:avLst/>
          </a:prstGeom>
        </p:spPr>
      </p:pic>
      <p:pic>
        <p:nvPicPr>
          <p:cNvPr id="3" name="Picture 2" descr="Shape&#10;&#10;Description automatically generated">
            <a:extLst>
              <a:ext uri="{FF2B5EF4-FFF2-40B4-BE49-F238E27FC236}">
                <a16:creationId xmlns:a16="http://schemas.microsoft.com/office/drawing/2014/main" id="{39646EFF-D73F-436F-BA4A-E94B3937CE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6294" y="1232878"/>
            <a:ext cx="3778972" cy="503572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A227DDB-C4E2-4D9B-922A-DACC06A26806}"/>
              </a:ext>
            </a:extLst>
          </p:cNvPr>
          <p:cNvSpPr txBox="1"/>
          <p:nvPr/>
        </p:nvSpPr>
        <p:spPr>
          <a:xfrm>
            <a:off x="937623" y="210577"/>
            <a:ext cx="103012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UNI Chu viet tay" panose="03030302030807070C03" pitchFamily="66" charset="0"/>
              </a:rPr>
              <a:t>So </a:t>
            </a:r>
            <a:r>
              <a:rPr lang="en-US" sz="3600" b="1" dirty="0" err="1">
                <a:solidFill>
                  <a:srgbClr val="FF0000"/>
                </a:solidFill>
                <a:latin typeface="UNI Chu viet tay" panose="03030302030807070C03" pitchFamily="66" charset="0"/>
              </a:rPr>
              <a:t>sánh</a:t>
            </a:r>
            <a:r>
              <a:rPr lang="en-US" sz="3600" b="1" dirty="0">
                <a:solidFill>
                  <a:srgbClr val="FF0000"/>
                </a:solidFill>
                <a:latin typeface="UNI Chu viet tay" panose="03030302030807070C03" pitchFamily="66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NI Chu viet tay" panose="03030302030807070C03" pitchFamily="66" charset="0"/>
              </a:rPr>
              <a:t>đĩa</a:t>
            </a:r>
            <a:r>
              <a:rPr lang="en-US" sz="3600" b="1" dirty="0">
                <a:solidFill>
                  <a:srgbClr val="FF0000"/>
                </a:solidFill>
                <a:latin typeface="UNI Chu viet tay" panose="03030302030807070C03" pitchFamily="66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NI Chu viet tay" panose="03030302030807070C03" pitchFamily="66" charset="0"/>
              </a:rPr>
              <a:t>màu</a:t>
            </a:r>
            <a:r>
              <a:rPr lang="en-US" sz="3600" b="1" dirty="0">
                <a:solidFill>
                  <a:srgbClr val="FF0000"/>
                </a:solidFill>
                <a:latin typeface="UNI Chu viet tay" panose="03030302030807070C03" pitchFamily="66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NI Chu viet tay" panose="03030302030807070C03" pitchFamily="66" charset="0"/>
              </a:rPr>
              <a:t>hồng</a:t>
            </a:r>
            <a:r>
              <a:rPr lang="en-US" sz="3600" b="1" dirty="0">
                <a:solidFill>
                  <a:srgbClr val="FF0000"/>
                </a:solidFill>
                <a:latin typeface="UNI Chu viet tay" panose="03030302030807070C03" pitchFamily="66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NI Chu viet tay" panose="03030302030807070C03" pitchFamily="66" charset="0"/>
              </a:rPr>
              <a:t>với</a:t>
            </a:r>
            <a:r>
              <a:rPr lang="en-US" sz="3600" b="1" dirty="0">
                <a:solidFill>
                  <a:srgbClr val="FF0000"/>
                </a:solidFill>
                <a:latin typeface="UNI Chu viet tay" panose="03030302030807070C03" pitchFamily="66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NI Chu viet tay" panose="03030302030807070C03" pitchFamily="66" charset="0"/>
              </a:rPr>
              <a:t>đĩa</a:t>
            </a:r>
            <a:r>
              <a:rPr lang="en-US" sz="3600" b="1" dirty="0">
                <a:solidFill>
                  <a:srgbClr val="FF0000"/>
                </a:solidFill>
                <a:latin typeface="UNI Chu viet tay" panose="03030302030807070C03" pitchFamily="66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NI Chu viet tay" panose="03030302030807070C03" pitchFamily="66" charset="0"/>
              </a:rPr>
              <a:t>màu</a:t>
            </a:r>
            <a:r>
              <a:rPr lang="en-US" sz="3600" b="1" dirty="0">
                <a:solidFill>
                  <a:srgbClr val="FF0000"/>
                </a:solidFill>
                <a:latin typeface="UNI Chu viet tay" panose="03030302030807070C03" pitchFamily="66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NI Chu viet tay" panose="03030302030807070C03" pitchFamily="66" charset="0"/>
              </a:rPr>
              <a:t>vàng</a:t>
            </a:r>
            <a:r>
              <a:rPr lang="en-US" sz="3600" b="1" dirty="0">
                <a:solidFill>
                  <a:srgbClr val="FF0000"/>
                </a:solidFill>
                <a:latin typeface="UNI Chu viet tay" panose="03030302030807070C03" pitchFamily="66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NI Chu viet tay" panose="03030302030807070C03" pitchFamily="66" charset="0"/>
              </a:rPr>
              <a:t>và</a:t>
            </a:r>
            <a:r>
              <a:rPr lang="en-US" sz="3600" b="1" dirty="0">
                <a:solidFill>
                  <a:srgbClr val="FF0000"/>
                </a:solidFill>
                <a:latin typeface="UNI Chu viet tay" panose="03030302030807070C03" pitchFamily="66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NI Chu viet tay" panose="03030302030807070C03" pitchFamily="66" charset="0"/>
              </a:rPr>
              <a:t>đĩa</a:t>
            </a:r>
            <a:r>
              <a:rPr lang="en-US" sz="3600" b="1" dirty="0">
                <a:solidFill>
                  <a:srgbClr val="FF0000"/>
                </a:solidFill>
                <a:latin typeface="UNI Chu viet tay" panose="03030302030807070C03" pitchFamily="66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NI Chu viet tay" panose="03030302030807070C03" pitchFamily="66" charset="0"/>
              </a:rPr>
              <a:t>màu</a:t>
            </a:r>
            <a:r>
              <a:rPr lang="en-US" sz="3600" b="1" dirty="0">
                <a:solidFill>
                  <a:srgbClr val="FF0000"/>
                </a:solidFill>
                <a:latin typeface="UNI Chu viet tay" panose="03030302030807070C03" pitchFamily="66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NI Chu viet tay" panose="03030302030807070C03" pitchFamily="66" charset="0"/>
              </a:rPr>
              <a:t>xanh</a:t>
            </a:r>
            <a:r>
              <a:rPr lang="en-US" sz="3600" b="1" dirty="0">
                <a:solidFill>
                  <a:srgbClr val="FF0000"/>
                </a:solidFill>
                <a:latin typeface="UNI Chu viet tay" panose="03030302030807070C03" pitchFamily="66" charset="0"/>
              </a:rPr>
              <a:t> </a:t>
            </a:r>
          </a:p>
        </p:txBody>
      </p:sp>
      <p:sp>
        <p:nvSpPr>
          <p:cNvPr id="2" name="Arrow: Down 1">
            <a:extLst>
              <a:ext uri="{FF2B5EF4-FFF2-40B4-BE49-F238E27FC236}">
                <a16:creationId xmlns:a16="http://schemas.microsoft.com/office/drawing/2014/main" id="{CB5929AF-4FF4-B958-7F85-A1BB0BC24C92}"/>
              </a:ext>
            </a:extLst>
          </p:cNvPr>
          <p:cNvSpPr/>
          <p:nvPr/>
        </p:nvSpPr>
        <p:spPr>
          <a:xfrm>
            <a:off x="2281886" y="1247550"/>
            <a:ext cx="490331" cy="5047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8DA67597-1FD0-1037-6BB7-0ABC5396BF86}"/>
              </a:ext>
            </a:extLst>
          </p:cNvPr>
          <p:cNvSpPr/>
          <p:nvPr/>
        </p:nvSpPr>
        <p:spPr>
          <a:xfrm>
            <a:off x="167179" y="3126046"/>
            <a:ext cx="490331" cy="5047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61A142BE-D503-CFA6-DD4E-361A727F569C}"/>
              </a:ext>
            </a:extLst>
          </p:cNvPr>
          <p:cNvSpPr/>
          <p:nvPr/>
        </p:nvSpPr>
        <p:spPr>
          <a:xfrm>
            <a:off x="4116328" y="3126046"/>
            <a:ext cx="490331" cy="5047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79BCB028-8DAA-55A4-1ACE-77724DC73581}"/>
              </a:ext>
            </a:extLst>
          </p:cNvPr>
          <p:cNvSpPr/>
          <p:nvPr/>
        </p:nvSpPr>
        <p:spPr>
          <a:xfrm>
            <a:off x="2239313" y="1752303"/>
            <a:ext cx="337678" cy="34761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1FA992F5-B485-5C54-B879-29AE37F5EA5C}"/>
              </a:ext>
            </a:extLst>
          </p:cNvPr>
          <p:cNvSpPr/>
          <p:nvPr/>
        </p:nvSpPr>
        <p:spPr>
          <a:xfrm>
            <a:off x="716007" y="3362442"/>
            <a:ext cx="337678" cy="34761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A6164334-8C89-295A-F002-EB541B5097DD}"/>
              </a:ext>
            </a:extLst>
          </p:cNvPr>
          <p:cNvSpPr/>
          <p:nvPr/>
        </p:nvSpPr>
        <p:spPr>
          <a:xfrm>
            <a:off x="3811798" y="3362442"/>
            <a:ext cx="337678" cy="34761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919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4.07407E-6 L -0.35013 -0.02593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13" y="-1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7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8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2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3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7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8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7.40741E-7 L -0.63763 -0.01968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888" y="-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8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9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0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3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4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5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8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9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0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4" grpId="0" animBg="1"/>
      <p:bldP spid="4" grpId="1" animBg="1"/>
      <p:bldP spid="7" grpId="0" animBg="1"/>
      <p:bldP spid="7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2628</TotalTime>
  <Words>156</Words>
  <Application>Microsoft Office PowerPoint</Application>
  <PresentationFormat>Widescreen</PresentationFormat>
  <Paragraphs>29</Paragraphs>
  <Slides>14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#9Slide05 SVNRingdena</vt:lpstr>
      <vt:lpstr>#9Slide07 Itim</vt:lpstr>
      <vt:lpstr>.VnAvant</vt:lpstr>
      <vt:lpstr>Arial</vt:lpstr>
      <vt:lpstr>Calibri</vt:lpstr>
      <vt:lpstr>Calibri Light</vt:lpstr>
      <vt:lpstr>Times New Roman</vt:lpstr>
      <vt:lpstr>UNI Chu viet tay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Trần Thị Trà My</dc:creator>
  <cp:lastModifiedBy>Admin</cp:lastModifiedBy>
  <cp:revision>37</cp:revision>
  <dcterms:created xsi:type="dcterms:W3CDTF">2023-02-05T15:35:07Z</dcterms:created>
  <dcterms:modified xsi:type="dcterms:W3CDTF">2024-08-14T02:45:11Z</dcterms:modified>
</cp:coreProperties>
</file>