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58" r:id="rId4"/>
    <p:sldId id="260" r:id="rId5"/>
    <p:sldId id="261" r:id="rId6"/>
    <p:sldId id="262" r:id="rId7"/>
    <p:sldId id="264" r:id="rId8"/>
    <p:sldId id="266" r:id="rId9"/>
    <p:sldId id="263" r:id="rId10"/>
    <p:sldId id="267" r:id="rId11"/>
    <p:sldId id="268" r:id="rId12"/>
    <p:sldId id="272" r:id="rId13"/>
    <p:sldId id="273" r:id="rId14"/>
    <p:sldId id="269" r:id="rId15"/>
    <p:sldId id="270" r:id="rId16"/>
    <p:sldId id="271" r:id="rId17"/>
    <p:sldId id="274" r:id="rId18"/>
    <p:sldId id="275" r:id="rId19"/>
    <p:sldId id="276" r:id="rId20"/>
    <p:sldId id="278" r:id="rId21"/>
    <p:sldId id="279" r:id="rId22"/>
    <p:sldId id="284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DC0503-6E41-4CA6-8C0B-93147ED10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914A00-F9A2-ADD0-9AC1-1B94BA336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15E1F-D72D-297A-7E24-28EBD8953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756DA-85F9-489E-8CAE-2BD186C7A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956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46063-6674-7F54-0D7C-FF2405BF2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AD1FBA-5C56-A0B9-7F13-F22DB7D3F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8F0A05-FE3E-EB53-7DF0-3B7551393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F3A85-1842-46CF-99F3-2B1E11EA1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37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AB491E-4E08-2403-704C-D838C5522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84F2E-7526-E745-7E11-6246D2F5D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7D1019-F3B9-E8ED-14E6-AA83A40BC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0B88A-D449-44EB-B95F-84D5E06D9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7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38F38-93EF-24D4-BC2F-7BE1BF62C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FCF7B-645C-20F4-649A-4CDB74F4C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98D09-79BF-0461-306F-F503340C3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C13A5-6D93-41C1-BB37-5D8FCEC3D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929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3BA0D7-5D07-9A11-CC20-21B15505C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AF1088-5A3A-5FE1-7E66-B600BC003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0ECEAB-6CB5-39B7-6A10-CC2787550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B23A3-3543-4124-8AE9-B3C714706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478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C4751F-4744-22D3-0700-B03934493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19FAB6-8B10-B3DC-5F8E-B5B307279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1987FA-6646-7AF4-1071-73BD00E84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1A264-56C6-4D92-822F-5CCBA753E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108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E4EB05-8DA4-FD53-A8E4-920A182E0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A33589-03BF-AAD2-69B9-1DA7E8B1F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DA4197-39DC-8F60-D5C9-6503D1B87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15EC5-C3CD-47EB-B92D-51422165A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773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29B08-30DA-58B9-6C1E-2DDB07E71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8DB60-2C0C-C594-19F3-46564B962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6FA08-DAC2-13F6-D93E-9E15F14F3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04970-077C-44AA-936B-1D223A19A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98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97305-2CFA-36DB-98EB-B1A1ED8E4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DAB10-91B7-2AEC-575B-0AC9ED5AD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3D4C6-61FF-89BE-99E2-CF12ECC58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1705D-0F65-4D25-A330-62B147177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85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64E91-F759-38D1-04F9-A2A3FB94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DB2E53-A4E2-2EA5-BA0F-E6ED15395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A2678-ACD6-261D-BF11-4378C48E4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DE415-0EC0-48EE-BE64-C88D51FF9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0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46FEB-D935-A0FE-8FE8-AFA950A44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952BA8-F800-2311-F5BB-A906E885C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EF1F1-43B3-50C3-C135-E11D54BB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286F7-3262-4406-9C5D-2DA27D9F2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99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B4BBE-4300-4822-882C-DB51DF7EFB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1E9F4-8B71-4BD1-94B7-0E778A804A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6F5BDC-BB9C-723E-B48A-7F1D0410A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5446CC-CC5D-B4BD-9AD8-D592F8885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423897-7902-E5DC-F8CD-E6C4E5C5AC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34FDDF-DFE8-62C8-361E-D97BF0B979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177A58-C9A9-7E5D-B572-3EB8FCC47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C33E44-9879-4260-9F64-ACE07A3A1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9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0%20b&#224;i%20h&#225;t%20tr&#7867;%20th&#417;\mua%20he%20den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F723-05BB-C416-B8C7-4C4C75E6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FC514B-9EF6-D2B9-0867-BF7461352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0"/>
            <a:ext cx="9105418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D8E97A-6FFB-3982-0F15-A6902DF173A5}"/>
              </a:ext>
            </a:extLst>
          </p:cNvPr>
          <p:cNvSpPr txBox="1"/>
          <p:nvPr/>
        </p:nvSpPr>
        <p:spPr>
          <a:xfrm>
            <a:off x="2247314" y="384473"/>
            <a:ext cx="4649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99552-D711-F44B-4BDE-6102C974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14837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629360-3A0D-D5E3-736B-1FEC7C001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106738"/>
            <a:ext cx="769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Bé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về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hè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tuổi: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(3-4 tuổi)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viên: Nguyễn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B853E8-CE52-7CC0-5EFF-C6BC26229C04}"/>
              </a:ext>
            </a:extLst>
          </p:cNvPr>
          <p:cNvCxnSpPr>
            <a:cxnSpLocks/>
          </p:cNvCxnSpPr>
          <p:nvPr/>
        </p:nvCxnSpPr>
        <p:spPr>
          <a:xfrm>
            <a:off x="3429000" y="9906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ocuments\du-bao-thoi-tiet-hom-nay-0204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04112010phatminh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8200" cy="6858000"/>
          </a:xfrm>
          <a:noFill/>
          <a:ln/>
        </p:spPr>
      </p:pic>
      <p:pic>
        <p:nvPicPr>
          <p:cNvPr id="19461" name="Picture 5" descr="poster_791%20tra%20xanh(1)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0"/>
            <a:ext cx="4343400" cy="685800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5" name="Picture 5" descr="1298551052_32510421_df95c4d5e4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0486" name="Picture 6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ocuments\bien ha lo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61501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</p:spTree>
  </p:cSld>
  <p:clrMapOvr>
    <a:masterClrMapping/>
  </p:clrMapOvr>
  <p:transition spd="med">
    <p:wipe dir="u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\Documents\bien nha tra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 l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_em_bi_s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ủy đậ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WordArt 7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8392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TRÒ CHƠI : 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NHANH</a:t>
            </a:r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NHẤT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6568" name="Picture 8" descr="Tuan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-506413"/>
            <a:ext cx="9982200" cy="1011238"/>
          </a:xfrm>
          <a:prstGeom prst="rect">
            <a:avLst/>
          </a:prstGeom>
          <a:noFill/>
        </p:spPr>
      </p:pic>
      <p:pic>
        <p:nvPicPr>
          <p:cNvPr id="66569" name="Picture 9" descr="Tuan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351588"/>
            <a:ext cx="9982200" cy="101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opy (2) of Co giao nhu me hie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334" t="3334" r="5833" b="5556"/>
          <a:stretch>
            <a:fillRect/>
          </a:stretch>
        </p:blipFill>
        <p:spPr bwMode="auto">
          <a:xfrm>
            <a:off x="0" y="0"/>
            <a:ext cx="89153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838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Hoạt động 1: Ổn định tổ chức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1905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2057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524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0" descr="2864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2864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2864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2864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mua he 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943600" y="4800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22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WordArt 7"/>
          <p:cNvSpPr>
            <a:spLocks noChangeArrowheads="1" noChangeShapeType="1" noTextEdit="1"/>
          </p:cNvSpPr>
          <p:nvPr/>
        </p:nvSpPr>
        <p:spPr bwMode="auto">
          <a:xfrm>
            <a:off x="0" y="1143000"/>
            <a:ext cx="88392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TRÒ CHƠI : </a:t>
            </a:r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BÉ KHÉO TAY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6568" name="Picture 8" descr="Tuan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-506413"/>
            <a:ext cx="9982200" cy="1011238"/>
          </a:xfrm>
          <a:prstGeom prst="rect">
            <a:avLst/>
          </a:prstGeom>
          <a:noFill/>
        </p:spPr>
      </p:pic>
      <p:pic>
        <p:nvPicPr>
          <p:cNvPr id="66569" name="Picture 9" descr="Tuan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351588"/>
            <a:ext cx="9982200" cy="101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2">
            <a:extLst>
              <a:ext uri="{FF2B5EF4-FFF2-40B4-BE49-F238E27FC236}">
                <a16:creationId xmlns:a16="http://schemas.microsoft.com/office/drawing/2014/main" id="{ED0BD043-0C45-5E3A-63D4-BCE66CEFD844}"/>
              </a:ext>
            </a:extLst>
          </p:cNvPr>
          <p:cNvSpPr>
            <a:spLocks noTextEdit="1"/>
          </p:cNvSpPr>
          <p:nvPr/>
        </p:nvSpPr>
        <p:spPr bwMode="auto">
          <a:xfrm>
            <a:off x="914400" y="914400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" cap="none" spc="0" normalizeH="0" baseline="0" noProof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bé chăm ngoan học giỏi</a:t>
            </a:r>
          </a:p>
        </p:txBody>
      </p:sp>
      <p:pic>
        <p:nvPicPr>
          <p:cNvPr id="9219" name="Picture 13" descr="mm6fig">
            <a:extLst>
              <a:ext uri="{FF2B5EF4-FFF2-40B4-BE49-F238E27FC236}">
                <a16:creationId xmlns:a16="http://schemas.microsoft.com/office/drawing/2014/main" id="{98106736-9294-9469-B9C5-CA16E6B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xsgs_9002">
            <a:extLst>
              <a:ext uri="{FF2B5EF4-FFF2-40B4-BE49-F238E27FC236}">
                <a16:creationId xmlns:a16="http://schemas.microsoft.com/office/drawing/2014/main" id="{4F30AE54-189E-7F23-9F77-2481229D87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30163"/>
            <a:ext cx="83661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xsgs_9002">
            <a:extLst>
              <a:ext uri="{FF2B5EF4-FFF2-40B4-BE49-F238E27FC236}">
                <a16:creationId xmlns:a16="http://schemas.microsoft.com/office/drawing/2014/main" id="{6705B3FB-6DCD-268A-7505-671BC04088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835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xsgs_9002">
            <a:extLst>
              <a:ext uri="{FF2B5EF4-FFF2-40B4-BE49-F238E27FC236}">
                <a16:creationId xmlns:a16="http://schemas.microsoft.com/office/drawing/2014/main" id="{37B2F395-535C-C6B6-DE00-BE0BCB9EA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067300"/>
            <a:ext cx="835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xsgs_9002">
            <a:extLst>
              <a:ext uri="{FF2B5EF4-FFF2-40B4-BE49-F238E27FC236}">
                <a16:creationId xmlns:a16="http://schemas.microsoft.com/office/drawing/2014/main" id="{47204F9C-D144-AC94-1B2E-B07FF835C8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5075238"/>
            <a:ext cx="836613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CCCC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3" descr="c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638800"/>
            <a:ext cx="495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524000" y="1600200"/>
            <a:ext cx="6096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003D"/>
                  </a:prstShdw>
                </a:effectLst>
                <a:latin typeface="Times New Roman"/>
                <a:cs typeface="Times New Roman"/>
              </a:rPr>
              <a:t>XIN CẢM ƠN CHÀO TẠM BIỆT !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FF9900"/>
                  </a:gs>
                </a:gsLst>
                <a:lin ang="5400000" scaled="1"/>
              </a:gradFill>
              <a:effectLst>
                <a:prstShdw prst="shdw17" dist="17961" dir="2700000">
                  <a:srgbClr val="99003D"/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13317" name="Picture 5" descr="Butterfly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766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utterfly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81200" y="22098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hoa v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2100"/>
            <a:ext cx="85359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ouque_of_pink_ross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297113"/>
            <a:ext cx="36576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4038600"/>
            <a:ext cx="1998663" cy="2189163"/>
            <a:chOff x="816" y="2544"/>
            <a:chExt cx="1632" cy="1632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16" y="2544"/>
              <a:ext cx="1632" cy="1632"/>
              <a:chOff x="720" y="2496"/>
              <a:chExt cx="1632" cy="1632"/>
            </a:xfrm>
          </p:grpSpPr>
          <p:sp>
            <p:nvSpPr>
              <p:cNvPr id="13329" name="AutoShape 11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3330" name="Picture 12" descr="happymom8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28" name="AutoShape 13"/>
            <p:cNvSpPr>
              <a:spLocks noChangeArrowheads="1"/>
            </p:cNvSpPr>
            <p:nvPr/>
          </p:nvSpPr>
          <p:spPr bwMode="auto">
            <a:xfrm rot="-554298">
              <a:off x="1152" y="3024"/>
              <a:ext cx="57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5 w 21600"/>
                <a:gd name="T13" fmla="*/ 2300 h 21600"/>
                <a:gd name="T14" fmla="*/ 16575 w 21600"/>
                <a:gd name="T15" fmla="*/ 137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145338" y="4114800"/>
            <a:ext cx="1998662" cy="2189163"/>
            <a:chOff x="816" y="2544"/>
            <a:chExt cx="1632" cy="1632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16" y="2544"/>
              <a:ext cx="1632" cy="1632"/>
              <a:chOff x="720" y="2496"/>
              <a:chExt cx="1632" cy="1632"/>
            </a:xfrm>
          </p:grpSpPr>
          <p:sp>
            <p:nvSpPr>
              <p:cNvPr id="13325" name="AutoShape 16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3326" name="Picture 17" descr="happymom8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24" name="AutoShape 18"/>
            <p:cNvSpPr>
              <a:spLocks noChangeArrowheads="1"/>
            </p:cNvSpPr>
            <p:nvPr/>
          </p:nvSpPr>
          <p:spPr bwMode="auto">
            <a:xfrm rot="-554298">
              <a:off x="1152" y="3024"/>
              <a:ext cx="57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5 w 21600"/>
                <a:gd name="T13" fmla="*/ 2300 h 21600"/>
                <a:gd name="T14" fmla="*/ 16575 w 21600"/>
                <a:gd name="T15" fmla="*/ 137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ocuments\troi na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17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985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trời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nóng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6237F1-5CDE-EC01-C73A-90189EFFBBB9}"/>
              </a:ext>
            </a:extLst>
          </p:cNvPr>
          <p:cNvSpPr txBox="1"/>
          <p:nvPr/>
        </p:nvSpPr>
        <p:spPr>
          <a:xfrm>
            <a:off x="-30480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 có mưa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exp-rainbow-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5A4018-E0F8-87AE-36CB-1A6BE266A854}"/>
              </a:ext>
            </a:extLst>
          </p:cNvPr>
          <p:cNvSpPr txBox="1"/>
          <p:nvPr/>
        </p:nvSpPr>
        <p:spPr>
          <a:xfrm>
            <a:off x="-486508" y="60304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mưa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ocuments\trang phuc h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6\Desktop\FB_IMG_1490940716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86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33800" cy="2971800"/>
          </a:xfrm>
          <a:prstGeom prst="rect">
            <a:avLst/>
          </a:prstGeom>
          <a:noFill/>
        </p:spPr>
      </p:pic>
      <p:pic>
        <p:nvPicPr>
          <p:cNvPr id="14341" name="Picture 5" descr="634052754856093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2476500" cy="3286125"/>
          </a:xfrm>
          <a:prstGeom prst="rect">
            <a:avLst/>
          </a:prstGeom>
          <a:noFill/>
        </p:spPr>
      </p:pic>
      <p:pic>
        <p:nvPicPr>
          <p:cNvPr id="14342" name="Picture 6" descr="quan-ao-cho-be-trai-bbt-32_12811759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0"/>
            <a:ext cx="3200400" cy="3200400"/>
          </a:xfrm>
          <a:prstGeom prst="rect">
            <a:avLst/>
          </a:prstGeom>
          <a:noFill/>
        </p:spPr>
      </p:pic>
      <p:pic>
        <p:nvPicPr>
          <p:cNvPr id="14343" name="Picture 7" descr="1907070bst2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28600"/>
            <a:ext cx="1943100" cy="2425700"/>
          </a:xfrm>
          <a:prstGeom prst="rect">
            <a:avLst/>
          </a:prstGeom>
          <a:noFill/>
        </p:spPr>
      </p:pic>
      <p:pic>
        <p:nvPicPr>
          <p:cNvPr id="14344" name="Picture 8" descr="1274755438_img_5434_resiz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505200"/>
            <a:ext cx="2667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cuments\nong-1-1349823934_480x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Che</a:t>
            </a:r>
            <a:r>
              <a:rPr lang="en-US" sz="4800" dirty="0">
                <a:solidFill>
                  <a:srgbClr val="FF0000"/>
                </a:solidFill>
              </a:rPr>
              <a:t> ô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114</Words>
  <Application>Microsoft Office PowerPoint</Application>
  <PresentationFormat>On-screen Show (4:3)</PresentationFormat>
  <Paragraphs>20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minh nguyen</cp:lastModifiedBy>
  <cp:revision>6</cp:revision>
  <dcterms:created xsi:type="dcterms:W3CDTF">2017-04-04T17:29:13Z</dcterms:created>
  <dcterms:modified xsi:type="dcterms:W3CDTF">2024-08-12T13:43:27Z</dcterms:modified>
</cp:coreProperties>
</file>