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8" r:id="rId2"/>
    <p:sldId id="289" r:id="rId3"/>
    <p:sldId id="290" r:id="rId4"/>
    <p:sldId id="291" r:id="rId5"/>
    <p:sldId id="263" r:id="rId6"/>
    <p:sldId id="279" r:id="rId7"/>
    <p:sldId id="277" r:id="rId8"/>
    <p:sldId id="282" r:id="rId9"/>
    <p:sldId id="293" r:id="rId10"/>
    <p:sldId id="278" r:id="rId11"/>
    <p:sldId id="280" r:id="rId12"/>
    <p:sldId id="292" r:id="rId13"/>
    <p:sldId id="284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FF00"/>
    <a:srgbClr val="FF0066"/>
    <a:srgbClr val="66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EDE981-E80E-4139-91E9-EF5D410B74AE}" v="76" dt="2022-05-28T16:53:26.2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60D41-464E-4BC2-B975-036AAF297ED9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501B2-CF59-4AFB-8BF1-0029FE33B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71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3D20395-F2A2-443E-88CB-6E896F77E015}" type="slidenum">
              <a:rPr lang="en-US" altLang="en-US" smtClean="0"/>
              <a:pPr eaLnBrk="1" hangingPunct="1"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33683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7729739-FE82-4AD8-808B-BFDDBB034853}" type="slidenum">
              <a:rPr lang="en-US" altLang="en-US" smtClean="0"/>
              <a:pPr eaLnBrk="1" hangingPunct="1"/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34231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EDC0503-6E41-4CA6-8C0B-93147ED100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EF914A00-F9A2-ADD0-9AC1-1B94BA3367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2E15E1F-D72D-297A-7E24-28EBD89538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F756DA-85F9-489E-8CAE-2BD186C7A7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619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75564E91-F759-38D1-04F9-A2A3FB941E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A2DB2E53-A4E2-2EA5-BA0F-E6ED153959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9FA2678-ACD6-261D-BF11-4378C48E43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6DE415-0EC0-48EE-BE64-C88D51FF96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923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8346FEB-D935-A0FE-8FE8-AFA950A44A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62952BA8-F800-2311-F5BB-A906E885C5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0AEF1F1-43B3-50C3-C135-E11D54BB0D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D286F7-3262-4406-9C5D-2DA27D9F2B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21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0746063-6674-7F54-0D7C-FF2405BF2F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EAD1FBA-5C56-A0B9-7F13-F22DB7D3F7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EB8F0A05-FE3E-EB53-7DF0-3B75513930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F3A85-1842-46CF-99F3-2B1E11EA1E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57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3AB491E-4E08-2403-704C-D838C5522A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A1384F2E-7526-E745-7E11-6246D2F5D0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87D1019-F3B9-E8ED-14E6-AA83A40BCE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0B88A-D449-44EB-B95F-84D5E06D97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936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3D38F38-93EF-24D4-BC2F-7BE1BF62C7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25FCF7B-645C-20F4-649A-4CDB74F4C1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3D98D09-79BF-0461-306F-F503340C35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7C13A5-6D93-41C1-BB37-5D8FCEC3DB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405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843BA0D7-5D07-9A11-CC20-21B15505CB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57AF1088-5A3A-5FE1-7E66-B600BC0034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EE0ECEAB-6CB5-39B7-6A10-CC27875505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0B23A3-3543-4124-8AE9-B3C7147061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476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1AC4751F-4744-22D3-0700-B039344931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6F19FAB6-8B10-B3DC-5F8E-B5B3072792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E11987FA-6646-7AF4-1071-73BD00E841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81A264-56C6-4D92-822F-5CCBA753E1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636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3AE4EB05-8DA4-FD53-A8E4-920A182E0B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92A33589-03BF-AAD2-69B9-1DA7E8B1F4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16DA4197-39DC-8F60-D5C9-6503D1B876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D15EC5-C3CD-47EB-B92D-51422165AF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183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C329B08-30DA-58B9-6C1E-2DDB07E71F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308DB60-2C0C-C594-19F3-46564B962B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4A6FA08-DAC2-13F6-D93E-9E15F14F3D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B04970-077C-44AA-936B-1D223A19A2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901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1797305-2CFA-36DB-98EB-B1A1ED8E4C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5EDAB10-91B7-2AEC-575B-0AC9ED5AD7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653D4C6-61FF-89BE-99E2-CF12ECC585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61705D-0F65-4D25-A330-62B147177B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122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2B6F5BDC-BB9C-723E-B48A-7F1D0410A2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685446CC-CC5D-B4BD-9AD8-D592F88859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8D423897-7902-E5DC-F8CD-E6C4E5C5AC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F934FDDF-DFE8-62C8-361E-D97BF0B9799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DC177A58-C9A9-7E5D-B572-3EB8FCC478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0C33E44-9879-4260-9F64-ACE07A3A185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52713" y="319088"/>
            <a:ext cx="54244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UỶ BAN NHÂN DÂN QUẬN LONG BIÊN</a:t>
            </a:r>
          </a:p>
          <a:p>
            <a:pPr algn="ctr" eaLnBrk="1" hangingPunct="1"/>
            <a:r>
              <a:rPr lang="en-US" alt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BỒ ĐỀ</a:t>
            </a:r>
            <a:endParaRPr lang="vi-VN" altLang="en-US" b="1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95400" y="2722563"/>
            <a:ext cx="609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 PHÁT TRIỂN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HẬN THỨC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99592" y="3289300"/>
            <a:ext cx="7776864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b="1" dirty="0" smtClean="0">
                <a:latin typeface="Times New Roman" pitchFamily="18" charset="0"/>
                <a:cs typeface="Times New Roman" pitchFamily="18" charset="0"/>
              </a:rPr>
              <a:t>NBPB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vi-VN" altLang="en-US" sz="2800" b="1" dirty="0" smtClean="0">
                <a:latin typeface="Times New Roman" pitchFamily="18" charset="0"/>
                <a:cs typeface="Times New Roman" pitchFamily="18" charset="0"/>
              </a:rPr>
              <a:t>Hình tròn, hình tam giác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D2</a:t>
            </a:r>
            <a:r>
              <a:rPr lang="vi-VN" alt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24 -36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/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dirty="0" smtClean="0">
                <a:latin typeface="Times New Roman" pitchFamily="18" charset="0"/>
                <a:cs typeface="Times New Roman" pitchFamily="18" charset="0"/>
              </a:rPr>
              <a:t>Phương Thúy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143250" y="6003925"/>
            <a:ext cx="3714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Năm học: 202</a:t>
            </a:r>
            <a:r>
              <a:rPr lang="vi-VN" altLang="en-US" sz="2400" b="1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- 202</a:t>
            </a:r>
            <a:r>
              <a:rPr lang="vi-VN" altLang="en-US" sz="2400" b="1"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4628EBD-33BD-EB79-DC50-420FDC1290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639" y="1122004"/>
            <a:ext cx="1584175" cy="15481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15995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>
            <a:extLst>
              <a:ext uri="{FF2B5EF4-FFF2-40B4-BE49-F238E27FC236}">
                <a16:creationId xmlns="" xmlns:a16="http://schemas.microsoft.com/office/drawing/2014/main" id="{CBEF36CF-69FC-68F1-2941-7EFFB65F8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779463"/>
            <a:ext cx="698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Trò chơi: Bé chọn hình tròn màu xanh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BE0FD7AD-3792-32EB-8155-CA728A7AC5CA}"/>
              </a:ext>
            </a:extLst>
          </p:cNvPr>
          <p:cNvSpPr/>
          <p:nvPr/>
        </p:nvSpPr>
        <p:spPr>
          <a:xfrm>
            <a:off x="1576388" y="1989138"/>
            <a:ext cx="979487" cy="90328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E9DEF23E-5246-4D8D-D712-7566B864CE42}"/>
              </a:ext>
            </a:extLst>
          </p:cNvPr>
          <p:cNvSpPr/>
          <p:nvPr/>
        </p:nvSpPr>
        <p:spPr>
          <a:xfrm>
            <a:off x="2851150" y="3298825"/>
            <a:ext cx="760413" cy="72231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027FC56F-A105-6323-FB22-D564D737099F}"/>
              </a:ext>
            </a:extLst>
          </p:cNvPr>
          <p:cNvSpPr/>
          <p:nvPr/>
        </p:nvSpPr>
        <p:spPr>
          <a:xfrm>
            <a:off x="6135688" y="3159125"/>
            <a:ext cx="1255712" cy="131603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26F4ECB2-0265-1DDC-C0A0-F3B6F60E52A4}"/>
              </a:ext>
            </a:extLst>
          </p:cNvPr>
          <p:cNvSpPr/>
          <p:nvPr/>
        </p:nvSpPr>
        <p:spPr>
          <a:xfrm>
            <a:off x="3881438" y="4373563"/>
            <a:ext cx="1714500" cy="167005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0FE83CE7-C29F-1F27-363E-7EACD285F114}"/>
              </a:ext>
            </a:extLst>
          </p:cNvPr>
          <p:cNvSpPr/>
          <p:nvPr/>
        </p:nvSpPr>
        <p:spPr>
          <a:xfrm>
            <a:off x="4116388" y="3159125"/>
            <a:ext cx="979487" cy="9810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4C8D90C6-2269-185F-AA86-730C8B0C1961}"/>
              </a:ext>
            </a:extLst>
          </p:cNvPr>
          <p:cNvSpPr/>
          <p:nvPr/>
        </p:nvSpPr>
        <p:spPr>
          <a:xfrm>
            <a:off x="6891338" y="4970463"/>
            <a:ext cx="760412" cy="722312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D5DC73B8-5E00-9E44-FD60-4614584507E1}"/>
              </a:ext>
            </a:extLst>
          </p:cNvPr>
          <p:cNvSpPr/>
          <p:nvPr/>
        </p:nvSpPr>
        <p:spPr>
          <a:xfrm>
            <a:off x="1768475" y="4514850"/>
            <a:ext cx="1255713" cy="131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D8136FBE-0BFD-2F04-EB84-364A31473E07}"/>
              </a:ext>
            </a:extLst>
          </p:cNvPr>
          <p:cNvSpPr/>
          <p:nvPr/>
        </p:nvSpPr>
        <p:spPr>
          <a:xfrm>
            <a:off x="4973638" y="1322388"/>
            <a:ext cx="1716087" cy="167005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7179" name="Picture 10" descr="1170269phoexz8m4g">
            <a:extLst>
              <a:ext uri="{FF2B5EF4-FFF2-40B4-BE49-F238E27FC236}">
                <a16:creationId xmlns="" xmlns:a16="http://schemas.microsoft.com/office/drawing/2014/main" id="{F926F34B-6809-6F8A-3EEA-D96C97EA05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329113" y="-1095375"/>
            <a:ext cx="5334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8" descr="659204qfhni5vgxw">
            <a:extLst>
              <a:ext uri="{FF2B5EF4-FFF2-40B4-BE49-F238E27FC236}">
                <a16:creationId xmlns="" xmlns:a16="http://schemas.microsoft.com/office/drawing/2014/main" id="{18076ED0-55B4-CE5B-0F90-64CE01BE19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175" y="-55563"/>
            <a:ext cx="1338263" cy="300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9" descr="659204qfhni5vgxw">
            <a:extLst>
              <a:ext uri="{FF2B5EF4-FFF2-40B4-BE49-F238E27FC236}">
                <a16:creationId xmlns="" xmlns:a16="http://schemas.microsoft.com/office/drawing/2014/main" id="{5FF46C27-2E81-9071-B8D6-74FF332817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86700" y="-55563"/>
            <a:ext cx="1220788" cy="312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>
            <a:extLst>
              <a:ext uri="{FF2B5EF4-FFF2-40B4-BE49-F238E27FC236}">
                <a16:creationId xmlns="" xmlns:a16="http://schemas.microsoft.com/office/drawing/2014/main" id="{5F9D221B-95C9-A147-E53E-71780A857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779463"/>
            <a:ext cx="698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Trò chơi: Bé hãy chọn những hình tam giác màu xanh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="" xmlns:a16="http://schemas.microsoft.com/office/drawing/2014/main" id="{2542DCA1-91D7-F8D9-8D4F-08B8516BBFF7}"/>
              </a:ext>
            </a:extLst>
          </p:cNvPr>
          <p:cNvSpPr/>
          <p:nvPr/>
        </p:nvSpPr>
        <p:spPr>
          <a:xfrm>
            <a:off x="1331913" y="1628775"/>
            <a:ext cx="781050" cy="792163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="" xmlns:a16="http://schemas.microsoft.com/office/drawing/2014/main" id="{6AC4B0D9-D602-D46F-6448-A3D162ADF4C9}"/>
              </a:ext>
            </a:extLst>
          </p:cNvPr>
          <p:cNvSpPr/>
          <p:nvPr/>
        </p:nvSpPr>
        <p:spPr>
          <a:xfrm>
            <a:off x="1331913" y="4022725"/>
            <a:ext cx="1905000" cy="1566863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="" xmlns:a16="http://schemas.microsoft.com/office/drawing/2014/main" id="{0D719C46-9FB6-8D54-02F4-6638B94344D6}"/>
              </a:ext>
            </a:extLst>
          </p:cNvPr>
          <p:cNvSpPr/>
          <p:nvPr/>
        </p:nvSpPr>
        <p:spPr>
          <a:xfrm>
            <a:off x="4776788" y="1844675"/>
            <a:ext cx="1382712" cy="1206500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="" xmlns:a16="http://schemas.microsoft.com/office/drawing/2014/main" id="{C7D459B1-CD92-2228-72EB-4E1DB239150B}"/>
              </a:ext>
            </a:extLst>
          </p:cNvPr>
          <p:cNvSpPr/>
          <p:nvPr/>
        </p:nvSpPr>
        <p:spPr>
          <a:xfrm>
            <a:off x="7070725" y="1311275"/>
            <a:ext cx="633413" cy="63500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="" xmlns:a16="http://schemas.microsoft.com/office/drawing/2014/main" id="{31D932CC-2FBE-6CD9-3F59-AEAEE7B1722A}"/>
              </a:ext>
            </a:extLst>
          </p:cNvPr>
          <p:cNvSpPr/>
          <p:nvPr/>
        </p:nvSpPr>
        <p:spPr>
          <a:xfrm>
            <a:off x="3348038" y="1449388"/>
            <a:ext cx="781050" cy="79216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="" xmlns:a16="http://schemas.microsoft.com/office/drawing/2014/main" id="{44A91646-1202-18E7-860C-C4D58E49E0E5}"/>
              </a:ext>
            </a:extLst>
          </p:cNvPr>
          <p:cNvSpPr/>
          <p:nvPr/>
        </p:nvSpPr>
        <p:spPr>
          <a:xfrm>
            <a:off x="6273800" y="3141663"/>
            <a:ext cx="1919288" cy="1641475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" name="Isosceles Triangle 33">
            <a:extLst>
              <a:ext uri="{FF2B5EF4-FFF2-40B4-BE49-F238E27FC236}">
                <a16:creationId xmlns="" xmlns:a16="http://schemas.microsoft.com/office/drawing/2014/main" id="{9762C982-6C8E-8C31-4C1B-62AD4FF00ED4}"/>
              </a:ext>
            </a:extLst>
          </p:cNvPr>
          <p:cNvSpPr/>
          <p:nvPr/>
        </p:nvSpPr>
        <p:spPr>
          <a:xfrm>
            <a:off x="4237038" y="3967163"/>
            <a:ext cx="1282700" cy="11033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="" xmlns:a16="http://schemas.microsoft.com/office/drawing/2014/main" id="{E1802FCC-8992-DE91-AEF7-4454AD12D036}"/>
              </a:ext>
            </a:extLst>
          </p:cNvPr>
          <p:cNvSpPr/>
          <p:nvPr/>
        </p:nvSpPr>
        <p:spPr>
          <a:xfrm>
            <a:off x="2851150" y="3082925"/>
            <a:ext cx="633413" cy="633413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8203" name="Picture 10" descr="1170269phoexz8m4g">
            <a:extLst>
              <a:ext uri="{FF2B5EF4-FFF2-40B4-BE49-F238E27FC236}">
                <a16:creationId xmlns="" xmlns:a16="http://schemas.microsoft.com/office/drawing/2014/main" id="{9BBA350D-9B32-0BB0-253E-7D7591253B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221163" y="-1025525"/>
            <a:ext cx="5334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8" descr="659204qfhni5vgxw">
            <a:extLst>
              <a:ext uri="{FF2B5EF4-FFF2-40B4-BE49-F238E27FC236}">
                <a16:creationId xmlns="" xmlns:a16="http://schemas.microsoft.com/office/drawing/2014/main" id="{4B7C9E5A-8D5B-CE13-538E-6108AA9B2B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175" y="-55563"/>
            <a:ext cx="1338263" cy="300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9" descr="659204qfhni5vgxw">
            <a:extLst>
              <a:ext uri="{FF2B5EF4-FFF2-40B4-BE49-F238E27FC236}">
                <a16:creationId xmlns="" xmlns:a16="http://schemas.microsoft.com/office/drawing/2014/main" id="{4EFE6202-6699-53A8-7B70-C60127451B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86700" y="-55563"/>
            <a:ext cx="1220788" cy="312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 animBg="1"/>
      <p:bldP spid="33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psds92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2366963" y="1905000"/>
            <a:ext cx="5065712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200" b="1">
                <a:solidFill>
                  <a:srgbClr val="FF0000"/>
                </a:solidFill>
                <a:latin typeface="Times New Roman" pitchFamily="18" charset="0"/>
              </a:rPr>
              <a:t>3. Kết Thúc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</a:rPr>
              <a:t>Cô nhận xét tuyên dương trẻ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9460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12">
            <a:extLst>
              <a:ext uri="{FF2B5EF4-FFF2-40B4-BE49-F238E27FC236}">
                <a16:creationId xmlns="" xmlns:a16="http://schemas.microsoft.com/office/drawing/2014/main" id="{ED0BD043-0C45-5E3A-63D4-BCE66CEFD844}"/>
              </a:ext>
            </a:extLst>
          </p:cNvPr>
          <p:cNvSpPr>
            <a:spLocks noTextEdit="1"/>
          </p:cNvSpPr>
          <p:nvPr/>
        </p:nvSpPr>
        <p:spPr bwMode="auto">
          <a:xfrm>
            <a:off x="914400" y="914400"/>
            <a:ext cx="7772400" cy="2644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b="1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 chăm ngoan học giỏi</a:t>
            </a:r>
          </a:p>
        </p:txBody>
      </p:sp>
      <p:pic>
        <p:nvPicPr>
          <p:cNvPr id="9219" name="Picture 13" descr="mm6fig">
            <a:extLst>
              <a:ext uri="{FF2B5EF4-FFF2-40B4-BE49-F238E27FC236}">
                <a16:creationId xmlns="" xmlns:a16="http://schemas.microsoft.com/office/drawing/2014/main" id="{98106736-9294-9469-B9C5-CA16E6B05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62400"/>
            <a:ext cx="2514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8" descr="xsgs_9002">
            <a:extLst>
              <a:ext uri="{FF2B5EF4-FFF2-40B4-BE49-F238E27FC236}">
                <a16:creationId xmlns="" xmlns:a16="http://schemas.microsoft.com/office/drawing/2014/main" id="{4F30AE54-189E-7F23-9F77-2481229D87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-30163"/>
            <a:ext cx="836612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 descr="xsgs_9002">
            <a:extLst>
              <a:ext uri="{FF2B5EF4-FFF2-40B4-BE49-F238E27FC236}">
                <a16:creationId xmlns="" xmlns:a16="http://schemas.microsoft.com/office/drawing/2014/main" id="{6705B3FB-6DCD-268A-7505-671BC04088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0"/>
            <a:ext cx="83502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xsgs_9002">
            <a:extLst>
              <a:ext uri="{FF2B5EF4-FFF2-40B4-BE49-F238E27FC236}">
                <a16:creationId xmlns="" xmlns:a16="http://schemas.microsoft.com/office/drawing/2014/main" id="{37B2F395-535C-C6B6-DE00-BE0BCB9EA7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5067300"/>
            <a:ext cx="83502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8" descr="xsgs_9002">
            <a:extLst>
              <a:ext uri="{FF2B5EF4-FFF2-40B4-BE49-F238E27FC236}">
                <a16:creationId xmlns="" xmlns:a16="http://schemas.microsoft.com/office/drawing/2014/main" id="{47204F9C-D144-AC94-1B2E-B07FF835C8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63" y="5075238"/>
            <a:ext cx="836613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3076" name="Picture 4" descr="0111 (2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AutoShape 6"/>
          <p:cNvSpPr>
            <a:spLocks noChangeArrowheads="1"/>
          </p:cNvSpPr>
          <p:nvPr/>
        </p:nvSpPr>
        <p:spPr bwMode="auto">
          <a:xfrm>
            <a:off x="2667000" y="647700"/>
            <a:ext cx="4572000" cy="1295400"/>
          </a:xfrm>
          <a:prstGeom prst="cloudCallout">
            <a:avLst>
              <a:gd name="adj1" fmla="val -22778"/>
              <a:gd name="adj2" fmla="val 32352"/>
            </a:avLst>
          </a:prstGeom>
          <a:gradFill rotWithShape="1">
            <a:gsLst>
              <a:gs pos="0">
                <a:schemeClr val="bg1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200" b="1">
                <a:solidFill>
                  <a:srgbClr val="FF0066"/>
                </a:solidFill>
              </a:rPr>
              <a:t>1.Ổn định tổ chức</a:t>
            </a:r>
          </a:p>
        </p:txBody>
      </p:sp>
      <p:sp>
        <p:nvSpPr>
          <p:cNvPr id="3078" name="AutoShape 7"/>
          <p:cNvSpPr>
            <a:spLocks noChangeArrowheads="1"/>
          </p:cNvSpPr>
          <p:nvPr/>
        </p:nvSpPr>
        <p:spPr bwMode="auto">
          <a:xfrm>
            <a:off x="6096000" y="228600"/>
            <a:ext cx="1600200" cy="838200"/>
          </a:xfrm>
          <a:prstGeom prst="cloudCallout">
            <a:avLst>
              <a:gd name="adj1" fmla="val -8829"/>
              <a:gd name="adj2" fmla="val 24431"/>
            </a:avLst>
          </a:prstGeom>
          <a:gradFill rotWithShape="1">
            <a:gsLst>
              <a:gs pos="0">
                <a:schemeClr val="bg1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vi-VN"/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2341563" y="2209800"/>
            <a:ext cx="3754437" cy="3276600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50000">
                <a:schemeClr val="bg1"/>
              </a:gs>
              <a:gs pos="100000">
                <a:srgbClr val="FF99FF"/>
              </a:gs>
            </a:gsLst>
            <a:lin ang="27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defRPr/>
            </a:pPr>
            <a:r>
              <a:rPr lang="vi-VN" sz="32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Yêu Hà Nội</a:t>
            </a:r>
            <a:endParaRPr lang="en-US" sz="32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4249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Yêu Hà Nội (HINH MINH HOA THEO LOI BAI HAT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3114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762000" y="2047875"/>
            <a:ext cx="8382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2.Phương pháp, hình thức tổ chức: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00322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>
            <a:extLst>
              <a:ext uri="{FF2B5EF4-FFF2-40B4-BE49-F238E27FC236}">
                <a16:creationId xmlns="" xmlns:a16="http://schemas.microsoft.com/office/drawing/2014/main" id="{4EDFE530-B5B0-5211-70DE-415B8F7F7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2266950"/>
            <a:ext cx="3097212" cy="3024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15" name="AutoShape 15">
            <a:extLst>
              <a:ext uri="{FF2B5EF4-FFF2-40B4-BE49-F238E27FC236}">
                <a16:creationId xmlns="" xmlns:a16="http://schemas.microsoft.com/office/drawing/2014/main" id="{737BF2CE-8743-5BF2-170C-5CDF2BE2F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8513" y="1189038"/>
            <a:ext cx="2481262" cy="796925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Time" pitchFamily="34" charset="0"/>
              </a:rPr>
              <a:t>Hình tròn</a:t>
            </a:r>
          </a:p>
        </p:txBody>
      </p:sp>
      <p:sp>
        <p:nvSpPr>
          <p:cNvPr id="16" name="AutoShape 11">
            <a:extLst>
              <a:ext uri="{FF2B5EF4-FFF2-40B4-BE49-F238E27FC236}">
                <a16:creationId xmlns="" xmlns:a16="http://schemas.microsoft.com/office/drawing/2014/main" id="{22DE5A52-E1B7-9ED9-2E17-D97EBC75D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266950"/>
            <a:ext cx="2500312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xanh</a:t>
            </a:r>
            <a:endParaRPr lang="vi-VN" alt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15">
            <a:extLst>
              <a:ext uri="{FF2B5EF4-FFF2-40B4-BE49-F238E27FC236}">
                <a16:creationId xmlns="" xmlns:a16="http://schemas.microsoft.com/office/drawing/2014/main" id="{03D9D002-7C69-7BDE-31B4-1FBA30797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525" y="1917700"/>
            <a:ext cx="2481263" cy="1470025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tròn lăn được</a:t>
            </a:r>
            <a:endParaRPr lang="vi-VN" alt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10" descr="1170269phoexz8m4g">
            <a:extLst>
              <a:ext uri="{FF2B5EF4-FFF2-40B4-BE49-F238E27FC236}">
                <a16:creationId xmlns="" xmlns:a16="http://schemas.microsoft.com/office/drawing/2014/main" id="{2290B9C9-A66B-E0C3-9EFE-84C1A9CCEC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221163" y="-1128712"/>
            <a:ext cx="5334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9" descr="659204qfhni5vgxw">
            <a:extLst>
              <a:ext uri="{FF2B5EF4-FFF2-40B4-BE49-F238E27FC236}">
                <a16:creationId xmlns="" xmlns:a16="http://schemas.microsoft.com/office/drawing/2014/main" id="{A95E3336-C89C-6547-6DF9-473552DEEE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86700" y="-55563"/>
            <a:ext cx="1220788" cy="312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659204qfhni5vgxw">
            <a:extLst>
              <a:ext uri="{FF2B5EF4-FFF2-40B4-BE49-F238E27FC236}">
                <a16:creationId xmlns="" xmlns:a16="http://schemas.microsoft.com/office/drawing/2014/main" id="{454104B1-9443-4E0A-3582-3C9A187FF0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175" y="-55563"/>
            <a:ext cx="1338263" cy="300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extLst>
              <a:ext uri="{FF2B5EF4-FFF2-40B4-BE49-F238E27FC236}">
                <a16:creationId xmlns="" xmlns:a16="http://schemas.microsoft.com/office/drawing/2014/main" id="{2D3D6004-16FF-34A3-5DD3-EABBF3356FAE}"/>
              </a:ext>
            </a:extLst>
          </p:cNvPr>
          <p:cNvSpPr/>
          <p:nvPr/>
        </p:nvSpPr>
        <p:spPr>
          <a:xfrm>
            <a:off x="2817813" y="2349500"/>
            <a:ext cx="3841750" cy="2938463"/>
          </a:xfrm>
          <a:prstGeom prst="triangle">
            <a:avLst/>
          </a:prstGeom>
          <a:solidFill>
            <a:srgbClr val="0000F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AutoShape 15">
            <a:extLst>
              <a:ext uri="{FF2B5EF4-FFF2-40B4-BE49-F238E27FC236}">
                <a16:creationId xmlns="" xmlns:a16="http://schemas.microsoft.com/office/drawing/2014/main" id="{D9E19AC8-4E10-509B-EB31-EC547DF26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1917700"/>
            <a:ext cx="3708400" cy="1470025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 không lăn được</a:t>
            </a:r>
            <a:endParaRPr lang="vi-VN" alt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11">
            <a:extLst>
              <a:ext uri="{FF2B5EF4-FFF2-40B4-BE49-F238E27FC236}">
                <a16:creationId xmlns="" xmlns:a16="http://schemas.microsoft.com/office/drawing/2014/main" id="{AAF8288B-172F-0176-A742-8FFD80BA3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" y="3503613"/>
            <a:ext cx="3433763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</a:t>
            </a:r>
          </a:p>
        </p:txBody>
      </p:sp>
      <p:sp>
        <p:nvSpPr>
          <p:cNvPr id="18" name="AutoShape 11">
            <a:extLst>
              <a:ext uri="{FF2B5EF4-FFF2-40B4-BE49-F238E27FC236}">
                <a16:creationId xmlns="" xmlns:a16="http://schemas.microsoft.com/office/drawing/2014/main" id="{6A138538-8751-0681-3A70-B62F09BCC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251075"/>
            <a:ext cx="2500312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xanh</a:t>
            </a:r>
            <a:endParaRPr lang="vi-VN" alt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8" descr="659204qfhni5vgxw">
            <a:extLst>
              <a:ext uri="{FF2B5EF4-FFF2-40B4-BE49-F238E27FC236}">
                <a16:creationId xmlns="" xmlns:a16="http://schemas.microsoft.com/office/drawing/2014/main" id="{8EC7C377-1A8C-5F16-1D99-8E6FE4AAE7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175" y="-55563"/>
            <a:ext cx="1338263" cy="300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" descr="659204qfhni5vgxw">
            <a:extLst>
              <a:ext uri="{FF2B5EF4-FFF2-40B4-BE49-F238E27FC236}">
                <a16:creationId xmlns="" xmlns:a16="http://schemas.microsoft.com/office/drawing/2014/main" id="{2089A4C3-6F75-5FB3-AB65-184FD2D0E4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86700" y="-55563"/>
            <a:ext cx="1220788" cy="312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0" descr="1170269phoexz8m4g">
            <a:extLst>
              <a:ext uri="{FF2B5EF4-FFF2-40B4-BE49-F238E27FC236}">
                <a16:creationId xmlns="" xmlns:a16="http://schemas.microsoft.com/office/drawing/2014/main" id="{60FFE55D-24AE-568E-674C-4C9334FF80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279900" y="-1031875"/>
            <a:ext cx="5334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5">
            <a:extLst>
              <a:ext uri="{FF2B5EF4-FFF2-40B4-BE49-F238E27FC236}">
                <a16:creationId xmlns="" xmlns:a16="http://schemas.microsoft.com/office/drawing/2014/main" id="{B34FA2E3-47CA-CF94-05EF-C8B99EB17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2339975"/>
            <a:ext cx="2995612" cy="2817813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pic>
        <p:nvPicPr>
          <p:cNvPr id="5123" name="Picture 16">
            <a:extLst>
              <a:ext uri="{FF2B5EF4-FFF2-40B4-BE49-F238E27FC236}">
                <a16:creationId xmlns="" xmlns:a16="http://schemas.microsoft.com/office/drawing/2014/main" id="{51AC546D-0BAA-CB53-07C6-04A85B017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2339975"/>
            <a:ext cx="3871913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TextBox 1">
            <a:extLst>
              <a:ext uri="{FF2B5EF4-FFF2-40B4-BE49-F238E27FC236}">
                <a16:creationId xmlns="" xmlns:a16="http://schemas.microsoft.com/office/drawing/2014/main" id="{29B3E779-BC1F-F3DE-F5E6-DF56E9599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513" y="788988"/>
            <a:ext cx="4265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SO SÁNH GIỐNG NHAU</a:t>
            </a:r>
            <a:endParaRPr lang="en-US" altLang="en-US" sz="28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11">
            <a:extLst>
              <a:ext uri="{FF2B5EF4-FFF2-40B4-BE49-F238E27FC236}">
                <a16:creationId xmlns="" xmlns:a16="http://schemas.microsoft.com/office/drawing/2014/main" id="{14C12334-69A9-4B89-9C43-0DDEE3178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251075"/>
            <a:ext cx="1933575" cy="1465263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xanh</a:t>
            </a:r>
            <a:endParaRPr lang="vi-VN" alt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15">
            <a:extLst>
              <a:ext uri="{FF2B5EF4-FFF2-40B4-BE49-F238E27FC236}">
                <a16:creationId xmlns="" xmlns:a16="http://schemas.microsoft.com/office/drawing/2014/main" id="{508D3D74-C460-A518-5D57-BDC6A79C4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3825" y="1690688"/>
            <a:ext cx="2482850" cy="796925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Time" pitchFamily="34" charset="0"/>
              </a:rPr>
              <a:t>Màu xanh</a:t>
            </a:r>
          </a:p>
        </p:txBody>
      </p:sp>
      <p:pic>
        <p:nvPicPr>
          <p:cNvPr id="5127" name="Picture 8" descr="659204qfhni5vgxw">
            <a:extLst>
              <a:ext uri="{FF2B5EF4-FFF2-40B4-BE49-F238E27FC236}">
                <a16:creationId xmlns="" xmlns:a16="http://schemas.microsoft.com/office/drawing/2014/main" id="{B9F2A3F7-34F0-1BC4-05D6-93503450CB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175" y="-55563"/>
            <a:ext cx="1338263" cy="300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9" descr="659204qfhni5vgxw">
            <a:extLst>
              <a:ext uri="{FF2B5EF4-FFF2-40B4-BE49-F238E27FC236}">
                <a16:creationId xmlns="" xmlns:a16="http://schemas.microsoft.com/office/drawing/2014/main" id="{A6CB2964-99F8-8083-39FB-5B399CCE5A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86700" y="-55563"/>
            <a:ext cx="1220788" cy="312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0" descr="1170269phoexz8m4g">
            <a:extLst>
              <a:ext uri="{FF2B5EF4-FFF2-40B4-BE49-F238E27FC236}">
                <a16:creationId xmlns="" xmlns:a16="http://schemas.microsoft.com/office/drawing/2014/main" id="{4525AA46-96DE-51C7-52CF-71BE00A25E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279900" y="-1154112"/>
            <a:ext cx="5334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7" name="AutoShape 15">
            <a:extLst>
              <a:ext uri="{FF2B5EF4-FFF2-40B4-BE49-F238E27FC236}">
                <a16:creationId xmlns="" xmlns:a16="http://schemas.microsoft.com/office/drawing/2014/main" id="{89E69354-9AB9-64D9-7E89-BB391FF3B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963" y="2273300"/>
            <a:ext cx="2995612" cy="2817813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pic>
        <p:nvPicPr>
          <p:cNvPr id="5133" name="Picture 16">
            <a:extLst>
              <a:ext uri="{FF2B5EF4-FFF2-40B4-BE49-F238E27FC236}">
                <a16:creationId xmlns="" xmlns:a16="http://schemas.microsoft.com/office/drawing/2014/main" id="{C09D462B-D3D1-FB52-3992-017F71573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2128838"/>
            <a:ext cx="3871912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4" name="TextBox 1">
            <a:extLst>
              <a:ext uri="{FF2B5EF4-FFF2-40B4-BE49-F238E27FC236}">
                <a16:creationId xmlns="" xmlns:a16="http://schemas.microsoft.com/office/drawing/2014/main" id="{99EFE991-DB0D-C628-4BDC-4E8068AB6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988" y="5454650"/>
            <a:ext cx="4264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SO SÁNH KHÁC NHAU</a:t>
            </a:r>
            <a:endParaRPr lang="en-US" altLang="en-US" sz="28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15">
            <a:extLst>
              <a:ext uri="{FF2B5EF4-FFF2-40B4-BE49-F238E27FC236}">
                <a16:creationId xmlns="" xmlns:a16="http://schemas.microsoft.com/office/drawing/2014/main" id="{3AFF9E10-8AAC-F51F-AF3F-07220086C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6488" y="946150"/>
            <a:ext cx="3057525" cy="150495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tròn lăn được</a:t>
            </a:r>
            <a:endParaRPr lang="vi-VN" alt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utoShape 15">
            <a:extLst>
              <a:ext uri="{FF2B5EF4-FFF2-40B4-BE49-F238E27FC236}">
                <a16:creationId xmlns="" xmlns:a16="http://schemas.microsoft.com/office/drawing/2014/main" id="{2912105A-27CE-0CDA-ED02-3E3639998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950" y="628650"/>
            <a:ext cx="3589338" cy="1506538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 không lăn được</a:t>
            </a:r>
            <a:endParaRPr lang="vi-VN" alt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1" name="Picture 8" descr="659204qfhni5vgxw">
            <a:extLst>
              <a:ext uri="{FF2B5EF4-FFF2-40B4-BE49-F238E27FC236}">
                <a16:creationId xmlns="" xmlns:a16="http://schemas.microsoft.com/office/drawing/2014/main" id="{2321C5E6-42C8-0664-A630-496CB181E1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175" y="-55563"/>
            <a:ext cx="1338263" cy="300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9" descr="659204qfhni5vgxw">
            <a:extLst>
              <a:ext uri="{FF2B5EF4-FFF2-40B4-BE49-F238E27FC236}">
                <a16:creationId xmlns="" xmlns:a16="http://schemas.microsoft.com/office/drawing/2014/main" id="{BA6F5BF3-2E02-8691-2F8B-B9F416CD1B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86700" y="-55563"/>
            <a:ext cx="1220788" cy="312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0" descr="1170269phoexz8m4g">
            <a:extLst>
              <a:ext uri="{FF2B5EF4-FFF2-40B4-BE49-F238E27FC236}">
                <a16:creationId xmlns="" xmlns:a16="http://schemas.microsoft.com/office/drawing/2014/main" id="{452AEC29-B955-3161-C18B-93B11D05DD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478338" y="-1165225"/>
            <a:ext cx="5334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7" grpId="0" animBg="1"/>
      <p:bldP spid="5134" grpId="0"/>
      <p:bldP spid="16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psds92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2366963" y="1905000"/>
            <a:ext cx="50657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LUYỆN TẬP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9460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7.342"/>
  <p:tag name="ISPRING_CUSTOM_TIMING_USED" val="1"/>
  <p:tag name="GENSWF_SLIDE_TITLE" val="Trang giới thiệu"/>
  <p:tag name="ISPRING_SLIDE_INDENT_LEVEL" val="0"/>
  <p:tag name="ISPRING_SLIDE_ID_2" val="{8536E340-1A60-4EAB-8631-03BC87B342AB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7.342"/>
  <p:tag name="ISPRING_CUSTOM_TIMING_USED" val="1"/>
  <p:tag name="GENSWF_SLIDE_TITLE" val="Trang giới thiệu"/>
  <p:tag name="ISPRING_SLIDE_INDENT_LEVEL" val="0"/>
  <p:tag name="ISPRING_SLIDE_ID_2" val="{8536E340-1A60-4EAB-8631-03BC87B342AB}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141</Words>
  <Application>Microsoft Office PowerPoint</Application>
  <PresentationFormat>On-screen Show (4:3)</PresentationFormat>
  <Paragraphs>32</Paragraphs>
  <Slides>13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.VnTime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BMC</dc:creator>
  <cp:lastModifiedBy>Admin</cp:lastModifiedBy>
  <cp:revision>66</cp:revision>
  <dcterms:created xsi:type="dcterms:W3CDTF">2007-01-01T05:24:15Z</dcterms:created>
  <dcterms:modified xsi:type="dcterms:W3CDTF">2024-05-08T02:17:41Z</dcterms:modified>
</cp:coreProperties>
</file>