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1" r:id="rId3"/>
    <p:sldId id="263" r:id="rId4"/>
    <p:sldId id="262" r:id="rId5"/>
    <p:sldId id="257" r:id="rId6"/>
    <p:sldId id="258" r:id="rId7"/>
    <p:sldId id="260" r:id="rId8"/>
    <p:sldId id="268" r:id="rId9"/>
    <p:sldId id="273" r:id="rId10"/>
    <p:sldId id="27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4BFB-3742-4356-A654-3785E6EF0F4C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jpeg"/><Relationship Id="rId11" Type="http://schemas.openxmlformats.org/officeDocument/2006/relationships/image" Target="../media/image14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6CA51-73FE-FD11-E56E-C4B213B3A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9"/>
            <a:ext cx="9144000" cy="6823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71E2D-5808-0490-8089-46DB88AF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8753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en-US" sz="24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D2B45FE-69F9-EE5C-0E70-56DE3E5FF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0" y="1091153"/>
            <a:ext cx="1066801" cy="1143001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FEA190-3C1B-5968-91DB-E8626C0C7607}"/>
              </a:ext>
            </a:extLst>
          </p:cNvPr>
          <p:cNvCxnSpPr>
            <a:cxnSpLocks/>
          </p:cNvCxnSpPr>
          <p:nvPr/>
        </p:nvCxnSpPr>
        <p:spPr>
          <a:xfrm>
            <a:off x="2971800" y="990600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3DC6A73-8070-CF8F-6F48-04172CF4777E}"/>
              </a:ext>
            </a:extLst>
          </p:cNvPr>
          <p:cNvSpPr txBox="1"/>
          <p:nvPr/>
        </p:nvSpPr>
        <p:spPr>
          <a:xfrm>
            <a:off x="848323" y="2743200"/>
            <a:ext cx="7076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mùa hè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(4-5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Hà Linh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8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15C5F5-C79E-4CC9-BA97-4B340873E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66D6DA-A9E8-E38B-996A-BCD5FA2F7DBC}"/>
              </a:ext>
            </a:extLst>
          </p:cNvPr>
          <p:cNvSpPr txBox="1"/>
          <p:nvPr/>
        </p:nvSpPr>
        <p:spPr>
          <a:xfrm>
            <a:off x="914400" y="2286000"/>
            <a:ext cx="7315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vi-VN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i="1" dirty="0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000" i="1" dirty="0" err="1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i="1" dirty="0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i="1" dirty="0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i="1" dirty="0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i="1" dirty="0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i="1" dirty="0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i="1" dirty="0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i="1" dirty="0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endParaRPr lang="en-US" sz="6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đoạn cuối">
            <a:hlinkClick r:id="" action="ppaction://media"/>
            <a:extLst>
              <a:ext uri="{FF2B5EF4-FFF2-40B4-BE49-F238E27FC236}">
                <a16:creationId xmlns:a16="http://schemas.microsoft.com/office/drawing/2014/main" id="{CD89F088-B0C9-7AE8-6AFA-78C025F547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xem video cảnh  sắc mùa Hè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du-lich.chudu24.com/f/d/090723/bien-sam-son-mua-h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09600"/>
            <a:ext cx="4495800" cy="6248400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static.xaluan.com/images/news/Image/2012/04/28/64f9bc08a8d3c8.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599"/>
            <a:ext cx="4648200" cy="6248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0"/>
            <a:ext cx="906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giadinh.vcmedia.vn/fcQlc7Zq2BgSIIYOL0Z2vNIqb6ZYyk/Image/2012/05/qua2_199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4038600" cy="2971800"/>
          </a:xfrm>
          <a:prstGeom prst="rect">
            <a:avLst/>
          </a:prstGeom>
          <a:noFill/>
        </p:spPr>
      </p:pic>
      <p:pic>
        <p:nvPicPr>
          <p:cNvPr id="8" name="Picture 2" descr="http://www.amthuc365.vn/uploads/thumbs/News-thumb/350-271-qua-ngon-nao-cho-tre-mua-he-84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76201"/>
            <a:ext cx="4267199" cy="2819400"/>
          </a:xfrm>
          <a:prstGeom prst="rect">
            <a:avLst/>
          </a:prstGeom>
          <a:noFill/>
        </p:spPr>
      </p:pic>
      <p:pic>
        <p:nvPicPr>
          <p:cNvPr id="9" name="Picture 4" descr="http://www.tienphong.vn/ImageHandler.ashx?ThumbnailID=90689&amp;Width=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1"/>
            <a:ext cx="4114801" cy="29717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90801" y="3124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 hè 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189DE-8646-F6B3-FD98-37CEAC6B5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909574"/>
            <a:ext cx="4267200" cy="294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amthuc365.vn/uploads/news/2012-07-27.02.06.44-ngocl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075" y="0"/>
            <a:ext cx="3590925" cy="3124200"/>
          </a:xfrm>
          <a:prstGeom prst="rect">
            <a:avLst/>
          </a:prstGeom>
          <a:noFill/>
        </p:spPr>
      </p:pic>
      <p:pic>
        <p:nvPicPr>
          <p:cNvPr id="15368" name="Picture 8" descr="http://news.bacsi.com/wp-content/uploads/2012/09/chua-bong-bang-hoa-muoi-g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1075" y="3124200"/>
            <a:ext cx="4352925" cy="3733800"/>
          </a:xfrm>
          <a:prstGeom prst="rect">
            <a:avLst/>
          </a:prstGeom>
          <a:noFill/>
        </p:spPr>
      </p:pic>
      <p:pic>
        <p:nvPicPr>
          <p:cNvPr id="15370" name="Picture 10" descr="http://tamhoc.com/wp-content/uploads/HoaSe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24201"/>
            <a:ext cx="4800600" cy="3733800"/>
          </a:xfrm>
          <a:prstGeom prst="rect">
            <a:avLst/>
          </a:prstGeom>
          <a:noFill/>
        </p:spPr>
      </p:pic>
      <p:pic>
        <p:nvPicPr>
          <p:cNvPr id="7" name="Picture 4" descr="http://t2.gstatic.com/images?q=tbn:ANd9GcR8TSPWo4L-AUEwU7oKHUfZch6Lq2gZkAsKlnKtlBf2MXGmQWl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657475" cy="3200400"/>
          </a:xfrm>
          <a:prstGeom prst="rect">
            <a:avLst/>
          </a:prstGeom>
          <a:noFill/>
        </p:spPr>
      </p:pic>
      <p:pic>
        <p:nvPicPr>
          <p:cNvPr id="8" name="Picture 2" descr="http://vstudiovnc.com/pictures/summer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0"/>
            <a:ext cx="2895600" cy="3124200"/>
          </a:xfrm>
          <a:prstGeom prst="rect">
            <a:avLst/>
          </a:prstGeom>
          <a:noFill/>
        </p:spPr>
      </p:pic>
      <p:pic>
        <p:nvPicPr>
          <p:cNvPr id="2" name="ghi âm hỏi về hoa">
            <a:hlinkClick r:id="" action="ppaction://media"/>
            <a:extLst>
              <a:ext uri="{FF2B5EF4-FFF2-40B4-BE49-F238E27FC236}">
                <a16:creationId xmlns:a16="http://schemas.microsoft.com/office/drawing/2014/main" id="{F59BD39E-58D9-F575-29C5-935C80F93C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66325" y="53340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00400" cy="2209800"/>
          </a:xfrm>
          <a:prstGeom prst="rect">
            <a:avLst/>
          </a:prstGeom>
          <a:noFill/>
        </p:spPr>
      </p:pic>
      <p:pic>
        <p:nvPicPr>
          <p:cNvPr id="17411" name="Picture 3" descr="G:\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119362"/>
            <a:ext cx="2876550" cy="2152650"/>
          </a:xfrm>
          <a:prstGeom prst="rect">
            <a:avLst/>
          </a:prstGeom>
          <a:noFill/>
        </p:spPr>
      </p:pic>
      <p:pic>
        <p:nvPicPr>
          <p:cNvPr id="17412" name="Picture 4" descr="G:\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552" y="2152650"/>
            <a:ext cx="3124200" cy="2100410"/>
          </a:xfrm>
          <a:prstGeom prst="rect">
            <a:avLst/>
          </a:prstGeom>
          <a:noFill/>
        </p:spPr>
      </p:pic>
      <p:pic>
        <p:nvPicPr>
          <p:cNvPr id="17413" name="Picture 5" descr="G:\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4191000"/>
            <a:ext cx="2819400" cy="2667000"/>
          </a:xfrm>
          <a:prstGeom prst="rect">
            <a:avLst/>
          </a:prstGeom>
          <a:noFill/>
        </p:spPr>
      </p:pic>
      <p:pic>
        <p:nvPicPr>
          <p:cNvPr id="17414" name="Picture 6" descr="G:\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209800"/>
            <a:ext cx="3200400" cy="2228850"/>
          </a:xfrm>
          <a:prstGeom prst="rect">
            <a:avLst/>
          </a:prstGeom>
          <a:noFill/>
        </p:spPr>
      </p:pic>
      <p:pic>
        <p:nvPicPr>
          <p:cNvPr id="17415" name="Picture 7" descr="G:\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3303" y="4253060"/>
            <a:ext cx="3124200" cy="2514600"/>
          </a:xfrm>
          <a:prstGeom prst="rect">
            <a:avLst/>
          </a:prstGeom>
          <a:noFill/>
        </p:spPr>
      </p:pic>
      <p:pic>
        <p:nvPicPr>
          <p:cNvPr id="8" name="Picture 14" descr="http://t3.gstatic.com/images?q=tbn:ANd9GcT-BesrVqmc2ZXnOcS0w5viKAot11B2abfPu3DLWemmpkqVIxl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419600"/>
            <a:ext cx="32004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81400" y="5334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diễn ra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oạt động mùa hè">
            <a:hlinkClick r:id="" action="ppaction://media"/>
            <a:extLst>
              <a:ext uri="{FF2B5EF4-FFF2-40B4-BE49-F238E27FC236}">
                <a16:creationId xmlns:a16="http://schemas.microsoft.com/office/drawing/2014/main" id="{FA0D7ADF-704A-8B95-432B-3BB0C2FBBD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94064" y="120657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291" y="979212"/>
            <a:ext cx="76585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45710"/>
            <a:ext cx="2971799" cy="31886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47800"/>
            <a:ext cx="67437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201093-2E31-3476-5127-6333B9E3D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9"/>
            <a:ext cx="9144000" cy="6823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0D0B7-EE5C-9451-830F-A477814C8EF4}"/>
              </a:ext>
            </a:extLst>
          </p:cNvPr>
          <p:cNvSpPr txBox="1"/>
          <p:nvPr/>
        </p:nvSpPr>
        <p:spPr>
          <a:xfrm>
            <a:off x="1066800" y="1447801"/>
            <a:ext cx="7010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Đội Nào Nhanh</a:t>
            </a:r>
          </a:p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8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3&quot;/&gt;&lt;property id=&quot;20307&quot; value=&quot;261&quot;/&gt;&lt;/object&gt;&lt;object type=&quot;3&quot; unique_id=&quot;10004&quot;&gt;&lt;property id=&quot;20148&quot; value=&quot;5&quot;/&gt;&lt;property id=&quot;20300&quot; value=&quot;Slide 4&quot;/&gt;&lt;property id=&quot;20307&quot; value=&quot;263&quot;/&gt;&lt;/object&gt;&lt;object type=&quot;3&quot; unique_id=&quot;10005&quot;&gt;&lt;property id=&quot;20148&quot; value=&quot;5&quot;/&gt;&lt;property id=&quot;20300&quot; value=&quot;Slide 5&quot;/&gt;&lt;property id=&quot;20307&quot; value=&quot;262&quot;/&gt;&lt;/object&gt;&lt;object type=&quot;3&quot; unique_id=&quot;10006&quot;&gt;&lt;property id=&quot;20148&quot; value=&quot;5&quot;/&gt;&lt;property id=&quot;20300&quot; value=&quot;Slide 6&quot;/&gt;&lt;property id=&quot;20307&quot; value=&quot;257&quot;/&gt;&lt;/object&gt;&lt;object type=&quot;3&quot; unique_id=&quot;10007&quot;&gt;&lt;property id=&quot;20148&quot; value=&quot;5&quot;/&gt;&lt;property id=&quot;20300&quot; value=&quot;Slide 8&quot;/&gt;&lt;property id=&quot;20307&quot; value=&quot;266&quot;/&gt;&lt;/object&gt;&lt;object type=&quot;3&quot; unique_id=&quot;10008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68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99&quot;&gt;&lt;property id=&quot;20148&quot; value=&quot;5&quot;/&gt;&lt;property id=&quot;20300&quot; value=&quot;Slide 1&quot;/&gt;&lt;property id=&quot;20307&quot; value=&quot;270&quot;/&gt;&lt;/object&gt;&lt;object type=&quot;3&quot; unique_id=&quot;10100&quot;&gt;&lt;property id=&quot;20148&quot; value=&quot;5&quot;/&gt;&lt;property id=&quot;20300&quot; value=&quot;Slide 2 - &amp;quot;Mục đích –yêu cầu&amp;quot;&quot;/&gt;&lt;property id=&quot;20307&quot; value=&quot;271&quot;/&gt;&lt;/object&gt;&lt;object type=&quot;3&quot; unique_id=&quot;10101&quot;&gt;&lt;property id=&quot;20148&quot; value=&quot;5&quot;/&gt;&lt;property id=&quot;20300&quot; value=&quot;Slide 11&quot;/&gt;&lt;property id=&quot;20307&quot; value=&quot;273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243</Words>
  <Application>Microsoft Office PowerPoint</Application>
  <PresentationFormat>On-screen Show (4:3)</PresentationFormat>
  <Paragraphs>22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Office Theme</vt:lpstr>
      <vt:lpstr>ỦY BAN NHÂN DÂN QUẬN LONG BIÊN TRƯỜNG MẦM NON BỒ ĐỀ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LichHien</dc:creator>
  <cp:lastModifiedBy>Admin</cp:lastModifiedBy>
  <cp:revision>42</cp:revision>
  <dcterms:created xsi:type="dcterms:W3CDTF">2013-03-25T14:56:45Z</dcterms:created>
  <dcterms:modified xsi:type="dcterms:W3CDTF">2024-04-12T03:40:03Z</dcterms:modified>
</cp:coreProperties>
</file>