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60DC-2E6A-4F01-9038-A7B6C542FBE3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F50D4-DE86-49A9-87F2-8658B4DAC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99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60DC-2E6A-4F01-9038-A7B6C542FBE3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F50D4-DE86-49A9-87F2-8658B4DAC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852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60DC-2E6A-4F01-9038-A7B6C542FBE3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F50D4-DE86-49A9-87F2-8658B4DAC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925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60DC-2E6A-4F01-9038-A7B6C542FBE3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F50D4-DE86-49A9-87F2-8658B4DAC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69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60DC-2E6A-4F01-9038-A7B6C542FBE3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F50D4-DE86-49A9-87F2-8658B4DAC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646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60DC-2E6A-4F01-9038-A7B6C542FBE3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F50D4-DE86-49A9-87F2-8658B4DAC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419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60DC-2E6A-4F01-9038-A7B6C542FBE3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F50D4-DE86-49A9-87F2-8658B4DAC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456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60DC-2E6A-4F01-9038-A7B6C542FBE3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F50D4-DE86-49A9-87F2-8658B4DAC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796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60DC-2E6A-4F01-9038-A7B6C542FBE3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F50D4-DE86-49A9-87F2-8658B4DAC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47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60DC-2E6A-4F01-9038-A7B6C542FBE3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F50D4-DE86-49A9-87F2-8658B4DAC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445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60DC-2E6A-4F01-9038-A7B6C542FBE3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F50D4-DE86-49A9-87F2-8658B4DAC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868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960DC-2E6A-4F01-9038-A7B6C542FBE3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F50D4-DE86-49A9-87F2-8658B4DAC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372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9.wdp"/><Relationship Id="rId3" Type="http://schemas.microsoft.com/office/2007/relationships/hdphoto" Target="../media/hdphoto4.wdp"/><Relationship Id="rId7" Type="http://schemas.microsoft.com/office/2007/relationships/hdphoto" Target="../media/hdphoto6.wdp"/><Relationship Id="rId12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microsoft.com/office/2007/relationships/hdphoto" Target="../media/hdphoto8.wdp"/><Relationship Id="rId5" Type="http://schemas.microsoft.com/office/2007/relationships/hdphoto" Target="../media/hdphoto5.wdp"/><Relationship Id="rId15" Type="http://schemas.microsoft.com/office/2007/relationships/hdphoto" Target="../media/hdphoto10.wdp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microsoft.com/office/2007/relationships/hdphoto" Target="../media/hdphoto7.wdp"/><Relationship Id="rId1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922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900218" y="205262"/>
            <a:ext cx="6594764" cy="684801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ctr" defTabSz="685783"/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 defTabSz="685783"/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BỒ ĐỀ</a:t>
            </a:r>
            <a:endParaRPr lang="vi-VN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5006109" y="828508"/>
            <a:ext cx="2272146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185968" y="2491031"/>
            <a:ext cx="5912427" cy="438580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783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PHÁT TRIỂN NHÂN THỨC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28292" y="3143434"/>
            <a:ext cx="5745017" cy="1546575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685783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LQVT: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5</a:t>
            </a:r>
          </a:p>
          <a:p>
            <a:pPr defTabSz="685783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MGB (3 – 4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defTabSz="685783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</a:t>
            </a:r>
          </a:p>
          <a:p>
            <a:pPr defTabSz="685783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2095500" y="2991605"/>
            <a:ext cx="8001000" cy="3463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	</a:t>
            </a:r>
            <a:br>
              <a:rPr lang="en-US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		</a:t>
            </a:r>
            <a:endParaRPr lang="vi-VN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772" y="920584"/>
            <a:ext cx="1646455" cy="160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30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/>
      <p:bldP spid="14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195"/>
            <a:ext cx="12192000" cy="67547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46" y="2702393"/>
            <a:ext cx="777701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29082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</a:t>
            </a:r>
            <a:r>
              <a:rPr lang="en-US" dirty="0" err="1"/>
              <a:t>nắng</a:t>
            </a:r>
            <a:r>
              <a:rPr lang="en-US" dirty="0"/>
              <a:t> </a:t>
            </a:r>
            <a:r>
              <a:rPr lang="en-US" dirty="0" err="1"/>
              <a:t>sớm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980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127" y="2295524"/>
            <a:ext cx="8545945" cy="13255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15434" y="3345934"/>
            <a:ext cx="39725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853256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6864" y="0"/>
            <a:ext cx="8604663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204" y="3264631"/>
            <a:ext cx="4212204" cy="4212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9670474" y="1325563"/>
            <a:ext cx="2124364" cy="26893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.VnAvant" panose="020B7200000000000000" pitchFamily="34" charset="0"/>
              </a:rPr>
              <a:t>5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703" b="75391" l="26563" r="69375">
                        <a14:backgroundMark x1="45833" y1="26484" x2="57292" y2="36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81" t="22602" r="27205" b="20239"/>
          <a:stretch/>
        </p:blipFill>
        <p:spPr>
          <a:xfrm rot="16200000">
            <a:off x="446387" y="3851716"/>
            <a:ext cx="1674938" cy="25677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703" b="75391" l="26563" r="69375">
                        <a14:backgroundMark x1="45833" y1="26484" x2="57292" y2="36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81" t="22602" r="27205" b="20239"/>
          <a:stretch/>
        </p:blipFill>
        <p:spPr>
          <a:xfrm rot="16200000">
            <a:off x="1495123" y="3647073"/>
            <a:ext cx="1674938" cy="25677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703" b="75391" l="26563" r="69375">
                        <a14:backgroundMark x1="45833" y1="26484" x2="57292" y2="36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81" t="22602" r="27205" b="20239"/>
          <a:stretch/>
        </p:blipFill>
        <p:spPr>
          <a:xfrm rot="16200000">
            <a:off x="1734858" y="4421195"/>
            <a:ext cx="1674938" cy="25677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703" b="75391" l="26563" r="69375">
                        <a14:backgroundMark x1="45833" y1="26484" x2="57292" y2="36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81" t="22602" r="27205" b="20239"/>
          <a:stretch/>
        </p:blipFill>
        <p:spPr>
          <a:xfrm rot="16200000">
            <a:off x="1391214" y="3851716"/>
            <a:ext cx="1674938" cy="25677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703" b="75391" l="26563" r="69375">
                        <a14:backgroundMark x1="45833" y1="26484" x2="57292" y2="36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81" t="22602" r="27205" b="20239"/>
          <a:stretch/>
        </p:blipFill>
        <p:spPr>
          <a:xfrm rot="16200000">
            <a:off x="839752" y="4216553"/>
            <a:ext cx="1674938" cy="256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19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1354 -0.367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" y="-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59259E-6 L 0.04844 -0.3664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2" y="-1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24023 -0.4263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5" y="-2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0.30117 -0.457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52" y="-2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48148E-6 L 0.46862 -0.3414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24" y="-1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862 -0.34143 L -0.0086 0.0298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77" y="2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117 -0.4574 L -0.03698 -0.01111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14" y="2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023 -0.42639 L 3.95833E-6 1.11111E-6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85" y="2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44 -0.36643 L -2.08333E-6 1.48148E-6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0" y="1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54 -0.36759 L 8.33333E-7 -4.81481E-6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" y="1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707" y="3214201"/>
            <a:ext cx="4212204" cy="4212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25395" y="103970"/>
            <a:ext cx="82012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4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625" b="78047" l="8229" r="76771">
                        <a14:backgroundMark x1="40313" y1="31563" x2="22396" y2="31172"/>
                        <a14:backgroundMark x1="29167" y1="67891" x2="42292" y2="678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02" t="19832" r="19248" b="19428"/>
          <a:stretch/>
        </p:blipFill>
        <p:spPr>
          <a:xfrm rot="16200000">
            <a:off x="282812" y="4444320"/>
            <a:ext cx="1876219" cy="21207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625" b="78047" l="8229" r="76771">
                        <a14:backgroundMark x1="40313" y1="31563" x2="22396" y2="31172"/>
                        <a14:backgroundMark x1="29167" y1="67891" x2="42292" y2="678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02" t="19832" r="19248" b="19428"/>
          <a:stretch/>
        </p:blipFill>
        <p:spPr>
          <a:xfrm rot="16200000">
            <a:off x="1343182" y="4476750"/>
            <a:ext cx="1876219" cy="21207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625" b="78047" l="8229" r="76771">
                        <a14:backgroundMark x1="40313" y1="31563" x2="22396" y2="31172"/>
                        <a14:backgroundMark x1="29167" y1="67891" x2="42292" y2="678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02" t="19832" r="19248" b="19428"/>
          <a:stretch/>
        </p:blipFill>
        <p:spPr>
          <a:xfrm rot="16200000">
            <a:off x="1460662" y="4276149"/>
            <a:ext cx="1876219" cy="21207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625" b="78047" l="8229" r="76771">
                        <a14:backgroundMark x1="40313" y1="31563" x2="22396" y2="31172"/>
                        <a14:backgroundMark x1="29167" y1="67891" x2="42292" y2="678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02" t="19832" r="19248" b="19428"/>
          <a:stretch/>
        </p:blipFill>
        <p:spPr>
          <a:xfrm rot="16200000">
            <a:off x="864737" y="4259934"/>
            <a:ext cx="1876219" cy="21207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625" b="78047" l="8229" r="76771">
                        <a14:backgroundMark x1="40313" y1="31563" x2="22396" y2="31172"/>
                        <a14:backgroundMark x1="29167" y1="67891" x2="42292" y2="678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02" t="19832" r="19248" b="19428"/>
          <a:stretch/>
        </p:blipFill>
        <p:spPr>
          <a:xfrm rot="16200000">
            <a:off x="812997" y="4722848"/>
            <a:ext cx="1876219" cy="2120738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9924998" y="1325563"/>
            <a:ext cx="2124364" cy="26893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.VnAvant" panose="020B7200000000000000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52591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03843 L -0.0043 -0.476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58 -0.01875 L 0.04779 -0.4844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4" y="-2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7.40741E-7 L 0.18321 -0.47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54" y="-2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37474 -0.4513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37" y="-2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96296E-6 L 0.54531 -0.5148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66" y="-2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531 -0.51482 L -3.75E-6 2.22222E-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48" y="2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474 -0.45138 L -0.0043 0.06759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28" y="2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321 -0.475 L -0.05234 -0.0222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84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9 -0.48449 L -2.70833E-6 1.48148E-6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4" y="2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47686 L -2.08333E-7 2.59259E-6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2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982" y="2362055"/>
            <a:ext cx="8989291" cy="1325563"/>
          </a:xfrm>
        </p:spPr>
        <p:txBody>
          <a:bodyPr>
            <a:prstTxWarp prst="textCanUp">
              <a:avLst/>
            </a:prstTxWarp>
          </a:bodyPr>
          <a:lstStyle/>
          <a:p>
            <a:r>
              <a:rPr lang="en-US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988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67855" y="258618"/>
            <a:ext cx="6132945" cy="153323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763" b="68160" l="25989" r="518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50" t="45152" r="44748" b="30067"/>
          <a:stretch/>
        </p:blipFill>
        <p:spPr>
          <a:xfrm rot="16200000">
            <a:off x="278096" y="139546"/>
            <a:ext cx="1235666" cy="1256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763" b="68160" l="25989" r="518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50" t="45152" r="44748" b="30067"/>
          <a:stretch/>
        </p:blipFill>
        <p:spPr>
          <a:xfrm rot="16200000">
            <a:off x="1469586" y="139546"/>
            <a:ext cx="1235666" cy="125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763" b="68160" l="25989" r="518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50" t="45152" r="44748" b="30067"/>
          <a:stretch/>
        </p:blipFill>
        <p:spPr>
          <a:xfrm rot="16200000">
            <a:off x="2677242" y="139546"/>
            <a:ext cx="1235666" cy="12561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763" b="68160" l="25989" r="518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50" t="45152" r="44748" b="30067"/>
          <a:stretch/>
        </p:blipFill>
        <p:spPr>
          <a:xfrm rot="16200000">
            <a:off x="3868731" y="206814"/>
            <a:ext cx="1235666" cy="1256147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67854" y="1900687"/>
            <a:ext cx="6132945" cy="153323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267854" y="3542756"/>
            <a:ext cx="6132945" cy="153323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28602" y="5184825"/>
            <a:ext cx="6132945" cy="153323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625" b="78047" l="8229" r="76771">
                        <a14:backgroundMark x1="40313" y1="31563" x2="22396" y2="31172"/>
                        <a14:backgroundMark x1="29167" y1="67891" x2="42292" y2="678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02" t="19832" r="19248" b="19428"/>
          <a:stretch/>
        </p:blipFill>
        <p:spPr>
          <a:xfrm rot="16200000">
            <a:off x="355482" y="2025513"/>
            <a:ext cx="1111315" cy="12561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625" b="78047" l="8229" r="76771">
                        <a14:backgroundMark x1="40313" y1="31563" x2="22396" y2="31172"/>
                        <a14:backgroundMark x1="29167" y1="67891" x2="42292" y2="678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02" t="19832" r="19248" b="19428"/>
          <a:stretch/>
        </p:blipFill>
        <p:spPr>
          <a:xfrm rot="16200000">
            <a:off x="1557364" y="2039231"/>
            <a:ext cx="1111315" cy="12561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625" b="78047" l="8229" r="76771">
                        <a14:backgroundMark x1="40313" y1="31563" x2="22396" y2="31172"/>
                        <a14:backgroundMark x1="29167" y1="67891" x2="42292" y2="678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02" t="19832" r="19248" b="19428"/>
          <a:stretch/>
        </p:blipFill>
        <p:spPr>
          <a:xfrm rot="16200000">
            <a:off x="2795233" y="2052948"/>
            <a:ext cx="1111315" cy="125614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625" b="78047" l="8229" r="76771">
                        <a14:backgroundMark x1="40313" y1="31563" x2="22396" y2="31172"/>
                        <a14:backgroundMark x1="29167" y1="67891" x2="42292" y2="678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02" t="19832" r="19248" b="19428"/>
          <a:stretch/>
        </p:blipFill>
        <p:spPr>
          <a:xfrm rot="16200000">
            <a:off x="3995565" y="2052948"/>
            <a:ext cx="1111315" cy="125614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625" b="78047" l="8229" r="76771">
                        <a14:backgroundMark x1="40313" y1="31563" x2="22396" y2="31172"/>
                        <a14:backgroundMark x1="29167" y1="67891" x2="42292" y2="678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02" t="19832" r="19248" b="19428"/>
          <a:stretch/>
        </p:blipFill>
        <p:spPr>
          <a:xfrm rot="16200000">
            <a:off x="5233434" y="2052947"/>
            <a:ext cx="1111315" cy="125614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0521" b="53874" l="22195" r="535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14" t="16782" r="44547" b="45280"/>
          <a:stretch/>
        </p:blipFill>
        <p:spPr>
          <a:xfrm rot="16200000">
            <a:off x="385486" y="3658517"/>
            <a:ext cx="872944" cy="127477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0521" b="53874" l="22195" r="535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14" t="16782" r="44547" b="45280"/>
          <a:stretch/>
        </p:blipFill>
        <p:spPr>
          <a:xfrm rot="16200000">
            <a:off x="1566159" y="3645217"/>
            <a:ext cx="849976" cy="124123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0521" b="53874" l="22195" r="535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14" t="16782" r="44547" b="45280"/>
          <a:stretch/>
        </p:blipFill>
        <p:spPr>
          <a:xfrm rot="16200000">
            <a:off x="2783494" y="3645557"/>
            <a:ext cx="836686" cy="122182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5703" b="75391" l="26563" r="69375">
                        <a14:backgroundMark x1="45833" y1="26484" x2="57292" y2="36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81" t="22602" r="27205" b="20239"/>
          <a:stretch/>
        </p:blipFill>
        <p:spPr>
          <a:xfrm rot="16200000">
            <a:off x="486892" y="5365057"/>
            <a:ext cx="821873" cy="125994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5703" b="75391" l="26563" r="69375">
                        <a14:backgroundMark x1="45833" y1="26484" x2="57292" y2="36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81" t="22602" r="27205" b="20239"/>
          <a:stretch/>
        </p:blipFill>
        <p:spPr>
          <a:xfrm rot="16200000">
            <a:off x="1681908" y="5309405"/>
            <a:ext cx="821873" cy="125994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5703" b="75391" l="26563" r="69375">
                        <a14:backgroundMark x1="45833" y1="26484" x2="57292" y2="36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81" t="22602" r="27205" b="20239"/>
          <a:stretch/>
        </p:blipFill>
        <p:spPr>
          <a:xfrm rot="16200000">
            <a:off x="2854385" y="5321469"/>
            <a:ext cx="821873" cy="125994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5703" b="75391" l="26563" r="69375">
                        <a14:backgroundMark x1="45833" y1="26484" x2="57292" y2="36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81" t="22602" r="27205" b="20239"/>
          <a:stretch/>
        </p:blipFill>
        <p:spPr>
          <a:xfrm rot="16200000">
            <a:off x="4082529" y="5309404"/>
            <a:ext cx="821873" cy="125994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5703" b="75391" l="26563" r="69375">
                        <a14:backgroundMark x1="45833" y1="26484" x2="57292" y2="36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81" t="22602" r="27205" b="20239"/>
          <a:stretch/>
        </p:blipFill>
        <p:spPr>
          <a:xfrm rot="16200000">
            <a:off x="5296313" y="5272248"/>
            <a:ext cx="821873" cy="1259946"/>
          </a:xfrm>
          <a:prstGeom prst="rect">
            <a:avLst/>
          </a:prstGeom>
        </p:spPr>
      </p:pic>
      <p:sp>
        <p:nvSpPr>
          <p:cNvPr id="30" name="Rounded Rectangle 29"/>
          <p:cNvSpPr/>
          <p:nvPr/>
        </p:nvSpPr>
        <p:spPr>
          <a:xfrm>
            <a:off x="8233640" y="1575460"/>
            <a:ext cx="3101419" cy="29776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8719985" y="1900687"/>
            <a:ext cx="772807" cy="81580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9457296" y="2632786"/>
            <a:ext cx="772807" cy="81580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719985" y="3385156"/>
            <a:ext cx="772807" cy="81580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0194607" y="3385156"/>
            <a:ext cx="772807" cy="81580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0205958" y="1900686"/>
            <a:ext cx="772807" cy="81580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>
            <a:off x="6337223" y="2469823"/>
            <a:ext cx="1935175" cy="59448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ight Arrow 36"/>
          <p:cNvSpPr/>
          <p:nvPr/>
        </p:nvSpPr>
        <p:spPr>
          <a:xfrm rot="19968785">
            <a:off x="6220706" y="4814685"/>
            <a:ext cx="2562764" cy="59448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11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44753"/>
            <a:ext cx="10515600" cy="1325563"/>
          </a:xfrm>
        </p:spPr>
        <p:txBody>
          <a:bodyPr>
            <a:prstTxWarp prst="textCanUp">
              <a:avLst/>
            </a:prstTxWarp>
          </a:bodyPr>
          <a:lstStyle/>
          <a:p>
            <a:pPr algn="ctr"/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202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119</Words>
  <Application>Microsoft Office PowerPoint</Application>
  <PresentationFormat>Widescreen</PresentationFormat>
  <Paragraphs>18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.VnAvant</vt:lpstr>
      <vt:lpstr>Arial</vt:lpstr>
      <vt:lpstr>Calibri</vt:lpstr>
      <vt:lpstr>Calibri Light</vt:lpstr>
      <vt:lpstr>Times New Roman</vt:lpstr>
      <vt:lpstr>Office Theme</vt:lpstr>
      <vt:lpstr>PowerPoint Presentation</vt:lpstr>
      <vt:lpstr>1. Ổn định tổ chức Cô và các con cùng hát bài hát “Nắng sớm” nhé!</vt:lpstr>
      <vt:lpstr>Video nắng sớm</vt:lpstr>
      <vt:lpstr>2. Phương pháp, hình thức tổ chức: </vt:lpstr>
      <vt:lpstr>* Đếm trên đối tượng trong phạm 5</vt:lpstr>
      <vt:lpstr>PowerPoint Presentation</vt:lpstr>
      <vt:lpstr>Trò chơi: Bé tài giỏi</vt:lpstr>
      <vt:lpstr>PowerPoint Presentation</vt:lpstr>
      <vt:lpstr>Xin chào và hẹn gặp lại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Admin</cp:lastModifiedBy>
  <cp:revision>14</cp:revision>
  <dcterms:created xsi:type="dcterms:W3CDTF">2024-03-30T08:29:58Z</dcterms:created>
  <dcterms:modified xsi:type="dcterms:W3CDTF">2024-04-12T03:36:27Z</dcterms:modified>
</cp:coreProperties>
</file>