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6" r:id="rId2"/>
    <p:sldId id="308" r:id="rId3"/>
    <p:sldId id="309" r:id="rId4"/>
    <p:sldId id="257" r:id="rId5"/>
    <p:sldId id="265" r:id="rId6"/>
    <p:sldId id="266" r:id="rId7"/>
    <p:sldId id="268" r:id="rId8"/>
    <p:sldId id="269" r:id="rId9"/>
    <p:sldId id="271" r:id="rId10"/>
    <p:sldId id="275" r:id="rId11"/>
    <p:sldId id="276" r:id="rId12"/>
    <p:sldId id="280" r:id="rId13"/>
    <p:sldId id="278" r:id="rId14"/>
    <p:sldId id="279" r:id="rId15"/>
    <p:sldId id="300" r:id="rId16"/>
    <p:sldId id="301" r:id="rId17"/>
    <p:sldId id="302" r:id="rId18"/>
    <p:sldId id="303" r:id="rId19"/>
    <p:sldId id="304" r:id="rId20"/>
    <p:sldId id="305" r:id="rId21"/>
    <p:sldId id="307" r:id="rId22"/>
    <p:sldId id="310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4660"/>
  </p:normalViewPr>
  <p:slideViewPr>
    <p:cSldViewPr>
      <p:cViewPr varScale="1">
        <p:scale>
          <a:sx n="81" d="100"/>
          <a:sy n="81" d="100"/>
        </p:scale>
        <p:origin x="2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A28C7-98CA-426F-89CB-87BFF9714BDF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D83C2-73A6-4285-AFF6-951CEC2FFE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8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87593D-1530-4A71-8A69-2F3984C10A18}" type="slidenum">
              <a:rPr lang="en-US"/>
              <a:pPr/>
              <a:t>12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D83C2-73A6-4285-AFF6-951CEC2FFEA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1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2797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5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3367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2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49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8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2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6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0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6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6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DA849-CE1F-411A-9C3D-2EE55650A5CA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9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DA849-CE1F-411A-9C3D-2EE55650A5CA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1A8E6E-A1C1-410C-B858-0EDC2B1DE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images.family.channelvn.net/Images/Uploaded/Share/2008/10/20081006115551479/081007AFSK10lhoathienly.jpg&amp;imgrefurl=http://afamily.channelvn.net/20081006115551479tm0ca88/Chua-benh-bang-hoa-thien-ly&amp;usg=__TNE0P4DSxIN4oosbPS3kkCVzBaM=&amp;h=500&amp;w=400&amp;sz=24&amp;hl=vi&amp;start=4&amp;tbnid=hvRZQ6DQVhEodM:&amp;tbnh=130&amp;tbnw=104&amp;prev=/images?q=hoa+thien+ly&amp;gbv=2&amp;hl=vi&amp;sa=G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8.jpeg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50.gif"/><Relationship Id="rId5" Type="http://schemas.openxmlformats.org/officeDocument/2006/relationships/audio" Target="../media/audio3.wav"/><Relationship Id="rId10" Type="http://schemas.openxmlformats.org/officeDocument/2006/relationships/image" Target="../media/image49.jpeg"/><Relationship Id="rId4" Type="http://schemas.openxmlformats.org/officeDocument/2006/relationships/audio" Target="../media/audio2.wav"/><Relationship Id="rId9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audio" Target="../media/audio2.wav"/><Relationship Id="rId7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48.jpeg"/><Relationship Id="rId5" Type="http://schemas.openxmlformats.org/officeDocument/2006/relationships/audio" Target="../media/audio4.wav"/><Relationship Id="rId10" Type="http://schemas.openxmlformats.org/officeDocument/2006/relationships/image" Target="../media/image51.jpeg"/><Relationship Id="rId4" Type="http://schemas.openxmlformats.org/officeDocument/2006/relationships/audio" Target="../media/audio3.wav"/><Relationship Id="rId9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2.wav"/><Relationship Id="rId7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51.jpeg"/><Relationship Id="rId5" Type="http://schemas.openxmlformats.org/officeDocument/2006/relationships/audio" Target="../media/audio4.wav"/><Relationship Id="rId10" Type="http://schemas.openxmlformats.org/officeDocument/2006/relationships/image" Target="../media/image50.gif"/><Relationship Id="rId4" Type="http://schemas.openxmlformats.org/officeDocument/2006/relationships/audio" Target="../media/audio3.wav"/><Relationship Id="rId9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audio" Target="../media/audio2.wav"/><Relationship Id="rId7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51.jpeg"/><Relationship Id="rId5" Type="http://schemas.openxmlformats.org/officeDocument/2006/relationships/audio" Target="../media/audio4.wav"/><Relationship Id="rId10" Type="http://schemas.openxmlformats.org/officeDocument/2006/relationships/image" Target="../media/image50.gif"/><Relationship Id="rId4" Type="http://schemas.openxmlformats.org/officeDocument/2006/relationships/audio" Target="../media/audio3.wav"/><Relationship Id="rId9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audio" Target="../media/audio2.wav"/><Relationship Id="rId7" Type="http://schemas.openxmlformats.org/officeDocument/2006/relationships/image" Target="../media/image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51.jpeg"/><Relationship Id="rId5" Type="http://schemas.openxmlformats.org/officeDocument/2006/relationships/audio" Target="../media/audio4.wav"/><Relationship Id="rId10" Type="http://schemas.openxmlformats.org/officeDocument/2006/relationships/image" Target="../media/image50.gif"/><Relationship Id="rId4" Type="http://schemas.openxmlformats.org/officeDocument/2006/relationships/audio" Target="../media/audio3.wav"/><Relationship Id="rId9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audio" Target="../media/audio2.wav"/><Relationship Id="rId7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51.jpeg"/><Relationship Id="rId5" Type="http://schemas.openxmlformats.org/officeDocument/2006/relationships/audio" Target="../media/audio4.wav"/><Relationship Id="rId10" Type="http://schemas.openxmlformats.org/officeDocument/2006/relationships/image" Target="../media/image50.gif"/><Relationship Id="rId4" Type="http://schemas.openxmlformats.org/officeDocument/2006/relationships/audio" Target="../media/audio3.wav"/><Relationship Id="rId9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1165225"/>
          </a:xfrm>
        </p:spPr>
        <p:txBody>
          <a:bodyPr>
            <a:normAutofit/>
          </a:bodyPr>
          <a:lstStyle/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257800"/>
            <a:ext cx="6400800" cy="838200"/>
          </a:xfrm>
        </p:spPr>
        <p:txBody>
          <a:bodyPr>
            <a:normAutofit/>
          </a:bodyPr>
          <a:lstStyle/>
          <a:p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xczz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6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95373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95700" y="685800"/>
            <a:ext cx="2628900" cy="14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295400" y="2560604"/>
            <a:ext cx="7391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  <a:p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en-US" alt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( 5-6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59" y="990623"/>
            <a:ext cx="1192481" cy="122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962400" y="-304800"/>
            <a:ext cx="9067800" cy="6858000"/>
          </a:xfrm>
          <a:prstGeom prst="rect">
            <a:avLst/>
          </a:prstGeom>
          <a:noFill/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72762" y="4684230"/>
            <a:ext cx="61886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latin typeface="Times New Roman" pitchFamily="18" charset="0"/>
              </a:rPr>
              <a:t>Bé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có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nhận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xét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về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đặc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điểm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của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quả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cà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chua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191000" y="228600"/>
          <a:ext cx="1700213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Image" r:id="rId4" imgW="1700787" imgH="1682072" progId="">
                  <p:embed/>
                </p:oleObj>
              </mc:Choice>
              <mc:Fallback>
                <p:oleObj name="Image" r:id="rId4" imgW="1700787" imgH="168207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1700213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1143000" y="152400"/>
          <a:ext cx="2324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" r:id="rId6" imgW="2323810" imgH="1002821" progId="">
                  <p:embed/>
                </p:oleObj>
              </mc:Choice>
              <mc:Fallback>
                <p:oleObj name="Image" r:id="rId6" imgW="2323810" imgH="1002821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2400"/>
                        <a:ext cx="2324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971800" y="1371600"/>
            <a:ext cx="1600200" cy="14478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1828800" y="609600"/>
            <a:ext cx="228600" cy="1219200"/>
          </a:xfrm>
          <a:prstGeom prst="upArrow">
            <a:avLst>
              <a:gd name="adj1" fmla="val 50000"/>
              <a:gd name="adj2" fmla="val 133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5867400" y="457200"/>
            <a:ext cx="2667000" cy="1600200"/>
          </a:xfrm>
          <a:prstGeom prst="flowChartMagneticTap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cắt quả cà chua ra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bên trong có gì nào?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92850" y="2971800"/>
            <a:ext cx="2403475" cy="2770188"/>
          </a:xfrm>
          <a:prstGeom prst="rect">
            <a:avLst/>
          </a:prstGeom>
          <a:noFill/>
        </p:spPr>
      </p:pic>
      <p:sp>
        <p:nvSpPr>
          <p:cNvPr id="17424" name="AutoShape 16"/>
          <p:cNvSpPr>
            <a:spLocks noChangeArrowheads="1"/>
          </p:cNvSpPr>
          <p:nvPr/>
        </p:nvSpPr>
        <p:spPr bwMode="auto">
          <a:xfrm>
            <a:off x="7162800" y="2057400"/>
            <a:ext cx="152400" cy="1371600"/>
          </a:xfrm>
          <a:prstGeom prst="down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74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4" grpId="1"/>
      <p:bldP spid="17417" grpId="0" animBg="1"/>
      <p:bldP spid="17418" grpId="0" animBg="1"/>
      <p:bldP spid="17420" grpId="0" animBg="1"/>
      <p:bldP spid="174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152400" y="0"/>
            <a:ext cx="7543800" cy="2514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Bé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hãy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tên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loại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rau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ăn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quả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mà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</a:rPr>
              <a:t>bé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biết</a:t>
            </a:r>
            <a:endParaRPr lang="en-US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3797" name="Picture 5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4876800" cy="5810250"/>
          </a:xfrm>
          <a:prstGeom prst="rect">
            <a:avLst/>
          </a:prstGeom>
          <a:noFill/>
        </p:spPr>
      </p:pic>
      <p:pic>
        <p:nvPicPr>
          <p:cNvPr id="33798" name="Picture 6" descr="bi n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3984" y="2622771"/>
            <a:ext cx="4493052" cy="5353050"/>
          </a:xfrm>
          <a:prstGeom prst="rect">
            <a:avLst/>
          </a:prstGeom>
          <a:noFill/>
        </p:spPr>
      </p:pic>
      <p:pic>
        <p:nvPicPr>
          <p:cNvPr id="33800" name="Picture 8" descr="muop d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161452"/>
            <a:ext cx="4665364" cy="5558344"/>
          </a:xfrm>
          <a:prstGeom prst="rect">
            <a:avLst/>
          </a:prstGeom>
          <a:noFill/>
        </p:spPr>
      </p:pic>
      <p:pic>
        <p:nvPicPr>
          <p:cNvPr id="33801" name="Picture 9" descr="bi da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581810">
            <a:off x="-457200" y="4876800"/>
            <a:ext cx="4876800" cy="5810250"/>
          </a:xfrm>
          <a:prstGeom prst="rect">
            <a:avLst/>
          </a:prstGeom>
          <a:noFill/>
        </p:spPr>
      </p:pic>
      <p:pic>
        <p:nvPicPr>
          <p:cNvPr id="33802" name="Picture 10" descr="dua chu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657600"/>
            <a:ext cx="8315325" cy="5314950"/>
          </a:xfrm>
          <a:prstGeom prst="rect">
            <a:avLst/>
          </a:prstGeom>
          <a:noFill/>
        </p:spPr>
      </p:pic>
      <p:pic>
        <p:nvPicPr>
          <p:cNvPr id="33803" name="Picture 11" descr="su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657600"/>
            <a:ext cx="7553325" cy="478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925" decel="100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925" decel="100000"/>
                                        <p:tgtEl>
                                          <p:spTgt spid="338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1925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1925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4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1400" decel="5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err="1">
                <a:latin typeface=".VnArial" pitchFamily="34" charset="0"/>
              </a:rPr>
              <a:t>Mở</a:t>
            </a:r>
            <a:r>
              <a:rPr lang="en-US" dirty="0">
                <a:latin typeface=".VnArial" pitchFamily="34" charset="0"/>
              </a:rPr>
              <a:t> </a:t>
            </a:r>
            <a:r>
              <a:rPr lang="en-US" dirty="0" err="1">
                <a:latin typeface=".VnArial" pitchFamily="34" charset="0"/>
              </a:rPr>
              <a:t>rộng</a:t>
            </a:r>
            <a:r>
              <a:rPr lang="en-US" dirty="0">
                <a:latin typeface=".VnArial" pitchFamily="34" charset="0"/>
              </a:rPr>
              <a:t> </a:t>
            </a:r>
            <a:r>
              <a:rPr lang="en-US" dirty="0" err="1">
                <a:latin typeface=".VnArial" pitchFamily="34" charset="0"/>
              </a:rPr>
              <a:t>c</a:t>
            </a:r>
            <a:r>
              <a:rPr lang="en-US" dirty="0" err="1"/>
              <a:t>á</a:t>
            </a:r>
            <a:r>
              <a:rPr lang="en-US" dirty="0" err="1">
                <a:latin typeface=".VnArial" pitchFamily="34" charset="0"/>
              </a:rPr>
              <a:t>c</a:t>
            </a:r>
            <a:r>
              <a:rPr lang="en-US" dirty="0">
                <a:latin typeface=".VnArial" pitchFamily="34" charset="0"/>
              </a:rPr>
              <a:t> </a:t>
            </a:r>
            <a:r>
              <a:rPr lang="en-US" dirty="0" err="1">
                <a:latin typeface=".VnArial" pitchFamily="34" charset="0"/>
              </a:rPr>
              <a:t>loại</a:t>
            </a:r>
            <a:r>
              <a:rPr lang="en-US" dirty="0">
                <a:latin typeface=".VnArial" pitchFamily="34" charset="0"/>
              </a:rPr>
              <a:t> </a:t>
            </a:r>
            <a:r>
              <a:rPr lang="en-US" dirty="0" err="1">
                <a:latin typeface=".VnArial" pitchFamily="34" charset="0"/>
              </a:rPr>
              <a:t>rau</a:t>
            </a:r>
            <a:r>
              <a:rPr lang="en-US" dirty="0">
                <a:latin typeface=".VnArial" pitchFamily="34" charset="0"/>
              </a:rPr>
              <a:t> </a:t>
            </a:r>
            <a:r>
              <a:rPr lang="en-US" dirty="0" err="1">
                <a:latin typeface=".VnArial" pitchFamily="34" charset="0"/>
              </a:rPr>
              <a:t>ăn</a:t>
            </a:r>
            <a:r>
              <a:rPr lang="en-US" dirty="0">
                <a:latin typeface=".VnArial" pitchFamily="34" charset="0"/>
              </a:rPr>
              <a:t> </a:t>
            </a:r>
            <a:r>
              <a:rPr lang="en-US" dirty="0" err="1">
                <a:latin typeface=".VnArial" pitchFamily="34" charset="0"/>
              </a:rPr>
              <a:t>hoa</a:t>
            </a:r>
            <a:r>
              <a:rPr lang="en-US" dirty="0">
                <a:latin typeface=".VnTime" pitchFamily="34" charset="0"/>
              </a:rPr>
              <a:t> 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953000" y="1295400"/>
            <a:ext cx="4191000" cy="1752600"/>
            <a:chOff x="3120" y="816"/>
            <a:chExt cx="2640" cy="1104"/>
          </a:xfrm>
        </p:grpSpPr>
        <p:pic>
          <p:nvPicPr>
            <p:cNvPr id="19461" name="Picture 5" descr="images[19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20" y="816"/>
              <a:ext cx="1296" cy="1104"/>
            </a:xfrm>
            <a:prstGeom prst="rect">
              <a:avLst/>
            </a:prstGeom>
            <a:noFill/>
          </p:spPr>
        </p:pic>
        <p:pic>
          <p:nvPicPr>
            <p:cNvPr id="19462" name="Picture 6" descr="images[22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6" y="816"/>
              <a:ext cx="1344" cy="1104"/>
            </a:xfrm>
            <a:prstGeom prst="rect">
              <a:avLst/>
            </a:prstGeom>
            <a:noFill/>
          </p:spPr>
        </p:pic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3733800"/>
            <a:ext cx="5181600" cy="1809750"/>
            <a:chOff x="2496" y="2352"/>
            <a:chExt cx="3264" cy="1140"/>
          </a:xfrm>
        </p:grpSpPr>
        <p:pic>
          <p:nvPicPr>
            <p:cNvPr id="19459" name="Picture 3" descr="images[44]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96" y="2352"/>
              <a:ext cx="1584" cy="1140"/>
            </a:xfrm>
            <a:prstGeom prst="rect">
              <a:avLst/>
            </a:prstGeom>
            <a:noFill/>
          </p:spPr>
        </p:pic>
        <p:pic>
          <p:nvPicPr>
            <p:cNvPr id="19463" name="Picture 7" descr="images[43]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80" y="2352"/>
              <a:ext cx="1680" cy="1128"/>
            </a:xfrm>
            <a:prstGeom prst="rect">
              <a:avLst/>
            </a:prstGeom>
            <a:noFill/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1295400"/>
            <a:ext cx="4648200" cy="1828800"/>
            <a:chOff x="0" y="816"/>
            <a:chExt cx="2928" cy="1152"/>
          </a:xfrm>
        </p:grpSpPr>
        <p:pic>
          <p:nvPicPr>
            <p:cNvPr id="19460" name="Picture 4" descr="images[2]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816"/>
              <a:ext cx="1440" cy="1152"/>
            </a:xfrm>
            <a:prstGeom prst="rect">
              <a:avLst/>
            </a:prstGeom>
            <a:noFill/>
          </p:spPr>
        </p:pic>
        <p:pic>
          <p:nvPicPr>
            <p:cNvPr id="19464" name="Picture 8" descr="081007AFSK10lhoathienly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40" y="816"/>
              <a:ext cx="1488" cy="1152"/>
            </a:xfrm>
            <a:prstGeom prst="rect">
              <a:avLst/>
            </a:prstGeom>
            <a:noFill/>
          </p:spPr>
        </p:pic>
      </p:grp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066800" y="31242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324600" y="309245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562600" y="5651212"/>
            <a:ext cx="20601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8" name="Picture 12" descr="CAQRU1QH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1470" y="3793115"/>
            <a:ext cx="2895600" cy="1905000"/>
          </a:xfrm>
          <a:prstGeom prst="rect">
            <a:avLst/>
          </a:prstGeom>
          <a:noFill/>
        </p:spPr>
      </p:pic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990600" y="5562600"/>
            <a:ext cx="23118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5" grpId="0"/>
      <p:bldP spid="19466" grpId="0"/>
      <p:bldP spid="19467" grpId="0"/>
      <p:bldP spid="194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2949220471663394791_574_5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18" y="-71415"/>
            <a:ext cx="9159835" cy="6869876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27652" name="Picture 4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653" name="Picture 5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</p:spPr>
        </p:pic>
        <p:pic>
          <p:nvPicPr>
            <p:cNvPr id="27654" name="Picture 6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</p:spPr>
        </p:pic>
        <p:pic>
          <p:nvPicPr>
            <p:cNvPr id="27655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</p:spPr>
        </p:pic>
      </p:grpSp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838200" y="1752600"/>
            <a:ext cx="6019800" cy="3810000"/>
          </a:xfrm>
          <a:prstGeom prst="cloudCallout">
            <a:avLst>
              <a:gd name="adj1" fmla="val -47245"/>
              <a:gd name="adj2" fmla="val 3713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</a:rPr>
              <a:t>Bé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</a:rPr>
              <a:t>hãy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</a:rPr>
              <a:t>kể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</a:rPr>
              <a:t>tên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</a:rPr>
              <a:t>món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</a:rPr>
              <a:t>ăn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</a:rPr>
              <a:t>được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</a:rPr>
              <a:t>chế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</a:rPr>
              <a:t>biến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</a:rPr>
              <a:t>rau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0800" cy="3429000"/>
          </a:xfrm>
          <a:prstGeom prst="rect">
            <a:avLst/>
          </a:prstGeom>
          <a:noFill/>
        </p:spPr>
      </p:pic>
      <p:pic>
        <p:nvPicPr>
          <p:cNvPr id="26629" name="Picture 5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61927"/>
            <a:ext cx="3657600" cy="2743200"/>
          </a:xfrm>
          <a:prstGeom prst="rect">
            <a:avLst/>
          </a:prstGeom>
          <a:noFill/>
        </p:spPr>
      </p:pic>
      <p:pic>
        <p:nvPicPr>
          <p:cNvPr id="26630" name="Picture 6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415" y="4038600"/>
            <a:ext cx="4639133" cy="2819400"/>
          </a:xfrm>
          <a:prstGeom prst="rect">
            <a:avLst/>
          </a:prstGeom>
          <a:noFill/>
        </p:spPr>
      </p:pic>
      <p:pic>
        <p:nvPicPr>
          <p:cNvPr id="26631" name="Picture 7" descr="33"/>
          <p:cNvPicPr>
            <a:picLocks noChangeAspect="1" noChangeArrowheads="1"/>
          </p:cNvPicPr>
          <p:nvPr/>
        </p:nvPicPr>
        <p:blipFill rotWithShape="1">
          <a:blip r:embed="rId5"/>
          <a:srcRect t="1887" r="33682" b="13207"/>
          <a:stretch/>
        </p:blipFill>
        <p:spPr bwMode="auto">
          <a:xfrm>
            <a:off x="4762005" y="0"/>
            <a:ext cx="2324595" cy="3429000"/>
          </a:xfrm>
          <a:prstGeom prst="rect">
            <a:avLst/>
          </a:prstGeom>
          <a:noFill/>
        </p:spPr>
      </p:pic>
      <p:pic>
        <p:nvPicPr>
          <p:cNvPr id="26632" name="Picture 8" descr="4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4633">
            <a:off x="3157150" y="3561043"/>
            <a:ext cx="3716826" cy="263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266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03" y="2558818"/>
            <a:ext cx="7620000" cy="17526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en-US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3873" y="747005"/>
            <a:ext cx="48782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artoon-gif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419600"/>
            <a:ext cx="1000125" cy="1333500"/>
          </a:xfrm>
          <a:prstGeom prst="rect">
            <a:avLst/>
          </a:prstGeom>
        </p:spPr>
      </p:pic>
      <p:pic>
        <p:nvPicPr>
          <p:cNvPr id="6" name="Picture 5" descr="cartoon-gif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4876800"/>
            <a:ext cx="1000125" cy="1333500"/>
          </a:xfrm>
          <a:prstGeom prst="rect">
            <a:avLst/>
          </a:prstGeom>
        </p:spPr>
      </p:pic>
      <p:pic>
        <p:nvPicPr>
          <p:cNvPr id="7" name="Picture 6" descr="cartoon-gif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267200"/>
            <a:ext cx="1000125" cy="1333500"/>
          </a:xfrm>
          <a:prstGeom prst="rect">
            <a:avLst/>
          </a:prstGeom>
        </p:spPr>
      </p:pic>
      <p:pic>
        <p:nvPicPr>
          <p:cNvPr id="8" name="Picture 7" descr="cartoon-gif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5105400"/>
            <a:ext cx="1000125" cy="1333500"/>
          </a:xfrm>
          <a:prstGeom prst="rect">
            <a:avLst/>
          </a:prstGeom>
        </p:spPr>
      </p:pic>
      <p:pic>
        <p:nvPicPr>
          <p:cNvPr id="9" name="Picture 8" descr="cartoon-gif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181600"/>
            <a:ext cx="1000125" cy="133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90600" y="5334001"/>
            <a:ext cx="2240690" cy="152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990600" y="3561739"/>
            <a:ext cx="1958052" cy="1619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990601" y="1752600"/>
            <a:ext cx="1962652" cy="15884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300"/>
          </a:p>
        </p:txBody>
      </p:sp>
      <p:sp>
        <p:nvSpPr>
          <p:cNvPr id="14" name="Pentagon 13"/>
          <p:cNvSpPr/>
          <p:nvPr/>
        </p:nvSpPr>
        <p:spPr bwMode="auto">
          <a:xfrm>
            <a:off x="838200" y="-152400"/>
            <a:ext cx="8305800" cy="1815882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bẹ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xào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886200" y="2546838"/>
            <a:ext cx="2714205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Rau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886200" y="5740400"/>
            <a:ext cx="2042547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68160" y="4079281"/>
            <a:ext cx="2691763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3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00" y="1981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dong-ho-bao-thuc-17065_1_1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20000" y="50577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7848600" y="58197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7848600" y="58197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7848600" y="58197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7848600" y="58197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7848600" y="58197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48600" y="58197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7848600" y="58197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143000" y="5181600"/>
            <a:ext cx="2133600" cy="1523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049204" y="1350654"/>
            <a:ext cx="2397392" cy="1742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300"/>
          </a:p>
        </p:txBody>
      </p:sp>
      <p:sp>
        <p:nvSpPr>
          <p:cNvPr id="6" name="Pentagon 5"/>
          <p:cNvSpPr/>
          <p:nvPr/>
        </p:nvSpPr>
        <p:spPr bwMode="auto">
          <a:xfrm>
            <a:off x="533400" y="0"/>
            <a:ext cx="8229600" cy="1077218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2:Cũng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trắng.Là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97313" y="3835400"/>
            <a:ext cx="2691763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86200" y="5651211"/>
            <a:ext cx="285046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86200" y="1624013"/>
            <a:ext cx="223651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3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00" y="3200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ong-ho-bao-thuc-17065_1_1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962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19" name="Picture 18" descr="images (3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1295400" y="3429000"/>
            <a:ext cx="1958052" cy="1619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914400" y="5280902"/>
            <a:ext cx="2209800" cy="1325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077520" y="3256939"/>
            <a:ext cx="1883559" cy="1619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995708" y="1524000"/>
            <a:ext cx="1976252" cy="14360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300"/>
          </a:p>
        </p:txBody>
      </p:sp>
      <p:sp>
        <p:nvSpPr>
          <p:cNvPr id="14" name="Pentagon 13"/>
          <p:cNvSpPr/>
          <p:nvPr/>
        </p:nvSpPr>
        <p:spPr bwMode="auto">
          <a:xfrm>
            <a:off x="152400" y="0"/>
            <a:ext cx="8991600" cy="1384995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3:</a:t>
            </a:r>
          </a:p>
          <a:p>
            <a:pPr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đo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endParaRPr lang="en-US" sz="2800" dirty="0" smtClean="0">
              <a:solidFill>
                <a:srgbClr val="FFFF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Con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886200" y="1905000"/>
            <a:ext cx="223651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956244" y="5651213"/>
            <a:ext cx="2783134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886200" y="3810000"/>
            <a:ext cx="285046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3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1524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dong-ho-bao-thuc-17065_1_1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0" y="50577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Oval 24"/>
          <p:cNvSpPr/>
          <p:nvPr/>
        </p:nvSpPr>
        <p:spPr>
          <a:xfrm>
            <a:off x="7848600" y="58197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7848600" y="58197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7848600" y="58197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7848600" y="58197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7848600" y="58197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48600" y="58197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7848600" y="58197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066800" y="5346910"/>
            <a:ext cx="2133600" cy="1421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066800" y="1763506"/>
            <a:ext cx="2110446" cy="1572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066801" y="3680461"/>
            <a:ext cx="2209800" cy="13258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28600"/>
            <a:ext cx="8458200" cy="156966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endParaRPr lang="en-US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62400" y="4114800"/>
            <a:ext cx="2783134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41668" y="5776028"/>
            <a:ext cx="2531462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0" y="2133600"/>
            <a:ext cx="2178802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3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5894" y="217881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ong-ho-bao-thuc-17065_1_1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962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838200"/>
            <a:ext cx="6347713" cy="1320800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6858000" cy="451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809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1143001" y="3397389"/>
            <a:ext cx="2286000" cy="1483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091151" y="1628342"/>
            <a:ext cx="2185449" cy="14915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1265332" y="5144676"/>
            <a:ext cx="2042711" cy="17133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-304800"/>
            <a:ext cx="8839200" cy="1815882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</a:p>
          <a:p>
            <a:pPr algn="ctr"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897313" y="5663625"/>
            <a:ext cx="24929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m­­ướp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947884" y="3906837"/>
            <a:ext cx="3328155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62400" y="2158425"/>
            <a:ext cx="2042547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3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31012" y="1949589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ong-ho-bao-thuc-17065_1_1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962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158331" y="5232837"/>
            <a:ext cx="2026738" cy="147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207906" y="1763506"/>
            <a:ext cx="1828234" cy="15722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170618" y="3680461"/>
            <a:ext cx="2002166" cy="13258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300"/>
          </a:p>
        </p:txBody>
      </p:sp>
      <p:sp>
        <p:nvSpPr>
          <p:cNvPr id="6" name="Pentagon 5"/>
          <p:cNvSpPr/>
          <p:nvPr/>
        </p:nvSpPr>
        <p:spPr bwMode="auto">
          <a:xfrm>
            <a:off x="194417" y="18128"/>
            <a:ext cx="8458200" cy="156966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</a:t>
            </a:r>
          </a:p>
          <a:p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endParaRPr lang="en-US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962400" y="4114800"/>
            <a:ext cx="1723549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886200" y="5791200"/>
            <a:ext cx="223651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0" y="2133600"/>
            <a:ext cx="285046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3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3581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ong-ho-bao-thuc-17065_1_1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96200" y="4981575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" name="Oval 12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7924800" y="5743575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2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71600"/>
            <a:ext cx="6400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n w="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6600" dirty="0">
                <a:ln w="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dirty="0">
                <a:ln w="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6600" dirty="0">
                <a:ln w="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n w="0">
                  <a:solidFill>
                    <a:schemeClr val="tx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6600" dirty="0">
              <a:ln w="0">
                <a:solidFill>
                  <a:schemeClr val="tx2">
                    <a:lumMod val="75000"/>
                  </a:schemeClr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0699" y="3352800"/>
            <a:ext cx="701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461" y="670956"/>
            <a:ext cx="7447808" cy="1289132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60088"/>
            <a:ext cx="6363547" cy="45931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685800" y="1960088"/>
            <a:ext cx="6934200" cy="36025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11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ải xuố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363" y="609600"/>
            <a:ext cx="6198949" cy="4125119"/>
          </a:xfrm>
        </p:spPr>
      </p:pic>
      <p:sp>
        <p:nvSpPr>
          <p:cNvPr id="5" name="TextBox 4"/>
          <p:cNvSpPr txBox="1"/>
          <p:nvPr/>
        </p:nvSpPr>
        <p:spPr>
          <a:xfrm>
            <a:off x="1535554" y="4748574"/>
            <a:ext cx="4712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bắp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latin typeface="Times New Roman" pitchFamily="18" charset="0"/>
              </a:rPr>
              <a:t>Cô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mời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kể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các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loại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rau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ăn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lá</a:t>
            </a:r>
            <a:r>
              <a:rPr lang="en-US" sz="4000" b="1" dirty="0">
                <a:latin typeface="Times New Roman" pitchFamily="18" charset="0"/>
              </a:rPr>
              <a:t>?</a:t>
            </a:r>
          </a:p>
        </p:txBody>
      </p:sp>
      <p:pic>
        <p:nvPicPr>
          <p:cNvPr id="31750" name="Picture 6" descr="cai bap t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924425" cy="5867400"/>
          </a:xfrm>
          <a:prstGeom prst="rect">
            <a:avLst/>
          </a:prstGeom>
          <a:noFill/>
        </p:spPr>
      </p:pic>
      <p:pic>
        <p:nvPicPr>
          <p:cNvPr id="31751" name="Picture 7" descr="cai th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685800"/>
            <a:ext cx="3581400" cy="2828925"/>
          </a:xfrm>
          <a:prstGeom prst="rect">
            <a:avLst/>
          </a:prstGeom>
          <a:noFill/>
        </p:spPr>
      </p:pic>
      <p:pic>
        <p:nvPicPr>
          <p:cNvPr id="31752" name="Picture 8" descr="rau c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990600"/>
            <a:ext cx="2667000" cy="2667000"/>
          </a:xfrm>
          <a:prstGeom prst="rect">
            <a:avLst/>
          </a:prstGeom>
          <a:noFill/>
        </p:spPr>
      </p:pic>
      <p:pic>
        <p:nvPicPr>
          <p:cNvPr id="31753" name="Picture 9" descr="rau-d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343400"/>
            <a:ext cx="2143125" cy="2143125"/>
          </a:xfrm>
          <a:prstGeom prst="rect">
            <a:avLst/>
          </a:prstGeom>
          <a:noFill/>
        </p:spPr>
      </p:pic>
      <p:pic>
        <p:nvPicPr>
          <p:cNvPr id="31754" name="Picture 10" descr="rau-muo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255224">
            <a:off x="2895600" y="3581400"/>
            <a:ext cx="2857500" cy="2857500"/>
          </a:xfrm>
          <a:prstGeom prst="rect">
            <a:avLst/>
          </a:prstGeom>
          <a:noFill/>
        </p:spPr>
      </p:pic>
      <p:pic>
        <p:nvPicPr>
          <p:cNvPr id="31755" name="Picture 11" descr="rau ca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8006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17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4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1400" decel="5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1400" decel="100000" autoRev="1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249701" y="185737"/>
            <a:ext cx="6232659" cy="1895475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Bé hãy kể các loại rau ăn lá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</a:rPr>
              <a:t>dùng để ăn sống và làm gia vị?</a:t>
            </a:r>
          </a:p>
        </p:txBody>
      </p:sp>
      <p:pic>
        <p:nvPicPr>
          <p:cNvPr id="32773" name="Picture 5" descr="rau m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1800"/>
            <a:ext cx="2501900" cy="2981325"/>
          </a:xfrm>
          <a:prstGeom prst="rect">
            <a:avLst/>
          </a:prstGeom>
          <a:noFill/>
        </p:spPr>
      </p:pic>
      <p:pic>
        <p:nvPicPr>
          <p:cNvPr id="32774" name="Picture 6" descr="xa la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971800"/>
            <a:ext cx="4044950" cy="4819650"/>
          </a:xfrm>
          <a:prstGeom prst="rect">
            <a:avLst/>
          </a:prstGeom>
          <a:noFill/>
        </p:spPr>
      </p:pic>
      <p:pic>
        <p:nvPicPr>
          <p:cNvPr id="32775" name="Picture 7" descr="rau tho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6362" y="2081212"/>
            <a:ext cx="3496973" cy="4167188"/>
          </a:xfrm>
          <a:prstGeom prst="rect">
            <a:avLst/>
          </a:prstGeom>
          <a:noFill/>
        </p:spPr>
      </p:pic>
      <p:pic>
        <p:nvPicPr>
          <p:cNvPr id="32776" name="Picture 8" descr="h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847529">
            <a:off x="5257800" y="4387850"/>
            <a:ext cx="3676650" cy="247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277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155" decel="100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155" decel="100000"/>
                                        <p:tgtEl>
                                          <p:spTgt spid="327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1155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155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695" decel="100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695" decel="100000"/>
                                        <p:tgtEl>
                                          <p:spTgt spid="327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2695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2695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4305" accel="100000" fill="hold">
                                          <p:stCondLst>
                                            <p:cond delay="2695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04800"/>
            <a:ext cx="4619626" cy="3714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50292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609600" y="-76200"/>
            <a:ext cx="6400800" cy="1638300"/>
          </a:xfrm>
          <a:prstGeom prst="cloudCallout">
            <a:avLst>
              <a:gd name="adj1" fmla="val -48204"/>
              <a:gd name="adj2" fmla="val 59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thêm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loại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rau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củ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30727" name="Picture 7" descr="cu ca r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47800"/>
            <a:ext cx="4876800" cy="5810250"/>
          </a:xfrm>
          <a:prstGeom prst="rect">
            <a:avLst/>
          </a:prstGeom>
          <a:noFill/>
        </p:spPr>
      </p:pic>
      <p:pic>
        <p:nvPicPr>
          <p:cNvPr id="30729" name="Picture 9" descr="cu c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48754"/>
            <a:ext cx="4648200" cy="5537895"/>
          </a:xfrm>
          <a:prstGeom prst="rect">
            <a:avLst/>
          </a:prstGeom>
          <a:noFill/>
        </p:spPr>
      </p:pic>
      <p:pic>
        <p:nvPicPr>
          <p:cNvPr id="30730" name="Picture 10" descr="hanh t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7154" y="1529654"/>
            <a:ext cx="2527092" cy="5505450"/>
          </a:xfrm>
          <a:prstGeom prst="rect">
            <a:avLst/>
          </a:prstGeom>
          <a:noFill/>
        </p:spPr>
      </p:pic>
      <p:pic>
        <p:nvPicPr>
          <p:cNvPr id="30731" name="Picture 11" descr="khoai l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800600"/>
            <a:ext cx="4044950" cy="4819650"/>
          </a:xfrm>
          <a:prstGeom prst="rect">
            <a:avLst/>
          </a:prstGeom>
          <a:noFill/>
        </p:spPr>
      </p:pic>
      <p:pic>
        <p:nvPicPr>
          <p:cNvPr id="30732" name="Picture 12" descr="khoai s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191000"/>
            <a:ext cx="6345238" cy="10534650"/>
          </a:xfrm>
          <a:prstGeom prst="rect">
            <a:avLst/>
          </a:prstGeom>
          <a:noFill/>
        </p:spPr>
      </p:pic>
      <p:pic>
        <p:nvPicPr>
          <p:cNvPr id="30733" name="Picture 13" descr="khoai ta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86200"/>
            <a:ext cx="8315325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307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0" decel="100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decel="100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9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3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"/>
            <a:ext cx="5775506" cy="3843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46482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9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5&quot;/&gt;&lt;/object&gt;&lt;object type=&quot;3&quot; unique_id=&quot;10009&quot;&gt;&lt;property id=&quot;20148&quot; value=&quot;5&quot;/&gt;&lt;property id=&quot;20300&quot; value=&quot;Slide 6&quot;/&gt;&lt;property id=&quot;20307&quot; value=&quot;266&quot;/&gt;&lt;/object&gt;&lt;object type=&quot;3&quot; unique_id=&quot;10010&quot;&gt;&lt;property id=&quot;20148&quot; value=&quot;5&quot;/&gt;&lt;property id=&quot;20300&quot; value=&quot;Slide 8&quot;/&gt;&lt;property id=&quot;20307&quot; value=&quot;268&quot;/&gt;&lt;/object&gt;&lt;object type=&quot;3&quot; unique_id=&quot;10011&quot;&gt;&lt;property id=&quot;20148&quot; value=&quot;5&quot;/&gt;&lt;property id=&quot;20300&quot; value=&quot;Slide 7&quot;/&gt;&lt;property id=&quot;20307&quot; value=&quot;267&quot;/&gt;&lt;/object&gt;&lt;object type=&quot;3&quot; unique_id=&quot;10012&quot;&gt;&lt;property id=&quot;20148&quot; value=&quot;5&quot;/&gt;&lt;property id=&quot;20300&quot; value=&quot;Slide 9&quot;/&gt;&lt;property id=&quot;20307&quot; value=&quot;269&quot;/&gt;&lt;/object&gt;&lt;object type=&quot;3&quot; unique_id=&quot;10013&quot;&gt;&lt;property id=&quot;20148&quot; value=&quot;5&quot;/&gt;&lt;property id=&quot;20300&quot; value=&quot;Slide 10&quot;/&gt;&lt;property id=&quot;20307&quot; value=&quot;277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object type=&quot;3&quot; unique_id=&quot;10015&quot;&gt;&lt;property id=&quot;20148&quot; value=&quot;5&quot;/&gt;&lt;property id=&quot;20300&quot; value=&quot;Slide 12&quot;/&gt;&lt;property id=&quot;20307&quot; value=&quot;275&quot;/&gt;&lt;/object&gt;&lt;object type=&quot;3&quot; unique_id=&quot;10016&quot;&gt;&lt;property id=&quot;20148&quot; value=&quot;5&quot;/&gt;&lt;property id=&quot;20300&quot; value=&quot;Slide 13&quot;/&gt;&lt;property id=&quot;20307&quot; value=&quot;276&quot;/&gt;&lt;/object&gt;&lt;object type=&quot;3&quot; unique_id=&quot;10017&quot;&gt;&lt;property id=&quot;20148&quot; value=&quot;5&quot;/&gt;&lt;property id=&quot;20300&quot; value=&quot;Slide 14 - &amp;quot;Mở rộng các loại rau ăn hoa &amp;quot;&quot;/&gt;&lt;property id=&quot;20307&quot; value=&quot;280&quot;/&gt;&lt;/object&gt;&lt;object type=&quot;3&quot; unique_id=&quot;10018&quot;&gt;&lt;property id=&quot;20148&quot; value=&quot;5&quot;/&gt;&lt;property id=&quot;20300&quot; value=&quot;Slide 15&quot;/&gt;&lt;property id=&quot;20307&quot; value=&quot;278&quot;/&gt;&lt;/object&gt;&lt;object type=&quot;3&quot; unique_id=&quot;10019&quot;&gt;&lt;property id=&quot;20148&quot; value=&quot;5&quot;/&gt;&lt;property id=&quot;20300&quot; value=&quot;Slide 16&quot;/&gt;&lt;property id=&quot;20307&quot; value=&quot;279&quot;/&gt;&lt;/object&gt;&lt;object type=&quot;3&quot; unique_id=&quot;10020&quot;&gt;&lt;property id=&quot;20148&quot; value=&quot;5&quot;/&gt;&lt;property id=&quot;20300&quot; value=&quot;Slide 17&quot;/&gt;&lt;property id=&quot;20307&quot; value=&quot;281&quot;/&gt;&lt;/object&gt;&lt;object type=&quot;3&quot; unique_id=&quot;10021&quot;&gt;&lt;property id=&quot;20148&quot; value=&quot;5&quot;/&gt;&lt;property id=&quot;20300&quot; value=&quot;Slide 18&quot;/&gt;&lt;property id=&quot;20307&quot; value=&quot;282&quot;/&gt;&lt;/object&gt;&lt;object type=&quot;3&quot; unique_id=&quot;10027&quot;&gt;&lt;property id=&quot;20148&quot; value=&quot;5&quot;/&gt;&lt;property id=&quot;20300&quot; value=&quot;Slide 19&quot;/&gt;&lt;property id=&quot;20307&quot; value=&quot;288&quot;/&gt;&lt;/object&gt;&lt;object type=&quot;3&quot; unique_id=&quot;10033&quot;&gt;&lt;property id=&quot;20148&quot; value=&quot;5&quot;/&gt;&lt;property id=&quot;20300&quot; value=&quot;Slide 20&quot;/&gt;&lt;property id=&quot;20307&quot; value=&quot;294&quot;/&gt;&lt;/object&gt;&lt;object type=&quot;3&quot; unique_id=&quot;10483&quot;&gt;&lt;property id=&quot;20148&quot; value=&quot;5&quot;/&gt;&lt;property id=&quot;20300&quot; value=&quot;Slide 21&quot;/&gt;&lt;property id=&quot;20307&quot; value=&quot;300&quot;/&gt;&lt;/object&gt;&lt;object type=&quot;3&quot; unique_id=&quot;10484&quot;&gt;&lt;property id=&quot;20148&quot; value=&quot;5&quot;/&gt;&lt;property id=&quot;20300&quot; value=&quot;Slide 22&quot;/&gt;&lt;property id=&quot;20307&quot; value=&quot;301&quot;/&gt;&lt;/object&gt;&lt;object type=&quot;3&quot; unique_id=&quot;10485&quot;&gt;&lt;property id=&quot;20148&quot; value=&quot;5&quot;/&gt;&lt;property id=&quot;20300&quot; value=&quot;Slide 23&quot;/&gt;&lt;property id=&quot;20307&quot; value=&quot;302&quot;/&gt;&lt;/object&gt;&lt;object type=&quot;3&quot; unique_id=&quot;10486&quot;&gt;&lt;property id=&quot;20148&quot; value=&quot;5&quot;/&gt;&lt;property id=&quot;20300&quot; value=&quot;Slide 24&quot;/&gt;&lt;property id=&quot;20307&quot; value=&quot;303&quot;/&gt;&lt;/object&gt;&lt;object type=&quot;3&quot; unique_id=&quot;10487&quot;&gt;&lt;property id=&quot;20148&quot; value=&quot;5&quot;/&gt;&lt;property id=&quot;20300&quot; value=&quot;Slide 25&quot;/&gt;&lt;property id=&quot;20307&quot; value=&quot;304&quot;/&gt;&lt;/object&gt;&lt;object type=&quot;3&quot; unique_id=&quot;10488&quot;&gt;&lt;property id=&quot;20148&quot; value=&quot;5&quot;/&gt;&lt;property id=&quot;20300&quot; value=&quot;Slide 26&quot;/&gt;&lt;property id=&quot;20307&quot; value=&quot;305&quot;/&gt;&lt;/object&gt;&lt;object type=&quot;3&quot; unique_id=&quot;11064&quot;&gt;&lt;property id=&quot;20148&quot; value=&quot;5&quot;/&gt;&lt;property id=&quot;20300&quot; value=&quot;Slide 1 - &amp;quot;UBND Quận Long Biên&amp;#x0D;&amp;#x0A;Trường Mầm non Bồ Đề&amp;quot;&quot;/&gt;&lt;property id=&quot;20307&quot; value=&quot;306&quot;/&gt;&lt;/object&gt;&lt;object type=&quot;3&quot; unique_id=&quot;11369&quot;&gt;&lt;property id=&quot;20148&quot; value=&quot;5&quot;/&gt;&lt;property id=&quot;20300&quot; value=&quot;Slide 27&quot;/&gt;&lt;property id=&quot;20307&quot; value=&quot;30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428</TotalTime>
  <Words>486</Words>
  <Application>Microsoft Office PowerPoint</Application>
  <PresentationFormat>On-screen Show (4:3)</PresentationFormat>
  <Paragraphs>111</Paragraphs>
  <Slides>22</Slides>
  <Notes>2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.VnArial</vt:lpstr>
      <vt:lpstr>.VnTime</vt:lpstr>
      <vt:lpstr>Arial</vt:lpstr>
      <vt:lpstr>Calibri</vt:lpstr>
      <vt:lpstr>Tahoma</vt:lpstr>
      <vt:lpstr>Times New Roman</vt:lpstr>
      <vt:lpstr>Trebuchet MS</vt:lpstr>
      <vt:lpstr>Wingdings 3</vt:lpstr>
      <vt:lpstr>Facet</vt:lpstr>
      <vt:lpstr>Image</vt:lpstr>
      <vt:lpstr>PowerPoint Presentation</vt:lpstr>
      <vt:lpstr>1- Ổn định tổ chức </vt:lpstr>
      <vt:lpstr>2- Phương pháp,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Mở rộng các loại rau ăn hoa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52</cp:revision>
  <dcterms:created xsi:type="dcterms:W3CDTF">2016-01-19T15:21:27Z</dcterms:created>
  <dcterms:modified xsi:type="dcterms:W3CDTF">2024-02-21T03:59:27Z</dcterms:modified>
</cp:coreProperties>
</file>