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2" r:id="rId2"/>
    <p:sldId id="266" r:id="rId3"/>
    <p:sldId id="271" r:id="rId4"/>
    <p:sldId id="304" r:id="rId5"/>
    <p:sldId id="306" r:id="rId6"/>
    <p:sldId id="310" r:id="rId7"/>
    <p:sldId id="311" r:id="rId8"/>
    <p:sldId id="307" r:id="rId9"/>
    <p:sldId id="308" r:id="rId10"/>
    <p:sldId id="30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E5C-48B5-42C3-AE8B-5CB527DAC6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6F4-6B15-408C-B42E-E9EAAEB9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F04-D1BD-EA1B-AC1A-BECFB82C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55FF9-7D3C-3207-491C-EC524D08B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525A-4B7D-CD0B-0F23-B7381447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E559B-1A28-5AAF-E1D2-6A667B56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9438-24AF-CFC7-ADB8-0BAD6B8F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73BA-8343-BAFB-9C4C-26EA7D5D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C3B1-C7DF-503D-6D1E-2D76181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E314-66A3-7E46-0F86-63804F9F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B3402-1FFA-D56E-A3A9-1C3BC4B7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45C55-2470-51F8-4496-897D0BC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8D62E-4A41-FE6D-33B8-DA954C28E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E78B-EBEA-46AF-9917-7E3155A6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B3439-F9CD-AA8A-5BAB-675110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1A4A-BA0D-4FD0-D3C0-5DE8D6C7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CD-5142-1C87-206E-7F4307B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F82D-1B6B-3A93-F98D-E33990E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CBCE-35F9-6C85-69CC-C0E2BB14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BF99-A5C7-4F29-04FD-60BC2D86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4C4E3-7780-B327-0AC7-DAA1DF2B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BBEA3-3F91-5236-FEC0-DF04A61D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C630-8167-3FAA-4B3F-E318424E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32A5-CB49-BD76-219C-B53CAE0F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EAF3-C88C-04F8-969C-A53AC475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4283-4146-3675-B3E3-A07639F2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CDCA-E60F-FCD3-1082-1ADFF1C1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AD2B-9993-692B-CF56-9DCF82A7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062D-8EF2-F683-EC22-087B3608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1CE-89C9-7787-5A74-90AC75F3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799A9-8FBA-C40D-04B1-F97C8D5A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714E-D05A-09D4-3169-FC49C73A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DF46-2217-F785-B92B-AA6AF646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67F0-6CE5-2AC1-E25F-F2E6415F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7165-625C-3612-FD7E-FEB21090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C90F4-BE0F-5B8E-B211-9F1BE809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7ABB9-B9C4-AEF9-90F7-37CF3297C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2464F-4CA2-6C15-7389-8F8026EB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6B7E7-A7F1-C82A-C24F-EE2C259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796A4-A0B6-F538-000D-1C8B564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5E84D-67AD-6AF4-9B35-CD9CB553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AE3D-0953-A020-F0AA-301DC36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7462-6B48-7982-6031-B0258DDC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34036-6648-B2DC-DAB1-BA697CA4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1650C-7894-E046-7127-414352B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81A5F-22C8-6B55-434F-300C569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072BC-54A8-CE32-F51B-4D7395C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2EB5C-F207-085E-73CE-C096B294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1E47-5A02-2AA5-5D5A-BFBB164D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920D-0AEB-D37F-68D9-7257C2AB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2644-98AE-04C1-44DA-87812967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E460-2017-162A-D316-3839C2E2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9F94-7695-5F3A-F514-95A7432F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86C10-BF9F-422D-01C5-F434275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2601-E194-2215-1342-A30E9C5D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98146-61F5-8D71-051F-11C5CABB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E2B7-B13A-4373-7CE7-30AA5E1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69F84-EBE6-B1ED-4D3B-48C3AFDF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1296-184D-4467-A7EF-ACDFCF52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B532F-E9EC-740B-30C5-47670A5E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B47FE-6E70-C1CE-F073-0335C795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A3C0-ED1F-830C-0647-FB3D144B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2A76-9126-44A1-675D-AED28D8D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D4B-6420-4818-8A7C-41C0CECE546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3F46C-8CB0-A948-5643-C1D5883D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96DCF-DA88-5798-877D-37C59B0A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21" y="-297"/>
            <a:ext cx="12394242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5081" y="472550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  <a:p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83" y="1411269"/>
            <a:ext cx="1406478" cy="1459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31156-DAF6-8693-D1CC-B8654CB4ADDE}"/>
              </a:ext>
            </a:extLst>
          </p:cNvPr>
          <p:cNvSpPr txBox="1"/>
          <p:nvPr/>
        </p:nvSpPr>
        <p:spPr>
          <a:xfrm>
            <a:off x="4814749" y="1037339"/>
            <a:ext cx="3015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________________________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4524" y="3095039"/>
            <a:ext cx="607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THẨM MĨ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0402F-0409-E0B6-0F06-6A49E77CD6CA}"/>
              </a:ext>
            </a:extLst>
          </p:cNvPr>
          <p:cNvSpPr txBox="1"/>
          <p:nvPr/>
        </p:nvSpPr>
        <p:spPr>
          <a:xfrm>
            <a:off x="1624075" y="3842245"/>
            <a:ext cx="9396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(5 - 6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979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A6859A-9B34-6CCF-88E5-1EDC1E25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4"/>
            <a:ext cx="12192000" cy="6847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46868-C857-4048-A9B4-61731779D607}"/>
              </a:ext>
            </a:extLst>
          </p:cNvPr>
          <p:cNvSpPr txBox="1"/>
          <p:nvPr/>
        </p:nvSpPr>
        <p:spPr>
          <a:xfrm>
            <a:off x="1748116" y="1972235"/>
            <a:ext cx="8919883" cy="32452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852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01A8B31C-996F-BCBC-6A8E-E22813D0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9483" y="935593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220" y="1805354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3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2062-98CC-7F94-AC35-A1BDF931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5480" y="157675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36454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981200" y="30480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NHUNG\GIÁO ÁN\GIÁO ÁN MĨ THUẬT THEO PP ĐAN MẠCH\NHUNG MT Đan Mạch\Tranh từ lá khô\con cá l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323" flipH="1">
            <a:off x="1342605" y="3595043"/>
            <a:ext cx="344261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NHUNG\GIÁO ÁN\GIÁO ÁN MĨ THUẬT THEO PP ĐAN MẠCH\NHUNG MT Đan Mạch\Tranh từ lá khô\con cá lá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00" y="4725194"/>
            <a:ext cx="19669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NHUNG\GIÁO ÁN\GIÁO ÁN MĨ THUẬT THEO PP ĐAN MẠCH\NHUNG MT Đan Mạch\Tranh từ lá khô\con cá lá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90" y="3429000"/>
            <a:ext cx="3096626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41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Thaison\Desktop\Tranh từ lá khô\hoa la khô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-576775"/>
            <a:ext cx="13812157" cy="78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-2" r="12857"/>
          <a:stretch>
            <a:fillRect/>
          </a:stretch>
        </p:blipFill>
        <p:spPr bwMode="auto">
          <a:xfrm>
            <a:off x="0" y="228600"/>
            <a:ext cx="1219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3875314"/>
            <a:ext cx="5377543" cy="25683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ytimg.com/vi/CjGXUVzI6yE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75314"/>
            <a:ext cx="5704114" cy="26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f2.hcm.edu.vn/UploadImages/ndtekhuyettatcuchi/thuvienanh/H%C4%90%20h%E1%BB%8Dc%20t%E1%BA%ADp%20c%E1%BB%A7a%20tr%E1%BA%BB/HT%20M%C4%A8%20THU%E1%BA%ACT%204A2-2.jpg?w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5333"/>
          <a:stretch>
            <a:fillRect/>
          </a:stretch>
        </p:blipFill>
        <p:spPr bwMode="auto">
          <a:xfrm>
            <a:off x="6172200" y="827312"/>
            <a:ext cx="5627914" cy="262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827313"/>
            <a:ext cx="5606143" cy="262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686" y="291875"/>
            <a:ext cx="10951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3366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115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Admin</cp:lastModifiedBy>
  <cp:revision>47</cp:revision>
  <dcterms:created xsi:type="dcterms:W3CDTF">2022-06-18T06:15:34Z</dcterms:created>
  <dcterms:modified xsi:type="dcterms:W3CDTF">2024-02-20T05:31:30Z</dcterms:modified>
</cp:coreProperties>
</file>