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  <p:sldId id="266" r:id="rId4"/>
    <p:sldId id="256" r:id="rId5"/>
    <p:sldId id="257" r:id="rId6"/>
    <p:sldId id="258" r:id="rId7"/>
    <p:sldId id="260" r:id="rId8"/>
    <p:sldId id="261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33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0E0-C53A-49F2-95AD-5A5C9CFDAAE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61C2-7ABF-4EEE-AC67-3B724AAA74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0E0-C53A-49F2-95AD-5A5C9CFDAAE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61C2-7ABF-4EEE-AC67-3B724AAA74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0E0-C53A-49F2-95AD-5A5C9CFDAAE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61C2-7ABF-4EEE-AC67-3B724AAA74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0E0-C53A-49F2-95AD-5A5C9CFDAAE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61C2-7ABF-4EEE-AC67-3B724AAA74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0E0-C53A-49F2-95AD-5A5C9CFDAAE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61C2-7ABF-4EEE-AC67-3B724AAA74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0E0-C53A-49F2-95AD-5A5C9CFDAAE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61C2-7ABF-4EEE-AC67-3B724AAA74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0E0-C53A-49F2-95AD-5A5C9CFDAAE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61C2-7ABF-4EEE-AC67-3B724AAA74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0E0-C53A-49F2-95AD-5A5C9CFDAAE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61C2-7ABF-4EEE-AC67-3B724AAA74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0E0-C53A-49F2-95AD-5A5C9CFDAAE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61C2-7ABF-4EEE-AC67-3B724AAA74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0E0-C53A-49F2-95AD-5A5C9CFDAAE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61C2-7ABF-4EEE-AC67-3B724AAA74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0E0-C53A-49F2-95AD-5A5C9CFDAAE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61C2-7ABF-4EEE-AC67-3B724AAA74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180E0-C53A-49F2-95AD-5A5C9CFDAAE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61C2-7ABF-4EEE-AC67-3B724AAA74F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50490" y="144780"/>
            <a:ext cx="6891020" cy="682625"/>
          </a:xfrm>
          <a:prstGeom prst="rect">
            <a:avLst/>
          </a:prstGeom>
          <a:noFill/>
          <a:ln w="9525">
            <a:noFill/>
          </a:ln>
        </p:spPr>
        <p:txBody>
          <a:bodyPr wrap="square" lIns="68579" tIns="34289" rIns="68579" bIns="34289" anchor="t" anchorCtr="0">
            <a:spAutoFit/>
          </a:bodyPr>
          <a:p>
            <a:pPr algn="ctr" defTabSz="685800"/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UBND QUẬN LONG BIÊN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685800"/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TRƯỜNG MẦM NON BỒ ĐỀ</a:t>
            </a:r>
            <a:endParaRPr lang="vi-VN" alt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908550" y="827088"/>
            <a:ext cx="23749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63595" y="2643505"/>
            <a:ext cx="6177915" cy="436245"/>
          </a:xfrm>
          <a:prstGeom prst="rect">
            <a:avLst/>
          </a:prstGeom>
          <a:noFill/>
          <a:ln w="9525">
            <a:noFill/>
          </a:ln>
        </p:spPr>
        <p:txBody>
          <a:bodyPr wrap="square" lIns="68579" tIns="34289" rIns="68579" bIns="34289" anchor="t" anchorCtr="0">
            <a:spAutoFit/>
          </a:bodyPr>
          <a:p>
            <a:pPr algn="ctr" defTabSz="685800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GIÁO DỤC PHÁT TRIỂN NGÔN NGỮ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81095" y="3141980"/>
            <a:ext cx="6004560" cy="1544320"/>
          </a:xfrm>
          <a:prstGeom prst="rect">
            <a:avLst/>
          </a:prstGeom>
          <a:noFill/>
          <a:ln w="9525">
            <a:noFill/>
          </a:ln>
        </p:spPr>
        <p:txBody>
          <a:bodyPr wrap="square" lIns="68579" tIns="34289" rIns="68579" bIns="34289" anchor="t" anchorCtr="0">
            <a:spAutoFit/>
          </a:bodyPr>
          <a:p>
            <a:pPr defTabSz="685800"/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LQVH: Truyện “ Thỏ con không vâng lời”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defTabSz="685800"/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Nhà trẻ (24 - 36 tháng)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defTabSz="685800"/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Thị Thái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defTabSz="685800"/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Phạm Thị Chiến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940" y="977900"/>
            <a:ext cx="1722120" cy="1603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Bé Thu Uyên  Cô Và Mẹ  Nhạc Thiếu Nhi Vui Nhộn Hay Nhất 2018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977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580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358"/>
            <a:ext cx="12192000" cy="6876357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605"/>
            <a:ext cx="12192000" cy="694784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8e69231a11e5786ce274a1243e0e04b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8721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1849120" y="2162810"/>
            <a:ext cx="8493760" cy="22434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prstTxWarp prst="textWave2">
              <a:avLst/>
            </a:prstTxWarp>
            <a:noAutofit/>
          </a:bodyPr>
          <a:p>
            <a:pPr algn="ctr"/>
            <a:r>
              <a:rPr lang="en-US" altLang="zh-CN" sz="7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en-US" altLang="zh-CN" sz="72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WPS Presentation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SimSun</vt:lpstr>
      <vt:lpstr>Wingdings</vt:lpstr>
      <vt:lpstr>Calibri (Body)</vt:lpstr>
      <vt:lpstr>Calibri</vt:lpstr>
      <vt:lpstr>Albertus</vt:lpstr>
      <vt:lpstr>Calibri</vt:lpstr>
      <vt:lpstr>Segoe Print</vt:lpstr>
      <vt:lpstr>Microsoft YaHei</vt:lpstr>
      <vt:lpstr>Arial Unicode MS</vt:lpstr>
      <vt:lpstr>Calibri Light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126 Xuan 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4</cp:revision>
  <dcterms:created xsi:type="dcterms:W3CDTF">2022-01-26T14:29:00Z</dcterms:created>
  <dcterms:modified xsi:type="dcterms:W3CDTF">2024-12-06T02:31:30Z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CBABF696A4704E87A06534CFF9FD6E65_12</vt:lpwstr>
  </property>
  <property fmtid="{D5CDD505-2E9C-101B-9397-08002B2CF9AE}" pid="3" name="KSOProductBuildVer">
    <vt:lpwstr>1033-12.2.0.18911</vt:lpwstr>
  </property>
</Properties>
</file>