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83" r:id="rId4"/>
    <p:sldId id="284" r:id="rId5"/>
    <p:sldId id="285" r:id="rId6"/>
    <p:sldId id="292" r:id="rId7"/>
    <p:sldId id="294" r:id="rId8"/>
    <p:sldId id="293" r:id="rId9"/>
    <p:sldId id="291" r:id="rId10"/>
    <p:sldId id="295" r:id="rId11"/>
    <p:sldId id="299" r:id="rId12"/>
    <p:sldId id="300" r:id="rId13"/>
    <p:sldId id="274" r:id="rId14"/>
    <p:sldId id="275" r:id="rId15"/>
    <p:sldId id="298" r:id="rId16"/>
    <p:sldId id="301" r:id="rId17"/>
    <p:sldId id="302" r:id="rId18"/>
    <p:sldId id="281" r:id="rId19"/>
    <p:sldId id="26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7E144CF-6AAD-4044-A0F6-31C995C0E3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6996B-BFAD-4229-981F-22DFCE6D12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3084D8A-F16B-49F9-B45B-084E37F9C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7415DA3-D3A7-41FC-835C-A08EE41A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C75AB7-E027-4E52-B1CC-48660A53DA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D6F29-977B-4153-B360-140FED9686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64D5BDF-2BE7-4ED3-8A48-793C593B4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D024BE-94AE-47A7-8B5B-14A3D4E7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B61F94F-8025-471A-B7B0-8C40F129A1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6D2DC-C04B-4201-92F9-1C802856CA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E6B7126-E21E-4C19-89E9-DA7C5CD08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BF627D-BB6C-463B-8BE0-5A9D750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CFCAAD8-CE0F-4C58-909A-7FBABE84F9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63DCC-C22F-4E1D-B43F-40F124868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11D863C-31B8-43AB-84FC-4331414C1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54640F-8704-473D-8171-D69E8A6CE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4A4ECC4-A15E-4413-91F4-232992B0B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7C202-75CC-4245-8AD9-D2AB52D692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55CE100-ED67-474E-BD60-5E3F7273A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EB9401-7AF1-4A12-9CB9-B6C3CAD6E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648F013-C7EE-4F87-A212-F70249684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530CB-4BDD-421B-8275-D316EBCB2C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281E4C1-1AA6-4683-A49F-CD4604012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5943736-D550-425E-9C66-AB52CA77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95638"/>
            <a:ext cx="86360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29300"/>
            <a:ext cx="7112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FF840-9CFB-461E-920D-2936E26D7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E121-8049-4BD6-80FD-5F8E5118A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B29BCD-1E62-4FFD-AC9C-D32E00BAC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1B872-ADA5-4381-826C-CA38D249E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8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AA388-AE15-42A2-B448-2B444DA64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4CD5FD-B7A3-4683-8856-87C7611C1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7B960-E57F-45F8-8664-A5DEDF648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E8D0-18BF-4E01-986A-833DD56D6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6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610351"/>
            <a:ext cx="8636000" cy="204311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60070"/>
            <a:ext cx="8636000" cy="2250281"/>
          </a:xfrm>
        </p:spPr>
        <p:txBody>
          <a:bodyPr anchor="b"/>
          <a:lstStyle>
            <a:lvl1pPr marL="0" indent="0">
              <a:buNone/>
              <a:defRPr sz="2222"/>
            </a:lvl1pPr>
            <a:lvl2pPr marL="507995" indent="0">
              <a:buNone/>
              <a:defRPr sz="2000"/>
            </a:lvl2pPr>
            <a:lvl3pPr marL="1015990" indent="0">
              <a:buNone/>
              <a:defRPr sz="1778"/>
            </a:lvl3pPr>
            <a:lvl4pPr marL="1523985" indent="0">
              <a:buNone/>
              <a:defRPr sz="1556"/>
            </a:lvl4pPr>
            <a:lvl5pPr marL="2031980" indent="0">
              <a:buNone/>
              <a:defRPr sz="1556"/>
            </a:lvl5pPr>
            <a:lvl6pPr marL="2539975" indent="0">
              <a:buNone/>
              <a:defRPr sz="1556"/>
            </a:lvl6pPr>
            <a:lvl7pPr marL="3047970" indent="0">
              <a:buNone/>
              <a:defRPr sz="1556"/>
            </a:lvl7pPr>
            <a:lvl8pPr marL="3555964" indent="0">
              <a:buNone/>
              <a:defRPr sz="1556"/>
            </a:lvl8pPr>
            <a:lvl9pPr marL="4063959" indent="0">
              <a:buNone/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12C26-AA66-417B-962C-1CDF99478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90F7E-A153-4D9A-AF16-3AB106738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13A9A-0D8C-41E4-B4A7-0852EDEB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14D83-1548-44EF-9D91-F3C2F8CAA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4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1A18E-3477-417E-9A59-D9C342F1E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5A704-2207-4ED4-9C3D-5B4161FE3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31BE3-C4E0-4ECB-AFE9-493C41991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92457-435F-448A-ADAE-EFF49A4B3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5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02670"/>
            <a:ext cx="4489098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62313"/>
            <a:ext cx="4489098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2302670"/>
            <a:ext cx="4490861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3262313"/>
            <a:ext cx="4490861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E77325-BE6B-479E-B7C2-DB976F53E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723E8D-7F7D-4951-A7C4-644040A88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3094DE-8A24-4F36-9B21-90773C5AA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C3D1-68FB-472F-8CB5-F0195CEF5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5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C843BA-B5E7-4F69-9FC6-10E5FB877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1868F0-C7F8-4426-8FE1-90E96A781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874ADD-BFAE-45B0-80E9-44C51ED9B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1446-2FA2-4CD2-83DE-4D308021A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0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240CD-C056-4A86-B3BE-8519CC8AF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DE058B-D847-4E1F-948A-FB99642BA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9ACFFE-8F1F-46FD-BCA4-B7430AAC8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192D-115E-4361-BF54-BF098A63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4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9575"/>
            <a:ext cx="3342570" cy="17430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9576"/>
            <a:ext cx="5679722" cy="8779670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52651"/>
            <a:ext cx="3342570" cy="7036595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50903-84B5-4E16-90ED-E5F93D6AC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6DC75-1B6B-4ABD-B685-9B0A03D23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88E18-A9EF-4EFB-A92C-22359D41B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C797F-2E3B-4959-A68E-A4A8EFE24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200900"/>
            <a:ext cx="6096000" cy="850107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19163"/>
            <a:ext cx="6096000" cy="61722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051007"/>
            <a:ext cx="6096000" cy="120729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F613B-9E75-4DA3-87A8-7F4254FE3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7D412-540E-4D95-BF2F-77ED9442C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12D55-6A2B-4746-B789-1991F854E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92928-8801-433E-82BC-A1462303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5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88F77-7C63-4828-A8DE-86F6A19E3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5A583-5144-480E-9419-937220376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48FD8-94DF-4ED1-82EB-75ECEDFBA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D475-E582-4FBF-9B86-062C9C71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4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11958"/>
            <a:ext cx="22860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11958"/>
            <a:ext cx="6688667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B6C1E-B4D8-4683-9F8C-A9625EBFA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DFDE8-DD93-4C6F-A46D-6CEF3BECC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94B43-5066-42FF-87A3-FB79DF191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1449A-B86A-479C-9323-B6826D72E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7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848" y="273845"/>
            <a:ext cx="823030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A21D0-504C-43A3-975B-678C04816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F2A2F-025A-474D-85D6-925F7040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37E3B2-45D0-477B-920C-AEBA6FA36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1AEB-567D-4AE3-B120-5EB42B63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4AA494-734F-4926-A17A-16099469B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6848" y="273845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6F2017-58A1-4FA8-940F-6C47D1906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48" y="1600200"/>
            <a:ext cx="8230306" cy="45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DF4980E-F999-47F0-8B62-046E7D5457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6FCC7C-C409-4097-AA57-43BB458B9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48" y="6246020"/>
            <a:ext cx="2896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25130D7-365B-47A6-B9A2-E232B9540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56">
                <a:cs typeface="Arial" panose="020B0604020202020204" pitchFamily="34" charset="0"/>
              </a:defRPr>
            </a:lvl1pPr>
          </a:lstStyle>
          <a:p>
            <a:fld id="{A916C36D-7432-4EE5-A6F0-699B3ACC5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Char char="–"/>
        <a:defRPr sz="3111">
          <a:solidFill>
            <a:schemeClr val="tx1"/>
          </a:solidFill>
          <a:latin typeface="+mn-lt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Char char="–"/>
        <a:defRPr sz="2222">
          <a:solidFill>
            <a:schemeClr val="tx1"/>
          </a:solidFill>
          <a:latin typeface="+mn-lt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5pPr>
      <a:lvl6pPr marL="279397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6pPr>
      <a:lvl7pPr marL="330196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7pPr>
      <a:lvl8pPr marL="380996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8pPr>
      <a:lvl9pPr marL="431795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nhac%20trai%20dat%20nay%20la%20cua%20chung%20minh%20cat%20chuan.wma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chau%20yeu%20co%20chu%20cong%20nhan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32093" y="2209800"/>
            <a:ext cx="1252104" cy="12053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“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9925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>
            <a:extLst>
              <a:ext uri="{FF2B5EF4-FFF2-40B4-BE49-F238E27FC236}">
                <a16:creationId xmlns:a16="http://schemas.microsoft.com/office/drawing/2014/main" id="{7AF6DB45-A972-4E81-8DC3-27C70AB19C3A}"/>
              </a:ext>
            </a:extLst>
          </p:cNvPr>
          <p:cNvGrpSpPr>
            <a:grpSpLocks/>
          </p:cNvGrpSpPr>
          <p:nvPr/>
        </p:nvGrpSpPr>
        <p:grpSpPr bwMode="auto">
          <a:xfrm>
            <a:off x="2878667" y="1227667"/>
            <a:ext cx="3605389" cy="3386667"/>
            <a:chOff x="1632" y="803"/>
            <a:chExt cx="2476" cy="2465"/>
          </a:xfrm>
        </p:grpSpPr>
        <p:sp>
          <p:nvSpPr>
            <p:cNvPr id="11270" name="Oval 29">
              <a:extLst>
                <a:ext uri="{FF2B5EF4-FFF2-40B4-BE49-F238E27FC236}">
                  <a16:creationId xmlns:a16="http://schemas.microsoft.com/office/drawing/2014/main" id="{E8DA1606-938E-4921-AA2C-C2F35585C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1" name="Group 30">
              <a:extLst>
                <a:ext uri="{FF2B5EF4-FFF2-40B4-BE49-F238E27FC236}">
                  <a16:creationId xmlns:a16="http://schemas.microsoft.com/office/drawing/2014/main" id="{9F1377DA-8782-4E06-9CEC-3D4D7782E7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1285" name="AutoShape 31">
                <a:extLst>
                  <a:ext uri="{FF2B5EF4-FFF2-40B4-BE49-F238E27FC236}">
                    <a16:creationId xmlns:a16="http://schemas.microsoft.com/office/drawing/2014/main" id="{00DEABE3-FABA-4905-9C76-9693A7F27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AutoShape 32">
                <a:extLst>
                  <a:ext uri="{FF2B5EF4-FFF2-40B4-BE49-F238E27FC236}">
                    <a16:creationId xmlns:a16="http://schemas.microsoft.com/office/drawing/2014/main" id="{EE3AC5BC-2BEA-408F-913A-1C7697450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AutoShape 33">
                <a:extLst>
                  <a:ext uri="{FF2B5EF4-FFF2-40B4-BE49-F238E27FC236}">
                    <a16:creationId xmlns:a16="http://schemas.microsoft.com/office/drawing/2014/main" id="{7AB67FC5-D21E-455C-8BF8-87344231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AutoShape 34">
                <a:extLst>
                  <a:ext uri="{FF2B5EF4-FFF2-40B4-BE49-F238E27FC236}">
                    <a16:creationId xmlns:a16="http://schemas.microsoft.com/office/drawing/2014/main" id="{32EEACA0-EA8B-490B-9346-6BF55763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AutoShape 35">
                <a:extLst>
                  <a:ext uri="{FF2B5EF4-FFF2-40B4-BE49-F238E27FC236}">
                    <a16:creationId xmlns:a16="http://schemas.microsoft.com/office/drawing/2014/main" id="{662BCC69-F5AE-4309-BAE6-49E413058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AutoShape 36">
                <a:extLst>
                  <a:ext uri="{FF2B5EF4-FFF2-40B4-BE49-F238E27FC236}">
                    <a16:creationId xmlns:a16="http://schemas.microsoft.com/office/drawing/2014/main" id="{AE3817B0-C58C-440A-A8CC-C579D8FC0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AutoShape 37">
                <a:extLst>
                  <a:ext uri="{FF2B5EF4-FFF2-40B4-BE49-F238E27FC236}">
                    <a16:creationId xmlns:a16="http://schemas.microsoft.com/office/drawing/2014/main" id="{56BE73D6-10E7-4CEC-922B-AB7333F1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AutoShape 38">
                <a:extLst>
                  <a:ext uri="{FF2B5EF4-FFF2-40B4-BE49-F238E27FC236}">
                    <a16:creationId xmlns:a16="http://schemas.microsoft.com/office/drawing/2014/main" id="{DCA96FF2-9DA3-4C10-819D-64DED076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3" name="AutoShape 39">
                <a:extLst>
                  <a:ext uri="{FF2B5EF4-FFF2-40B4-BE49-F238E27FC236}">
                    <a16:creationId xmlns:a16="http://schemas.microsoft.com/office/drawing/2014/main" id="{4407DCC6-D1FE-48ED-AE45-C6E3D4E3E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2" name="Oval 40">
              <a:extLst>
                <a:ext uri="{FF2B5EF4-FFF2-40B4-BE49-F238E27FC236}">
                  <a16:creationId xmlns:a16="http://schemas.microsoft.com/office/drawing/2014/main" id="{17AE5A07-89B7-40C4-B173-68728E40E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3" name="AutoShape 41">
              <a:extLst>
                <a:ext uri="{FF2B5EF4-FFF2-40B4-BE49-F238E27FC236}">
                  <a16:creationId xmlns:a16="http://schemas.microsoft.com/office/drawing/2014/main" id="{6E0E6AB5-6B17-4444-A132-58C3F7D44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4" name="Oval 42">
              <a:extLst>
                <a:ext uri="{FF2B5EF4-FFF2-40B4-BE49-F238E27FC236}">
                  <a16:creationId xmlns:a16="http://schemas.microsoft.com/office/drawing/2014/main" id="{35B1A649-1E81-445C-844D-B306E198B6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5" name="Group 43">
              <a:extLst>
                <a:ext uri="{FF2B5EF4-FFF2-40B4-BE49-F238E27FC236}">
                  <a16:creationId xmlns:a16="http://schemas.microsoft.com/office/drawing/2014/main" id="{44D08D8B-FCC9-4D17-8E0C-7D6B5BCC0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1276" name="AutoShape 44">
                <a:extLst>
                  <a:ext uri="{FF2B5EF4-FFF2-40B4-BE49-F238E27FC236}">
                    <a16:creationId xmlns:a16="http://schemas.microsoft.com/office/drawing/2014/main" id="{F70CEB69-A95C-48EF-9EF7-5455611F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AutoShape 45">
                <a:extLst>
                  <a:ext uri="{FF2B5EF4-FFF2-40B4-BE49-F238E27FC236}">
                    <a16:creationId xmlns:a16="http://schemas.microsoft.com/office/drawing/2014/main" id="{8086A1CE-50FD-459F-B418-4FF2B83A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AutoShape 46">
                <a:extLst>
                  <a:ext uri="{FF2B5EF4-FFF2-40B4-BE49-F238E27FC236}">
                    <a16:creationId xmlns:a16="http://schemas.microsoft.com/office/drawing/2014/main" id="{223E04D7-6B1B-4240-900D-B6F3BA02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AutoShape 47">
                <a:extLst>
                  <a:ext uri="{FF2B5EF4-FFF2-40B4-BE49-F238E27FC236}">
                    <a16:creationId xmlns:a16="http://schemas.microsoft.com/office/drawing/2014/main" id="{8D363384-01F6-4673-8416-F7B6708C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AutoShape 48">
                <a:extLst>
                  <a:ext uri="{FF2B5EF4-FFF2-40B4-BE49-F238E27FC236}">
                    <a16:creationId xmlns:a16="http://schemas.microsoft.com/office/drawing/2014/main" id="{339A5CC8-6700-4563-A9E8-643691464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AutoShape 49">
                <a:extLst>
                  <a:ext uri="{FF2B5EF4-FFF2-40B4-BE49-F238E27FC236}">
                    <a16:creationId xmlns:a16="http://schemas.microsoft.com/office/drawing/2014/main" id="{189EA362-12DE-4C3A-9128-F9D71D67A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AutoShape 50">
                <a:extLst>
                  <a:ext uri="{FF2B5EF4-FFF2-40B4-BE49-F238E27FC236}">
                    <a16:creationId xmlns:a16="http://schemas.microsoft.com/office/drawing/2014/main" id="{BF4B80D5-CB7B-4701-ADA4-64B23ACE0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AutoShape 51">
                <a:extLst>
                  <a:ext uri="{FF2B5EF4-FFF2-40B4-BE49-F238E27FC236}">
                    <a16:creationId xmlns:a16="http://schemas.microsoft.com/office/drawing/2014/main" id="{F7E6936D-87A8-4527-B9C5-A418508C6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AutoShape 52">
                <a:extLst>
                  <a:ext uri="{FF2B5EF4-FFF2-40B4-BE49-F238E27FC236}">
                    <a16:creationId xmlns:a16="http://schemas.microsoft.com/office/drawing/2014/main" id="{6ED1B264-0E18-418C-8570-00307ED44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6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4DE384-3900-4DC3-AE09-5D47B13B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868EE4-921B-4018-9369-2DAF8B20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614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345E9A9D-AA87-4054-A7B3-293ECB8D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667" y="5055306"/>
            <a:ext cx="3123848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Lăn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phía</a:t>
            </a:r>
            <a:endParaRPr lang="en-US" altLang="en-US" sz="2667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198B3439-C029-44AF-93DB-34D77A1D84E5}"/>
              </a:ext>
            </a:extLst>
          </p:cNvPr>
          <p:cNvGrpSpPr>
            <a:grpSpLocks/>
          </p:cNvGrpSpPr>
          <p:nvPr/>
        </p:nvGrpSpPr>
        <p:grpSpPr bwMode="auto">
          <a:xfrm>
            <a:off x="1693334" y="3344333"/>
            <a:ext cx="2591153" cy="2398889"/>
            <a:chOff x="1632" y="803"/>
            <a:chExt cx="2476" cy="2465"/>
          </a:xfrm>
        </p:grpSpPr>
        <p:sp>
          <p:nvSpPr>
            <p:cNvPr id="12319" name="Oval 2">
              <a:extLst>
                <a:ext uri="{FF2B5EF4-FFF2-40B4-BE49-F238E27FC236}">
                  <a16:creationId xmlns:a16="http://schemas.microsoft.com/office/drawing/2014/main" id="{F4963B23-DF28-4763-AB70-EE3786CBF2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0" name="Group 3">
              <a:extLst>
                <a:ext uri="{FF2B5EF4-FFF2-40B4-BE49-F238E27FC236}">
                  <a16:creationId xmlns:a16="http://schemas.microsoft.com/office/drawing/2014/main" id="{759EAB88-2820-4EB0-B641-DBE2A18C86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34" name="AutoShape 4">
                <a:extLst>
                  <a:ext uri="{FF2B5EF4-FFF2-40B4-BE49-F238E27FC236}">
                    <a16:creationId xmlns:a16="http://schemas.microsoft.com/office/drawing/2014/main" id="{000C857E-B1A2-4147-9E60-C8ECA15C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5" name="AutoShape 5">
                <a:extLst>
                  <a:ext uri="{FF2B5EF4-FFF2-40B4-BE49-F238E27FC236}">
                    <a16:creationId xmlns:a16="http://schemas.microsoft.com/office/drawing/2014/main" id="{5893F0CF-645B-4C10-AD6D-A9CF37CF7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6" name="AutoShape 6">
                <a:extLst>
                  <a:ext uri="{FF2B5EF4-FFF2-40B4-BE49-F238E27FC236}">
                    <a16:creationId xmlns:a16="http://schemas.microsoft.com/office/drawing/2014/main" id="{3ECFECA8-C52B-4678-81D5-8B19ACC8D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7" name="AutoShape 7">
                <a:extLst>
                  <a:ext uri="{FF2B5EF4-FFF2-40B4-BE49-F238E27FC236}">
                    <a16:creationId xmlns:a16="http://schemas.microsoft.com/office/drawing/2014/main" id="{E7BA6658-CE5F-4AA5-A2A6-D1E324071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AutoShape 8">
                <a:extLst>
                  <a:ext uri="{FF2B5EF4-FFF2-40B4-BE49-F238E27FC236}">
                    <a16:creationId xmlns:a16="http://schemas.microsoft.com/office/drawing/2014/main" id="{90A752D8-7145-435D-8643-4554566CE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9" name="AutoShape 9">
                <a:extLst>
                  <a:ext uri="{FF2B5EF4-FFF2-40B4-BE49-F238E27FC236}">
                    <a16:creationId xmlns:a16="http://schemas.microsoft.com/office/drawing/2014/main" id="{31CB90A5-D9ED-4A41-92C0-405F2ADA4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0" name="AutoShape 10">
                <a:extLst>
                  <a:ext uri="{FF2B5EF4-FFF2-40B4-BE49-F238E27FC236}">
                    <a16:creationId xmlns:a16="http://schemas.microsoft.com/office/drawing/2014/main" id="{13466BEF-C8A2-47D2-A282-15E62C08B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1" name="AutoShape 11">
                <a:extLst>
                  <a:ext uri="{FF2B5EF4-FFF2-40B4-BE49-F238E27FC236}">
                    <a16:creationId xmlns:a16="http://schemas.microsoft.com/office/drawing/2014/main" id="{A205FA2C-3F8E-420A-BF24-33FA103A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2" name="AutoShape 12">
                <a:extLst>
                  <a:ext uri="{FF2B5EF4-FFF2-40B4-BE49-F238E27FC236}">
                    <a16:creationId xmlns:a16="http://schemas.microsoft.com/office/drawing/2014/main" id="{32419872-D17F-4A5D-BA6C-7B6D0773F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21" name="Oval 13">
              <a:extLst>
                <a:ext uri="{FF2B5EF4-FFF2-40B4-BE49-F238E27FC236}">
                  <a16:creationId xmlns:a16="http://schemas.microsoft.com/office/drawing/2014/main" id="{020C1764-BAE6-40EB-BE2E-78690E659D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2" name="AutoShape 14">
              <a:extLst>
                <a:ext uri="{FF2B5EF4-FFF2-40B4-BE49-F238E27FC236}">
                  <a16:creationId xmlns:a16="http://schemas.microsoft.com/office/drawing/2014/main" id="{725250DB-21F8-462D-9CEA-0ED8EB2348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3" name="Oval 15">
              <a:extLst>
                <a:ext uri="{FF2B5EF4-FFF2-40B4-BE49-F238E27FC236}">
                  <a16:creationId xmlns:a16="http://schemas.microsoft.com/office/drawing/2014/main" id="{241EB157-E0B5-46B1-9CC3-2642063E1A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4" name="Group 18">
              <a:extLst>
                <a:ext uri="{FF2B5EF4-FFF2-40B4-BE49-F238E27FC236}">
                  <a16:creationId xmlns:a16="http://schemas.microsoft.com/office/drawing/2014/main" id="{D9723374-732D-4A62-B95E-5E9C8FA5A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25" name="AutoShape 19">
                <a:extLst>
                  <a:ext uri="{FF2B5EF4-FFF2-40B4-BE49-F238E27FC236}">
                    <a16:creationId xmlns:a16="http://schemas.microsoft.com/office/drawing/2014/main" id="{0F878F3D-EE2D-4F17-BED4-FA4247055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AutoShape 20">
                <a:extLst>
                  <a:ext uri="{FF2B5EF4-FFF2-40B4-BE49-F238E27FC236}">
                    <a16:creationId xmlns:a16="http://schemas.microsoft.com/office/drawing/2014/main" id="{491C225C-9DDA-4BB5-BF31-08C314A0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AutoShape 21">
                <a:extLst>
                  <a:ext uri="{FF2B5EF4-FFF2-40B4-BE49-F238E27FC236}">
                    <a16:creationId xmlns:a16="http://schemas.microsoft.com/office/drawing/2014/main" id="{017D28FC-C75A-42B4-9E16-D067A2A36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8" name="AutoShape 22">
                <a:extLst>
                  <a:ext uri="{FF2B5EF4-FFF2-40B4-BE49-F238E27FC236}">
                    <a16:creationId xmlns:a16="http://schemas.microsoft.com/office/drawing/2014/main" id="{C74BB0F5-ACC1-4F10-93FB-47FB2980A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9" name="AutoShape 23">
                <a:extLst>
                  <a:ext uri="{FF2B5EF4-FFF2-40B4-BE49-F238E27FC236}">
                    <a16:creationId xmlns:a16="http://schemas.microsoft.com/office/drawing/2014/main" id="{4D7E4540-3CC7-4020-8350-00A24CCB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0" name="AutoShape 24">
                <a:extLst>
                  <a:ext uri="{FF2B5EF4-FFF2-40B4-BE49-F238E27FC236}">
                    <a16:creationId xmlns:a16="http://schemas.microsoft.com/office/drawing/2014/main" id="{4B88F7BE-B048-4AB8-83F0-88D102742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1" name="AutoShape 25">
                <a:extLst>
                  <a:ext uri="{FF2B5EF4-FFF2-40B4-BE49-F238E27FC236}">
                    <a16:creationId xmlns:a16="http://schemas.microsoft.com/office/drawing/2014/main" id="{DB2E63B9-9CD9-47FE-BCD5-99B32BDC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2" name="AutoShape 26">
                <a:extLst>
                  <a:ext uri="{FF2B5EF4-FFF2-40B4-BE49-F238E27FC236}">
                    <a16:creationId xmlns:a16="http://schemas.microsoft.com/office/drawing/2014/main" id="{35EE9BD5-BCB1-4387-B9CA-8E04B243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3" name="AutoShape 27">
                <a:extLst>
                  <a:ext uri="{FF2B5EF4-FFF2-40B4-BE49-F238E27FC236}">
                    <a16:creationId xmlns:a16="http://schemas.microsoft.com/office/drawing/2014/main" id="{1F4A2CFD-9E62-45E2-AA30-32F3FEC3A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EC107986-5DC9-4511-B5BF-D6A0D94DE5E0}"/>
              </a:ext>
            </a:extLst>
          </p:cNvPr>
          <p:cNvGrpSpPr>
            <a:grpSpLocks/>
          </p:cNvGrpSpPr>
          <p:nvPr/>
        </p:nvGrpSpPr>
        <p:grpSpPr bwMode="auto">
          <a:xfrm>
            <a:off x="1608667" y="1058333"/>
            <a:ext cx="2709333" cy="2370667"/>
            <a:chOff x="1632" y="803"/>
            <a:chExt cx="2476" cy="2465"/>
          </a:xfrm>
        </p:grpSpPr>
        <p:sp>
          <p:nvSpPr>
            <p:cNvPr id="12295" name="Oval 2">
              <a:extLst>
                <a:ext uri="{FF2B5EF4-FFF2-40B4-BE49-F238E27FC236}">
                  <a16:creationId xmlns:a16="http://schemas.microsoft.com/office/drawing/2014/main" id="{0943314B-5112-49E3-B310-7971CE0BD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296" name="Group 3">
              <a:extLst>
                <a:ext uri="{FF2B5EF4-FFF2-40B4-BE49-F238E27FC236}">
                  <a16:creationId xmlns:a16="http://schemas.microsoft.com/office/drawing/2014/main" id="{B59C8CE2-FD50-4587-95CD-12625FFBB1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10" name="AutoShape 4">
                <a:extLst>
                  <a:ext uri="{FF2B5EF4-FFF2-40B4-BE49-F238E27FC236}">
                    <a16:creationId xmlns:a16="http://schemas.microsoft.com/office/drawing/2014/main" id="{23FDD4FD-A2BF-4EC7-A72E-789FD47CA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1" name="AutoShape 5">
                <a:extLst>
                  <a:ext uri="{FF2B5EF4-FFF2-40B4-BE49-F238E27FC236}">
                    <a16:creationId xmlns:a16="http://schemas.microsoft.com/office/drawing/2014/main" id="{DD762D41-CC38-4003-B06E-BDC5B4186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2" name="AutoShape 6">
                <a:extLst>
                  <a:ext uri="{FF2B5EF4-FFF2-40B4-BE49-F238E27FC236}">
                    <a16:creationId xmlns:a16="http://schemas.microsoft.com/office/drawing/2014/main" id="{1F54D0DE-F072-46B9-9D7F-4CCB0D27B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3" name="AutoShape 7">
                <a:extLst>
                  <a:ext uri="{FF2B5EF4-FFF2-40B4-BE49-F238E27FC236}">
                    <a16:creationId xmlns:a16="http://schemas.microsoft.com/office/drawing/2014/main" id="{14ABBC59-62CE-4B4D-98D1-7727EB2BF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AutoShape 8">
                <a:extLst>
                  <a:ext uri="{FF2B5EF4-FFF2-40B4-BE49-F238E27FC236}">
                    <a16:creationId xmlns:a16="http://schemas.microsoft.com/office/drawing/2014/main" id="{FF02D330-4832-405B-A3EB-EAC2CA36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AutoShape 9">
                <a:extLst>
                  <a:ext uri="{FF2B5EF4-FFF2-40B4-BE49-F238E27FC236}">
                    <a16:creationId xmlns:a16="http://schemas.microsoft.com/office/drawing/2014/main" id="{547CE270-A80A-4301-9E8F-49F2A974E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6" name="AutoShape 10">
                <a:extLst>
                  <a:ext uri="{FF2B5EF4-FFF2-40B4-BE49-F238E27FC236}">
                    <a16:creationId xmlns:a16="http://schemas.microsoft.com/office/drawing/2014/main" id="{01A5538F-1719-417C-90E4-EEF7B40C3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AutoShape 11">
                <a:extLst>
                  <a:ext uri="{FF2B5EF4-FFF2-40B4-BE49-F238E27FC236}">
                    <a16:creationId xmlns:a16="http://schemas.microsoft.com/office/drawing/2014/main" id="{2A8A7566-2B62-413C-9665-7EFF7673E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AutoShape 12">
                <a:extLst>
                  <a:ext uri="{FF2B5EF4-FFF2-40B4-BE49-F238E27FC236}">
                    <a16:creationId xmlns:a16="http://schemas.microsoft.com/office/drawing/2014/main" id="{9FC8D077-1B91-4D0B-A87E-FBBC9CF0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97" name="Oval 13">
              <a:extLst>
                <a:ext uri="{FF2B5EF4-FFF2-40B4-BE49-F238E27FC236}">
                  <a16:creationId xmlns:a16="http://schemas.microsoft.com/office/drawing/2014/main" id="{F3CE3C69-6E0C-4E2A-9CD8-7ED2CD94D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8" name="AutoShape 14">
              <a:extLst>
                <a:ext uri="{FF2B5EF4-FFF2-40B4-BE49-F238E27FC236}">
                  <a16:creationId xmlns:a16="http://schemas.microsoft.com/office/drawing/2014/main" id="{ECEB9558-01D3-44F9-9E18-E07C1525F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9" name="Oval 15">
              <a:extLst>
                <a:ext uri="{FF2B5EF4-FFF2-40B4-BE49-F238E27FC236}">
                  <a16:creationId xmlns:a16="http://schemas.microsoft.com/office/drawing/2014/main" id="{784E1CC6-0C0D-4F4F-9D82-929380F6C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00" name="Group 18">
              <a:extLst>
                <a:ext uri="{FF2B5EF4-FFF2-40B4-BE49-F238E27FC236}">
                  <a16:creationId xmlns:a16="http://schemas.microsoft.com/office/drawing/2014/main" id="{4DE2B4C0-3EDF-4952-BCFB-519DC0CB7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1" name="AutoShape 19">
                <a:extLst>
                  <a:ext uri="{FF2B5EF4-FFF2-40B4-BE49-F238E27FC236}">
                    <a16:creationId xmlns:a16="http://schemas.microsoft.com/office/drawing/2014/main" id="{26CC8DFB-47AC-4869-BBBA-F4C25426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2" name="AutoShape 20">
                <a:extLst>
                  <a:ext uri="{FF2B5EF4-FFF2-40B4-BE49-F238E27FC236}">
                    <a16:creationId xmlns:a16="http://schemas.microsoft.com/office/drawing/2014/main" id="{822D06A9-EFFA-47D0-A864-19E30D266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3" name="AutoShape 21">
                <a:extLst>
                  <a:ext uri="{FF2B5EF4-FFF2-40B4-BE49-F238E27FC236}">
                    <a16:creationId xmlns:a16="http://schemas.microsoft.com/office/drawing/2014/main" id="{FBCA6D74-6203-4524-9A56-27676FFF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4" name="AutoShape 22">
                <a:extLst>
                  <a:ext uri="{FF2B5EF4-FFF2-40B4-BE49-F238E27FC236}">
                    <a16:creationId xmlns:a16="http://schemas.microsoft.com/office/drawing/2014/main" id="{B35C8948-C938-4610-AD8F-67D738D10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5" name="AutoShape 23">
                <a:extLst>
                  <a:ext uri="{FF2B5EF4-FFF2-40B4-BE49-F238E27FC236}">
                    <a16:creationId xmlns:a16="http://schemas.microsoft.com/office/drawing/2014/main" id="{81DBA9D9-8E58-41C0-844B-3912957B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6" name="AutoShape 24">
                <a:extLst>
                  <a:ext uri="{FF2B5EF4-FFF2-40B4-BE49-F238E27FC236}">
                    <a16:creationId xmlns:a16="http://schemas.microsoft.com/office/drawing/2014/main" id="{39C97661-9681-44B9-95FA-8FC29F6E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7" name="AutoShape 25">
                <a:extLst>
                  <a:ext uri="{FF2B5EF4-FFF2-40B4-BE49-F238E27FC236}">
                    <a16:creationId xmlns:a16="http://schemas.microsoft.com/office/drawing/2014/main" id="{2FA321B9-02C0-4B18-96DA-6C89E8C9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8" name="AutoShape 26">
                <a:extLst>
                  <a:ext uri="{FF2B5EF4-FFF2-40B4-BE49-F238E27FC236}">
                    <a16:creationId xmlns:a16="http://schemas.microsoft.com/office/drawing/2014/main" id="{2F247C9B-DACD-4E1A-95F9-AC10FA755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9" name="AutoShape 27">
                <a:extLst>
                  <a:ext uri="{FF2B5EF4-FFF2-40B4-BE49-F238E27FC236}">
                    <a16:creationId xmlns:a16="http://schemas.microsoft.com/office/drawing/2014/main" id="{EB449960-034A-4D29-95EC-917938441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14" name="Group 54">
            <a:extLst>
              <a:ext uri="{FF2B5EF4-FFF2-40B4-BE49-F238E27FC236}">
                <a16:creationId xmlns:a16="http://schemas.microsoft.com/office/drawing/2014/main" id="{07A807C1-950A-481F-9792-4AF0E54381D8}"/>
              </a:ext>
            </a:extLst>
          </p:cNvPr>
          <p:cNvGrpSpPr>
            <a:grpSpLocks/>
          </p:cNvGrpSpPr>
          <p:nvPr/>
        </p:nvGrpSpPr>
        <p:grpSpPr bwMode="auto">
          <a:xfrm>
            <a:off x="3386667" y="1312334"/>
            <a:ext cx="2589389" cy="1252361"/>
            <a:chOff x="2880" y="336"/>
            <a:chExt cx="1468" cy="710"/>
          </a:xfrm>
        </p:grpSpPr>
        <p:sp>
          <p:nvSpPr>
            <p:cNvPr id="3176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5CFD137-935F-4C86-AE80-E559BBF4D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1774" name="Text Box 30">
              <a:extLst>
                <a:ext uri="{FF2B5EF4-FFF2-40B4-BE49-F238E27FC236}">
                  <a16:creationId xmlns:a16="http://schemas.microsoft.com/office/drawing/2014/main" id="{182AD7D3-4F9A-4852-8BD5-E02C3CBC7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chồng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được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lên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nhau</a:t>
              </a:r>
              <a:endPara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EAD777-D2A4-4A92-B190-743F2E8AB24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836333"/>
            <a:ext cx="1905000" cy="2511778"/>
            <a:chOff x="1842" y="480"/>
            <a:chExt cx="2094" cy="2976"/>
          </a:xfrm>
        </p:grpSpPr>
        <p:pic>
          <p:nvPicPr>
            <p:cNvPr id="13350" name="Picture 3" descr="khoi tru">
              <a:extLst>
                <a:ext uri="{FF2B5EF4-FFF2-40B4-BE49-F238E27FC236}">
                  <a16:creationId xmlns:a16="http://schemas.microsoft.com/office/drawing/2014/main" id="{426C0B9C-76FC-42D8-9BF6-A3E84A272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1" name="Group 4">
              <a:extLst>
                <a:ext uri="{FF2B5EF4-FFF2-40B4-BE49-F238E27FC236}">
                  <a16:creationId xmlns:a16="http://schemas.microsoft.com/office/drawing/2014/main" id="{90051559-DE55-48BE-9578-4E7B6317C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>
                <a:extLst>
                  <a:ext uri="{FF2B5EF4-FFF2-40B4-BE49-F238E27FC236}">
                    <a16:creationId xmlns:a16="http://schemas.microsoft.com/office/drawing/2014/main" id="{CE90D8CA-88D2-4893-B5D5-C4AB04718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40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254" name="Oval 6">
                <a:extLst>
                  <a:ext uri="{FF2B5EF4-FFF2-40B4-BE49-F238E27FC236}">
                    <a16:creationId xmlns:a16="http://schemas.microsoft.com/office/drawing/2014/main" id="{D73641BF-9AAB-4004-AA42-6F6B5132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8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55" name="Oval 7">
                <a:extLst>
                  <a:ext uri="{FF2B5EF4-FFF2-40B4-BE49-F238E27FC236}">
                    <a16:creationId xmlns:a16="http://schemas.microsoft.com/office/drawing/2014/main" id="{70005914-2E12-4344-9991-AF12D43B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AutoShape 8">
                <a:extLst>
                  <a:ext uri="{FF2B5EF4-FFF2-40B4-BE49-F238E27FC236}">
                    <a16:creationId xmlns:a16="http://schemas.microsoft.com/office/drawing/2014/main" id="{69B025AD-9CB3-40B8-8C41-24A6EAC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33402B2D-334C-4362-9DDF-6821F6E0C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499"/>
              <a:ext cx="2051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DA6AF116-A772-4DB8-9AD1-9E0E741A3F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54667" y="2751667"/>
            <a:ext cx="1982611" cy="2624667"/>
            <a:chOff x="1842" y="480"/>
            <a:chExt cx="2094" cy="2976"/>
          </a:xfrm>
        </p:grpSpPr>
        <p:pic>
          <p:nvPicPr>
            <p:cNvPr id="13343" name="Picture 11" descr="khoi tru">
              <a:extLst>
                <a:ext uri="{FF2B5EF4-FFF2-40B4-BE49-F238E27FC236}">
                  <a16:creationId xmlns:a16="http://schemas.microsoft.com/office/drawing/2014/main" id="{3CDFF75C-2D69-40B4-8E6E-6A25A7A20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4" name="Group 12">
              <a:extLst>
                <a:ext uri="{FF2B5EF4-FFF2-40B4-BE49-F238E27FC236}">
                  <a16:creationId xmlns:a16="http://schemas.microsoft.com/office/drawing/2014/main" id="{F85C6CC5-E257-42E4-800F-5D12E7495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3346" name="AutoShape 13">
                <a:extLst>
                  <a:ext uri="{FF2B5EF4-FFF2-40B4-BE49-F238E27FC236}">
                    <a16:creationId xmlns:a16="http://schemas.microsoft.com/office/drawing/2014/main" id="{C2850223-975D-4956-9662-EFF3F708F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Oval 14">
                <a:extLst>
                  <a:ext uri="{FF2B5EF4-FFF2-40B4-BE49-F238E27FC236}">
                    <a16:creationId xmlns:a16="http://schemas.microsoft.com/office/drawing/2014/main" id="{C901E709-E5AF-4E76-AC12-B0AF361D1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Oval 15">
                <a:extLst>
                  <a:ext uri="{FF2B5EF4-FFF2-40B4-BE49-F238E27FC236}">
                    <a16:creationId xmlns:a16="http://schemas.microsoft.com/office/drawing/2014/main" id="{F537BF07-3C33-4ADD-AEDC-D7404E339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AutoShape 16">
                <a:extLst>
                  <a:ext uri="{FF2B5EF4-FFF2-40B4-BE49-F238E27FC236}">
                    <a16:creationId xmlns:a16="http://schemas.microsoft.com/office/drawing/2014/main" id="{3DD81290-EBE3-48D4-8D25-2592A43F6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45" name="Oval 17">
              <a:extLst>
                <a:ext uri="{FF2B5EF4-FFF2-40B4-BE49-F238E27FC236}">
                  <a16:creationId xmlns:a16="http://schemas.microsoft.com/office/drawing/2014/main" id="{49CDB1A2-3020-4D43-A109-8ABB6B7D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3266" name="Rectangle 18">
            <a:extLst>
              <a:ext uri="{FF2B5EF4-FFF2-40B4-BE49-F238E27FC236}">
                <a16:creationId xmlns:a16="http://schemas.microsoft.com/office/drawing/2014/main" id="{55BE9F7B-8069-4E89-9CF2-57EB70B6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67" y="1058334"/>
            <a:ext cx="7620000" cy="118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giống nhau: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endParaRPr lang="en-US" altLang="en-US" sz="3556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E32C7DC2-30EF-4A47-9238-91935B09389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21000"/>
            <a:ext cx="2591153" cy="2455333"/>
            <a:chOff x="1632" y="803"/>
            <a:chExt cx="2476" cy="2465"/>
          </a:xfrm>
        </p:grpSpPr>
        <p:sp>
          <p:nvSpPr>
            <p:cNvPr id="13319" name="Oval 20">
              <a:extLst>
                <a:ext uri="{FF2B5EF4-FFF2-40B4-BE49-F238E27FC236}">
                  <a16:creationId xmlns:a16="http://schemas.microsoft.com/office/drawing/2014/main" id="{910EC90C-9C15-4307-A7C8-062F8392D7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0" name="Group 21">
              <a:extLst>
                <a:ext uri="{FF2B5EF4-FFF2-40B4-BE49-F238E27FC236}">
                  <a16:creationId xmlns:a16="http://schemas.microsoft.com/office/drawing/2014/main" id="{3B2F8000-CAE9-492F-81EC-903F67F19F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22">
                <a:extLst>
                  <a:ext uri="{FF2B5EF4-FFF2-40B4-BE49-F238E27FC236}">
                    <a16:creationId xmlns:a16="http://schemas.microsoft.com/office/drawing/2014/main" id="{4601D55D-6AA9-42C0-B26C-B06155757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5" name="AutoShape 23">
                <a:extLst>
                  <a:ext uri="{FF2B5EF4-FFF2-40B4-BE49-F238E27FC236}">
                    <a16:creationId xmlns:a16="http://schemas.microsoft.com/office/drawing/2014/main" id="{93F211F1-34E1-498C-87C6-8B2846743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6" name="AutoShape 24">
                <a:extLst>
                  <a:ext uri="{FF2B5EF4-FFF2-40B4-BE49-F238E27FC236}">
                    <a16:creationId xmlns:a16="http://schemas.microsoft.com/office/drawing/2014/main" id="{C6326D51-A0EC-421A-B485-4B37A3F4D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7" name="AutoShape 25">
                <a:extLst>
                  <a:ext uri="{FF2B5EF4-FFF2-40B4-BE49-F238E27FC236}">
                    <a16:creationId xmlns:a16="http://schemas.microsoft.com/office/drawing/2014/main" id="{D060D48F-7871-40B3-9E60-AB9AA8976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AutoShape 26">
                <a:extLst>
                  <a:ext uri="{FF2B5EF4-FFF2-40B4-BE49-F238E27FC236}">
                    <a16:creationId xmlns:a16="http://schemas.microsoft.com/office/drawing/2014/main" id="{356A921A-6BB8-4BB6-8721-F39D8BA2D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AutoShape 27">
                <a:extLst>
                  <a:ext uri="{FF2B5EF4-FFF2-40B4-BE49-F238E27FC236}">
                    <a16:creationId xmlns:a16="http://schemas.microsoft.com/office/drawing/2014/main" id="{F13B526C-86FB-4C87-8F42-0C020833B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AutoShape 28">
                <a:extLst>
                  <a:ext uri="{FF2B5EF4-FFF2-40B4-BE49-F238E27FC236}">
                    <a16:creationId xmlns:a16="http://schemas.microsoft.com/office/drawing/2014/main" id="{31976812-7E5F-44AE-A798-86E715480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AutoShape 29">
                <a:extLst>
                  <a:ext uri="{FF2B5EF4-FFF2-40B4-BE49-F238E27FC236}">
                    <a16:creationId xmlns:a16="http://schemas.microsoft.com/office/drawing/2014/main" id="{FE06CB80-408D-4A90-9373-B8CAFFB0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AutoShape 30">
                <a:extLst>
                  <a:ext uri="{FF2B5EF4-FFF2-40B4-BE49-F238E27FC236}">
                    <a16:creationId xmlns:a16="http://schemas.microsoft.com/office/drawing/2014/main" id="{B81663E5-B0EF-4425-A5E3-0683E7136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1" name="Oval 31">
              <a:extLst>
                <a:ext uri="{FF2B5EF4-FFF2-40B4-BE49-F238E27FC236}">
                  <a16:creationId xmlns:a16="http://schemas.microsoft.com/office/drawing/2014/main" id="{C057EE50-29E7-4083-A4CC-10AC33A2AC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2" name="AutoShape 32">
              <a:extLst>
                <a:ext uri="{FF2B5EF4-FFF2-40B4-BE49-F238E27FC236}">
                  <a16:creationId xmlns:a16="http://schemas.microsoft.com/office/drawing/2014/main" id="{F8B618A3-54B3-4F18-886E-6DD3550E64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3" name="Oval 33">
              <a:extLst>
                <a:ext uri="{FF2B5EF4-FFF2-40B4-BE49-F238E27FC236}">
                  <a16:creationId xmlns:a16="http://schemas.microsoft.com/office/drawing/2014/main" id="{B7498A2C-C298-4871-8753-56B4A6AFC0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4" name="Group 34">
              <a:extLst>
                <a:ext uri="{FF2B5EF4-FFF2-40B4-BE49-F238E27FC236}">
                  <a16:creationId xmlns:a16="http://schemas.microsoft.com/office/drawing/2014/main" id="{F2247337-2C73-480E-AA50-BA914A563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35">
                <a:extLst>
                  <a:ext uri="{FF2B5EF4-FFF2-40B4-BE49-F238E27FC236}">
                    <a16:creationId xmlns:a16="http://schemas.microsoft.com/office/drawing/2014/main" id="{4B41EE93-EEB7-4B4D-B3C3-7A77F8177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6" name="AutoShape 36">
                <a:extLst>
                  <a:ext uri="{FF2B5EF4-FFF2-40B4-BE49-F238E27FC236}">
                    <a16:creationId xmlns:a16="http://schemas.microsoft.com/office/drawing/2014/main" id="{CA4C3E38-6CA7-4AD4-8C7A-56D5FA27D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7" name="AutoShape 37">
                <a:extLst>
                  <a:ext uri="{FF2B5EF4-FFF2-40B4-BE49-F238E27FC236}">
                    <a16:creationId xmlns:a16="http://schemas.microsoft.com/office/drawing/2014/main" id="{4F243193-36B7-4F9C-818C-642C72438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8" name="AutoShape 38">
                <a:extLst>
                  <a:ext uri="{FF2B5EF4-FFF2-40B4-BE49-F238E27FC236}">
                    <a16:creationId xmlns:a16="http://schemas.microsoft.com/office/drawing/2014/main" id="{50978BA9-0922-4954-8F3E-DF72ED43A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AutoShape 39">
                <a:extLst>
                  <a:ext uri="{FF2B5EF4-FFF2-40B4-BE49-F238E27FC236}">
                    <a16:creationId xmlns:a16="http://schemas.microsoft.com/office/drawing/2014/main" id="{3BE7703B-D046-442C-B6AA-815CEAE5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AutoShape 40">
                <a:extLst>
                  <a:ext uri="{FF2B5EF4-FFF2-40B4-BE49-F238E27FC236}">
                    <a16:creationId xmlns:a16="http://schemas.microsoft.com/office/drawing/2014/main" id="{E2A241AD-B482-443F-9368-5D18A72F5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AutoShape 41">
                <a:extLst>
                  <a:ext uri="{FF2B5EF4-FFF2-40B4-BE49-F238E27FC236}">
                    <a16:creationId xmlns:a16="http://schemas.microsoft.com/office/drawing/2014/main" id="{1F09430B-BC61-431D-9215-02F3928B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AutoShape 42">
                <a:extLst>
                  <a:ext uri="{FF2B5EF4-FFF2-40B4-BE49-F238E27FC236}">
                    <a16:creationId xmlns:a16="http://schemas.microsoft.com/office/drawing/2014/main" id="{47D58269-3243-4518-AF30-7D7447AF9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AutoShape 43">
                <a:extLst>
                  <a:ext uri="{FF2B5EF4-FFF2-40B4-BE49-F238E27FC236}">
                    <a16:creationId xmlns:a16="http://schemas.microsoft.com/office/drawing/2014/main" id="{F6190A71-CEBC-48FD-A049-7F816113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62" name="Text Box 46">
            <a:extLst>
              <a:ext uri="{FF2B5EF4-FFF2-40B4-BE49-F238E27FC236}">
                <a16:creationId xmlns:a16="http://schemas.microsoft.com/office/drawing/2014/main" id="{2161C802-08A7-4791-AF27-A54AC5AE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34" y="1820334"/>
            <a:ext cx="7027333" cy="6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5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gọi là khối và có thể lăn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8788D1B-6178-447A-B7ED-0B941D17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111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2B555334-455B-4282-BA99-011BDEAAF5D1}"/>
              </a:ext>
            </a:extLst>
          </p:cNvPr>
          <p:cNvGrpSpPr>
            <a:grpSpLocks/>
          </p:cNvGrpSpPr>
          <p:nvPr/>
        </p:nvGrpSpPr>
        <p:grpSpPr bwMode="auto">
          <a:xfrm>
            <a:off x="608543" y="3429000"/>
            <a:ext cx="2211917" cy="2540000"/>
            <a:chOff x="1842" y="480"/>
            <a:chExt cx="2094" cy="2976"/>
          </a:xfrm>
        </p:grpSpPr>
        <p:pic>
          <p:nvPicPr>
            <p:cNvPr id="14399" name="Picture 54" descr="khoi tru">
              <a:extLst>
                <a:ext uri="{FF2B5EF4-FFF2-40B4-BE49-F238E27FC236}">
                  <a16:creationId xmlns:a16="http://schemas.microsoft.com/office/drawing/2014/main" id="{96A43EEE-38D7-4EAB-9D97-FAF69B2B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0" name="Group 55">
              <a:extLst>
                <a:ext uri="{FF2B5EF4-FFF2-40B4-BE49-F238E27FC236}">
                  <a16:creationId xmlns:a16="http://schemas.microsoft.com/office/drawing/2014/main" id="{7A11DFD0-2772-4BB9-890F-6C58CE866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>
                <a:extLst>
                  <a:ext uri="{FF2B5EF4-FFF2-40B4-BE49-F238E27FC236}">
                    <a16:creationId xmlns:a16="http://schemas.microsoft.com/office/drawing/2014/main" id="{03301EE9-065B-4297-8719-ACC40AF58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53" name="Oval 57">
                <a:extLst>
                  <a:ext uri="{FF2B5EF4-FFF2-40B4-BE49-F238E27FC236}">
                    <a16:creationId xmlns:a16="http://schemas.microsoft.com/office/drawing/2014/main" id="{1D0C4155-767E-4FD5-A6D9-80CA9A13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04" name="Oval 58">
                <a:extLst>
                  <a:ext uri="{FF2B5EF4-FFF2-40B4-BE49-F238E27FC236}">
                    <a16:creationId xmlns:a16="http://schemas.microsoft.com/office/drawing/2014/main" id="{0E6A1AE9-AA6C-4BB8-BDCA-8BF046A5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AutoShape 59">
                <a:extLst>
                  <a:ext uri="{FF2B5EF4-FFF2-40B4-BE49-F238E27FC236}">
                    <a16:creationId xmlns:a16="http://schemas.microsoft.com/office/drawing/2014/main" id="{8F5610FD-E25E-475B-8D3B-07B6AC2B6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56" name="Oval 60">
              <a:extLst>
                <a:ext uri="{FF2B5EF4-FFF2-40B4-BE49-F238E27FC236}">
                  <a16:creationId xmlns:a16="http://schemas.microsoft.com/office/drawing/2014/main" id="{645984BD-27FE-4F62-9000-11BDEC78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9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EBE780BC-0F7C-470D-A785-CE3F4600549A}"/>
              </a:ext>
            </a:extLst>
          </p:cNvPr>
          <p:cNvGrpSpPr>
            <a:grpSpLocks/>
          </p:cNvGrpSpPr>
          <p:nvPr/>
        </p:nvGrpSpPr>
        <p:grpSpPr bwMode="auto">
          <a:xfrm>
            <a:off x="592667" y="1820333"/>
            <a:ext cx="2211917" cy="2370667"/>
            <a:chOff x="1842" y="480"/>
            <a:chExt cx="2094" cy="2976"/>
          </a:xfrm>
        </p:grpSpPr>
        <p:pic>
          <p:nvPicPr>
            <p:cNvPr id="14392" name="Picture 62" descr="khoi tru">
              <a:extLst>
                <a:ext uri="{FF2B5EF4-FFF2-40B4-BE49-F238E27FC236}">
                  <a16:creationId xmlns:a16="http://schemas.microsoft.com/office/drawing/2014/main" id="{F1628CE8-E084-497B-B143-3B6D21A58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3" name="Group 63">
              <a:extLst>
                <a:ext uri="{FF2B5EF4-FFF2-40B4-BE49-F238E27FC236}">
                  <a16:creationId xmlns:a16="http://schemas.microsoft.com/office/drawing/2014/main" id="{4208453D-58E5-42FD-B795-107AAF77C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>
                <a:extLst>
                  <a:ext uri="{FF2B5EF4-FFF2-40B4-BE49-F238E27FC236}">
                    <a16:creationId xmlns:a16="http://schemas.microsoft.com/office/drawing/2014/main" id="{9F82330B-CDC9-40BC-850F-9EF18750A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61" name="Oval 65">
                <a:extLst>
                  <a:ext uri="{FF2B5EF4-FFF2-40B4-BE49-F238E27FC236}">
                    <a16:creationId xmlns:a16="http://schemas.microsoft.com/office/drawing/2014/main" id="{C741C12E-D6FE-428F-8FD0-2E3B21A7B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7" cy="7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97" name="Oval 66">
                <a:extLst>
                  <a:ext uri="{FF2B5EF4-FFF2-40B4-BE49-F238E27FC236}">
                    <a16:creationId xmlns:a16="http://schemas.microsoft.com/office/drawing/2014/main" id="{9621B7F3-59B8-4C6E-A25C-8E48B57C8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AutoShape 67">
                <a:extLst>
                  <a:ext uri="{FF2B5EF4-FFF2-40B4-BE49-F238E27FC236}">
                    <a16:creationId xmlns:a16="http://schemas.microsoft.com/office/drawing/2014/main" id="{85711DC3-7392-4368-8ABA-131776FF2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64" name="Oval 68">
              <a:extLst>
                <a:ext uri="{FF2B5EF4-FFF2-40B4-BE49-F238E27FC236}">
                  <a16:creationId xmlns:a16="http://schemas.microsoft.com/office/drawing/2014/main" id="{9ED2474A-6F86-4279-9B03-C49B6C3A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" name="Group 32">
            <a:extLst>
              <a:ext uri="{FF2B5EF4-FFF2-40B4-BE49-F238E27FC236}">
                <a16:creationId xmlns:a16="http://schemas.microsoft.com/office/drawing/2014/main" id="{D2897FD1-FB65-488A-A861-5D5A12AB8B5C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3570111"/>
            <a:ext cx="2591153" cy="2398889"/>
            <a:chOff x="1632" y="803"/>
            <a:chExt cx="2476" cy="2465"/>
          </a:xfrm>
        </p:grpSpPr>
        <p:sp>
          <p:nvSpPr>
            <p:cNvPr id="14368" name="Oval 2">
              <a:extLst>
                <a:ext uri="{FF2B5EF4-FFF2-40B4-BE49-F238E27FC236}">
                  <a16:creationId xmlns:a16="http://schemas.microsoft.com/office/drawing/2014/main" id="{505E7D56-0701-4F04-A42A-262C707C60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69" name="Group 3">
              <a:extLst>
                <a:ext uri="{FF2B5EF4-FFF2-40B4-BE49-F238E27FC236}">
                  <a16:creationId xmlns:a16="http://schemas.microsoft.com/office/drawing/2014/main" id="{EE0BC2C8-D193-4B47-B667-9C063DECBC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83" name="AutoShape 4">
                <a:extLst>
                  <a:ext uri="{FF2B5EF4-FFF2-40B4-BE49-F238E27FC236}">
                    <a16:creationId xmlns:a16="http://schemas.microsoft.com/office/drawing/2014/main" id="{9FCC991E-4F3B-47A2-AE1C-5604E9CE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AutoShape 5">
                <a:extLst>
                  <a:ext uri="{FF2B5EF4-FFF2-40B4-BE49-F238E27FC236}">
                    <a16:creationId xmlns:a16="http://schemas.microsoft.com/office/drawing/2014/main" id="{DEB2DAEA-3092-42D1-B27E-9F2954D0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AutoShape 6">
                <a:extLst>
                  <a:ext uri="{FF2B5EF4-FFF2-40B4-BE49-F238E27FC236}">
                    <a16:creationId xmlns:a16="http://schemas.microsoft.com/office/drawing/2014/main" id="{17049734-A38E-4958-BC96-1F8C695DC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7">
                <a:extLst>
                  <a:ext uri="{FF2B5EF4-FFF2-40B4-BE49-F238E27FC236}">
                    <a16:creationId xmlns:a16="http://schemas.microsoft.com/office/drawing/2014/main" id="{57D1AB9C-C0A8-41BD-AA35-2ED05210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AutoShape 8">
                <a:extLst>
                  <a:ext uri="{FF2B5EF4-FFF2-40B4-BE49-F238E27FC236}">
                    <a16:creationId xmlns:a16="http://schemas.microsoft.com/office/drawing/2014/main" id="{96AD35C4-C18D-4DDF-9557-A8D2116C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AutoShape 9">
                <a:extLst>
                  <a:ext uri="{FF2B5EF4-FFF2-40B4-BE49-F238E27FC236}">
                    <a16:creationId xmlns:a16="http://schemas.microsoft.com/office/drawing/2014/main" id="{B7AE19F1-A42A-4F78-BBBC-928CFF37C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9" name="AutoShape 10">
                <a:extLst>
                  <a:ext uri="{FF2B5EF4-FFF2-40B4-BE49-F238E27FC236}">
                    <a16:creationId xmlns:a16="http://schemas.microsoft.com/office/drawing/2014/main" id="{EA84D680-0625-4F2A-B28E-8DF273C0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0" name="AutoShape 11">
                <a:extLst>
                  <a:ext uri="{FF2B5EF4-FFF2-40B4-BE49-F238E27FC236}">
                    <a16:creationId xmlns:a16="http://schemas.microsoft.com/office/drawing/2014/main" id="{4D6857FF-A709-496A-ADA8-8DE3A689C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1" name="AutoShape 12">
                <a:extLst>
                  <a:ext uri="{FF2B5EF4-FFF2-40B4-BE49-F238E27FC236}">
                    <a16:creationId xmlns:a16="http://schemas.microsoft.com/office/drawing/2014/main" id="{B54DB70C-B62B-497A-818D-7C7EABAC4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70" name="Oval 13">
              <a:extLst>
                <a:ext uri="{FF2B5EF4-FFF2-40B4-BE49-F238E27FC236}">
                  <a16:creationId xmlns:a16="http://schemas.microsoft.com/office/drawing/2014/main" id="{6A654092-A264-413E-A185-27252FD7BB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1" name="AutoShape 14">
              <a:extLst>
                <a:ext uri="{FF2B5EF4-FFF2-40B4-BE49-F238E27FC236}">
                  <a16:creationId xmlns:a16="http://schemas.microsoft.com/office/drawing/2014/main" id="{50BD0BDB-15CE-4077-BA35-93AE4D146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2" name="Oval 15">
              <a:extLst>
                <a:ext uri="{FF2B5EF4-FFF2-40B4-BE49-F238E27FC236}">
                  <a16:creationId xmlns:a16="http://schemas.microsoft.com/office/drawing/2014/main" id="{D5348242-9CBB-4FB1-8B37-FFCF8CAFB2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73" name="Group 18">
              <a:extLst>
                <a:ext uri="{FF2B5EF4-FFF2-40B4-BE49-F238E27FC236}">
                  <a16:creationId xmlns:a16="http://schemas.microsoft.com/office/drawing/2014/main" id="{0A0E059A-4F76-440C-B35C-25E1054BB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74" name="AutoShape 19">
                <a:extLst>
                  <a:ext uri="{FF2B5EF4-FFF2-40B4-BE49-F238E27FC236}">
                    <a16:creationId xmlns:a16="http://schemas.microsoft.com/office/drawing/2014/main" id="{0B994EC1-32EE-4C6F-9DE2-1C45126C3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5" name="AutoShape 20">
                <a:extLst>
                  <a:ext uri="{FF2B5EF4-FFF2-40B4-BE49-F238E27FC236}">
                    <a16:creationId xmlns:a16="http://schemas.microsoft.com/office/drawing/2014/main" id="{082A9F4C-70C6-4C99-A043-5D6136C3D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21">
                <a:extLst>
                  <a:ext uri="{FF2B5EF4-FFF2-40B4-BE49-F238E27FC236}">
                    <a16:creationId xmlns:a16="http://schemas.microsoft.com/office/drawing/2014/main" id="{D95D08C0-CB6E-42E7-A43D-199576870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22">
                <a:extLst>
                  <a:ext uri="{FF2B5EF4-FFF2-40B4-BE49-F238E27FC236}">
                    <a16:creationId xmlns:a16="http://schemas.microsoft.com/office/drawing/2014/main" id="{71D33F3F-229F-457A-9DEA-C780EE68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AutoShape 23">
                <a:extLst>
                  <a:ext uri="{FF2B5EF4-FFF2-40B4-BE49-F238E27FC236}">
                    <a16:creationId xmlns:a16="http://schemas.microsoft.com/office/drawing/2014/main" id="{09F34E9A-B161-4EA4-8EB4-10BC7FF44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AutoShape 24">
                <a:extLst>
                  <a:ext uri="{FF2B5EF4-FFF2-40B4-BE49-F238E27FC236}">
                    <a16:creationId xmlns:a16="http://schemas.microsoft.com/office/drawing/2014/main" id="{9D613A25-C9E2-4144-A140-FAC143788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25">
                <a:extLst>
                  <a:ext uri="{FF2B5EF4-FFF2-40B4-BE49-F238E27FC236}">
                    <a16:creationId xmlns:a16="http://schemas.microsoft.com/office/drawing/2014/main" id="{13DF8CE1-BC3F-4C6C-B2D8-B8A6523B6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26">
                <a:extLst>
                  <a:ext uri="{FF2B5EF4-FFF2-40B4-BE49-F238E27FC236}">
                    <a16:creationId xmlns:a16="http://schemas.microsoft.com/office/drawing/2014/main" id="{06C3F9E9-A2A7-4784-B4AC-FC31186FB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27">
                <a:extLst>
                  <a:ext uri="{FF2B5EF4-FFF2-40B4-BE49-F238E27FC236}">
                    <a16:creationId xmlns:a16="http://schemas.microsoft.com/office/drawing/2014/main" id="{3326B3DE-0922-4F5C-A6ED-8AA06DBF7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D5479DC1-D35D-403A-8B6C-8DE5BAC74C16}"/>
              </a:ext>
            </a:extLst>
          </p:cNvPr>
          <p:cNvGrpSpPr>
            <a:grpSpLocks/>
          </p:cNvGrpSpPr>
          <p:nvPr/>
        </p:nvGrpSpPr>
        <p:grpSpPr bwMode="auto">
          <a:xfrm>
            <a:off x="3471334" y="1227667"/>
            <a:ext cx="2709333" cy="2370667"/>
            <a:chOff x="1632" y="803"/>
            <a:chExt cx="2476" cy="2465"/>
          </a:xfrm>
        </p:grpSpPr>
        <p:sp>
          <p:nvSpPr>
            <p:cNvPr id="14344" name="Oval 2">
              <a:extLst>
                <a:ext uri="{FF2B5EF4-FFF2-40B4-BE49-F238E27FC236}">
                  <a16:creationId xmlns:a16="http://schemas.microsoft.com/office/drawing/2014/main" id="{D44ABE55-45CD-440D-A969-7C46B74E76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5" name="Group 3">
              <a:extLst>
                <a:ext uri="{FF2B5EF4-FFF2-40B4-BE49-F238E27FC236}">
                  <a16:creationId xmlns:a16="http://schemas.microsoft.com/office/drawing/2014/main" id="{47F61FEB-E7F1-47E2-B839-7BB1B245CD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59" name="AutoShape 4">
                <a:extLst>
                  <a:ext uri="{FF2B5EF4-FFF2-40B4-BE49-F238E27FC236}">
                    <a16:creationId xmlns:a16="http://schemas.microsoft.com/office/drawing/2014/main" id="{0CDC8565-923B-4FA1-AC1B-3DCA62D1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AutoShape 5">
                <a:extLst>
                  <a:ext uri="{FF2B5EF4-FFF2-40B4-BE49-F238E27FC236}">
                    <a16:creationId xmlns:a16="http://schemas.microsoft.com/office/drawing/2014/main" id="{E3373C31-1558-4FC4-A9AC-B73916799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AutoShape 6">
                <a:extLst>
                  <a:ext uri="{FF2B5EF4-FFF2-40B4-BE49-F238E27FC236}">
                    <a16:creationId xmlns:a16="http://schemas.microsoft.com/office/drawing/2014/main" id="{74863085-E6BF-45D7-B533-6F2B148F1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AutoShape 7">
                <a:extLst>
                  <a:ext uri="{FF2B5EF4-FFF2-40B4-BE49-F238E27FC236}">
                    <a16:creationId xmlns:a16="http://schemas.microsoft.com/office/drawing/2014/main" id="{CC7366BF-19C8-49D1-A1CB-F1D1A169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AutoShape 8">
                <a:extLst>
                  <a:ext uri="{FF2B5EF4-FFF2-40B4-BE49-F238E27FC236}">
                    <a16:creationId xmlns:a16="http://schemas.microsoft.com/office/drawing/2014/main" id="{BE66F0C6-B2EE-4933-86E0-673C52DD0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AutoShape 9">
                <a:extLst>
                  <a:ext uri="{FF2B5EF4-FFF2-40B4-BE49-F238E27FC236}">
                    <a16:creationId xmlns:a16="http://schemas.microsoft.com/office/drawing/2014/main" id="{76A1BA0B-C51B-4F64-B804-4D8DD1E9C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AutoShape 10">
                <a:extLst>
                  <a:ext uri="{FF2B5EF4-FFF2-40B4-BE49-F238E27FC236}">
                    <a16:creationId xmlns:a16="http://schemas.microsoft.com/office/drawing/2014/main" id="{A1DF3B51-30D3-42E5-B1BE-FE72DD342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AutoShape 11">
                <a:extLst>
                  <a:ext uri="{FF2B5EF4-FFF2-40B4-BE49-F238E27FC236}">
                    <a16:creationId xmlns:a16="http://schemas.microsoft.com/office/drawing/2014/main" id="{2197D218-F782-4722-AAA4-A896B07FA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7" name="AutoShape 12">
                <a:extLst>
                  <a:ext uri="{FF2B5EF4-FFF2-40B4-BE49-F238E27FC236}">
                    <a16:creationId xmlns:a16="http://schemas.microsoft.com/office/drawing/2014/main" id="{0E343372-1363-45C4-8DAB-C90E78D2D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46" name="Oval 13">
              <a:extLst>
                <a:ext uri="{FF2B5EF4-FFF2-40B4-BE49-F238E27FC236}">
                  <a16:creationId xmlns:a16="http://schemas.microsoft.com/office/drawing/2014/main" id="{BE477B51-4E95-4C34-B047-13AC91A728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7" name="AutoShape 14">
              <a:extLst>
                <a:ext uri="{FF2B5EF4-FFF2-40B4-BE49-F238E27FC236}">
                  <a16:creationId xmlns:a16="http://schemas.microsoft.com/office/drawing/2014/main" id="{485DAA13-3913-4790-A22B-7BBB7017D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8" name="Oval 15">
              <a:extLst>
                <a:ext uri="{FF2B5EF4-FFF2-40B4-BE49-F238E27FC236}">
                  <a16:creationId xmlns:a16="http://schemas.microsoft.com/office/drawing/2014/main" id="{3594ECB8-192C-4202-B485-5B6E4C6DA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9" name="Group 18">
              <a:extLst>
                <a:ext uri="{FF2B5EF4-FFF2-40B4-BE49-F238E27FC236}">
                  <a16:creationId xmlns:a16="http://schemas.microsoft.com/office/drawing/2014/main" id="{D029D19D-F649-4F30-BC61-0BF9797F3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0" name="AutoShape 19">
                <a:extLst>
                  <a:ext uri="{FF2B5EF4-FFF2-40B4-BE49-F238E27FC236}">
                    <a16:creationId xmlns:a16="http://schemas.microsoft.com/office/drawing/2014/main" id="{A650B6E8-7C22-4C86-9387-985AF3642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AutoShape 20">
                <a:extLst>
                  <a:ext uri="{FF2B5EF4-FFF2-40B4-BE49-F238E27FC236}">
                    <a16:creationId xmlns:a16="http://schemas.microsoft.com/office/drawing/2014/main" id="{30EE4844-991A-4FD1-8247-37042A337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AutoShape 21">
                <a:extLst>
                  <a:ext uri="{FF2B5EF4-FFF2-40B4-BE49-F238E27FC236}">
                    <a16:creationId xmlns:a16="http://schemas.microsoft.com/office/drawing/2014/main" id="{D97EE90A-9580-4B45-AB53-4C970D9D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AutoShape 22">
                <a:extLst>
                  <a:ext uri="{FF2B5EF4-FFF2-40B4-BE49-F238E27FC236}">
                    <a16:creationId xmlns:a16="http://schemas.microsoft.com/office/drawing/2014/main" id="{642D2FE6-FF13-452B-B03F-48D26BD0E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AutoShape 23">
                <a:extLst>
                  <a:ext uri="{FF2B5EF4-FFF2-40B4-BE49-F238E27FC236}">
                    <a16:creationId xmlns:a16="http://schemas.microsoft.com/office/drawing/2014/main" id="{F72BF3BF-DF91-4DBD-B7F8-E0464A4D8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AutoShape 24">
                <a:extLst>
                  <a:ext uri="{FF2B5EF4-FFF2-40B4-BE49-F238E27FC236}">
                    <a16:creationId xmlns:a16="http://schemas.microsoft.com/office/drawing/2014/main" id="{C061AA0E-720A-4F53-99B1-B618520D9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AutoShape 25">
                <a:extLst>
                  <a:ext uri="{FF2B5EF4-FFF2-40B4-BE49-F238E27FC236}">
                    <a16:creationId xmlns:a16="http://schemas.microsoft.com/office/drawing/2014/main" id="{8F28A395-7E51-4707-A26A-708061257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AutoShape 26">
                <a:extLst>
                  <a:ext uri="{FF2B5EF4-FFF2-40B4-BE49-F238E27FC236}">
                    <a16:creationId xmlns:a16="http://schemas.microsoft.com/office/drawing/2014/main" id="{CA03A386-AC72-4D34-B089-F98973654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AutoShape 27">
                <a:extLst>
                  <a:ext uri="{FF2B5EF4-FFF2-40B4-BE49-F238E27FC236}">
                    <a16:creationId xmlns:a16="http://schemas.microsoft.com/office/drawing/2014/main" id="{A1C8D05F-571F-4EE1-9FE1-40193911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0" name="Text Box 120">
            <a:extLst>
              <a:ext uri="{FF2B5EF4-FFF2-40B4-BE49-F238E27FC236}">
                <a16:creationId xmlns:a16="http://schemas.microsoft.com/office/drawing/2014/main" id="{08954F2D-4156-447D-A0DC-96D0897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67" y="1312334"/>
            <a:ext cx="7027333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2667" b="1">
                <a:solidFill>
                  <a:srgbClr val="FF0000"/>
                </a:solidFill>
              </a:rPr>
              <a:t>ối cầu không chồng được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D01075B7-95E1-4AC9-B7C8-C2744F258F0E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677333" y="2921000"/>
            <a:ext cx="1665111" cy="2540000"/>
            <a:chOff x="1842" y="480"/>
            <a:chExt cx="2094" cy="2976"/>
          </a:xfrm>
        </p:grpSpPr>
        <p:pic>
          <p:nvPicPr>
            <p:cNvPr id="15390" name="Picture 11" descr="khoi tru">
              <a:extLst>
                <a:ext uri="{FF2B5EF4-FFF2-40B4-BE49-F238E27FC236}">
                  <a16:creationId xmlns:a16="http://schemas.microsoft.com/office/drawing/2014/main" id="{A389B947-B43B-4CB1-838D-6F61DDB4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1" name="Group 12">
              <a:extLst>
                <a:ext uri="{FF2B5EF4-FFF2-40B4-BE49-F238E27FC236}">
                  <a16:creationId xmlns:a16="http://schemas.microsoft.com/office/drawing/2014/main" id="{3EA1C36A-355F-4A22-A83B-0E9F70E53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3" name="AutoShape 13">
                <a:extLst>
                  <a:ext uri="{FF2B5EF4-FFF2-40B4-BE49-F238E27FC236}">
                    <a16:creationId xmlns:a16="http://schemas.microsoft.com/office/drawing/2014/main" id="{71D14070-68A3-4EE3-BACA-6E8BA6C92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Oval 14">
                <a:extLst>
                  <a:ext uri="{FF2B5EF4-FFF2-40B4-BE49-F238E27FC236}">
                    <a16:creationId xmlns:a16="http://schemas.microsoft.com/office/drawing/2014/main" id="{B6663B73-9FE0-478E-A132-2BCA50614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Oval 15">
                <a:extLst>
                  <a:ext uri="{FF2B5EF4-FFF2-40B4-BE49-F238E27FC236}">
                    <a16:creationId xmlns:a16="http://schemas.microsoft.com/office/drawing/2014/main" id="{A655295E-F43B-47F6-9BC8-D15B2A714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AutoShape 16">
                <a:extLst>
                  <a:ext uri="{FF2B5EF4-FFF2-40B4-BE49-F238E27FC236}">
                    <a16:creationId xmlns:a16="http://schemas.microsoft.com/office/drawing/2014/main" id="{62A47CF8-4FBD-48AB-AE87-F95BD3A4D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92" name="Oval 17">
              <a:extLst>
                <a:ext uri="{FF2B5EF4-FFF2-40B4-BE49-F238E27FC236}">
                  <a16:creationId xmlns:a16="http://schemas.microsoft.com/office/drawing/2014/main" id="{0B10E7A1-72A8-4824-8E56-0FAA1FBA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059FC4A3-9B62-46DB-8C17-C10F1736ACC7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175001"/>
            <a:ext cx="2335389" cy="2248959"/>
            <a:chOff x="1632" y="803"/>
            <a:chExt cx="2476" cy="2465"/>
          </a:xfrm>
        </p:grpSpPr>
        <p:sp>
          <p:nvSpPr>
            <p:cNvPr id="15366" name="Oval 29">
              <a:extLst>
                <a:ext uri="{FF2B5EF4-FFF2-40B4-BE49-F238E27FC236}">
                  <a16:creationId xmlns:a16="http://schemas.microsoft.com/office/drawing/2014/main" id="{9A67B48D-1CFB-4887-82BE-4F6071044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67" name="Group 30">
              <a:extLst>
                <a:ext uri="{FF2B5EF4-FFF2-40B4-BE49-F238E27FC236}">
                  <a16:creationId xmlns:a16="http://schemas.microsoft.com/office/drawing/2014/main" id="{5ADE44C0-96DF-42B1-B9B6-82C1C2F3E4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1" name="AutoShape 31">
                <a:extLst>
                  <a:ext uri="{FF2B5EF4-FFF2-40B4-BE49-F238E27FC236}">
                    <a16:creationId xmlns:a16="http://schemas.microsoft.com/office/drawing/2014/main" id="{7A3DDD6E-AEAD-4C01-9D9D-34C0416A8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AutoShape 32">
                <a:extLst>
                  <a:ext uri="{FF2B5EF4-FFF2-40B4-BE49-F238E27FC236}">
                    <a16:creationId xmlns:a16="http://schemas.microsoft.com/office/drawing/2014/main" id="{EEE62544-C0F1-4FD1-A181-3D64E57FE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AutoShape 33">
                <a:extLst>
                  <a:ext uri="{FF2B5EF4-FFF2-40B4-BE49-F238E27FC236}">
                    <a16:creationId xmlns:a16="http://schemas.microsoft.com/office/drawing/2014/main" id="{3F1CE954-AB92-4B03-BA85-6062097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AutoShape 34">
                <a:extLst>
                  <a:ext uri="{FF2B5EF4-FFF2-40B4-BE49-F238E27FC236}">
                    <a16:creationId xmlns:a16="http://schemas.microsoft.com/office/drawing/2014/main" id="{5B27613E-C41F-4778-9960-44116159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AutoShape 35">
                <a:extLst>
                  <a:ext uri="{FF2B5EF4-FFF2-40B4-BE49-F238E27FC236}">
                    <a16:creationId xmlns:a16="http://schemas.microsoft.com/office/drawing/2014/main" id="{C61282E0-1B31-49F4-B5EF-22576F4C0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AutoShape 36">
                <a:extLst>
                  <a:ext uri="{FF2B5EF4-FFF2-40B4-BE49-F238E27FC236}">
                    <a16:creationId xmlns:a16="http://schemas.microsoft.com/office/drawing/2014/main" id="{6205200A-3D27-4FE9-AF94-29EDBE570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AutoShape 37">
                <a:extLst>
                  <a:ext uri="{FF2B5EF4-FFF2-40B4-BE49-F238E27FC236}">
                    <a16:creationId xmlns:a16="http://schemas.microsoft.com/office/drawing/2014/main" id="{DBE41EFA-887D-4C50-BF61-9DC46333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AutoShape 38">
                <a:extLst>
                  <a:ext uri="{FF2B5EF4-FFF2-40B4-BE49-F238E27FC236}">
                    <a16:creationId xmlns:a16="http://schemas.microsoft.com/office/drawing/2014/main" id="{0761F581-2B8B-4D3F-BE93-3A56B58E8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AutoShape 39">
                <a:extLst>
                  <a:ext uri="{FF2B5EF4-FFF2-40B4-BE49-F238E27FC236}">
                    <a16:creationId xmlns:a16="http://schemas.microsoft.com/office/drawing/2014/main" id="{A78E219E-E4DA-4941-8E1F-BCCF7D89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8" name="Oval 40">
              <a:extLst>
                <a:ext uri="{FF2B5EF4-FFF2-40B4-BE49-F238E27FC236}">
                  <a16:creationId xmlns:a16="http://schemas.microsoft.com/office/drawing/2014/main" id="{5CABD0CB-7AFF-4C09-ACF5-BD8B404263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69" name="AutoShape 41">
              <a:extLst>
                <a:ext uri="{FF2B5EF4-FFF2-40B4-BE49-F238E27FC236}">
                  <a16:creationId xmlns:a16="http://schemas.microsoft.com/office/drawing/2014/main" id="{8E8BA20D-3811-45B3-B937-6867EB4E49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70" name="Oval 42">
              <a:extLst>
                <a:ext uri="{FF2B5EF4-FFF2-40B4-BE49-F238E27FC236}">
                  <a16:creationId xmlns:a16="http://schemas.microsoft.com/office/drawing/2014/main" id="{1C932634-EF1A-41C2-8795-19697F46F6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71" name="Group 43">
              <a:extLst>
                <a:ext uri="{FF2B5EF4-FFF2-40B4-BE49-F238E27FC236}">
                  <a16:creationId xmlns:a16="http://schemas.microsoft.com/office/drawing/2014/main" id="{25185482-1090-49B1-A372-3EC02176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2" name="AutoShape 44">
                <a:extLst>
                  <a:ext uri="{FF2B5EF4-FFF2-40B4-BE49-F238E27FC236}">
                    <a16:creationId xmlns:a16="http://schemas.microsoft.com/office/drawing/2014/main" id="{7700FB3D-753B-4EF1-8847-375C038A8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AutoShape 45">
                <a:extLst>
                  <a:ext uri="{FF2B5EF4-FFF2-40B4-BE49-F238E27FC236}">
                    <a16:creationId xmlns:a16="http://schemas.microsoft.com/office/drawing/2014/main" id="{00F8D40F-F0ED-4E35-AEC3-40F9AAC3E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AutoShape 46">
                <a:extLst>
                  <a:ext uri="{FF2B5EF4-FFF2-40B4-BE49-F238E27FC236}">
                    <a16:creationId xmlns:a16="http://schemas.microsoft.com/office/drawing/2014/main" id="{4378AF1F-90BA-448B-B312-9816E7BF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AutoShape 47">
                <a:extLst>
                  <a:ext uri="{FF2B5EF4-FFF2-40B4-BE49-F238E27FC236}">
                    <a16:creationId xmlns:a16="http://schemas.microsoft.com/office/drawing/2014/main" id="{A4CAEE58-6C60-4AA2-8083-8A6BA7AB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AutoShape 48">
                <a:extLst>
                  <a:ext uri="{FF2B5EF4-FFF2-40B4-BE49-F238E27FC236}">
                    <a16:creationId xmlns:a16="http://schemas.microsoft.com/office/drawing/2014/main" id="{973D410C-ED45-49FF-BEBD-1D8886F64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AutoShape 49">
                <a:extLst>
                  <a:ext uri="{FF2B5EF4-FFF2-40B4-BE49-F238E27FC236}">
                    <a16:creationId xmlns:a16="http://schemas.microsoft.com/office/drawing/2014/main" id="{13903119-1D43-4CF4-8EAC-717533D3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AutoShape 50">
                <a:extLst>
                  <a:ext uri="{FF2B5EF4-FFF2-40B4-BE49-F238E27FC236}">
                    <a16:creationId xmlns:a16="http://schemas.microsoft.com/office/drawing/2014/main" id="{AD3924F1-64CF-4E02-AF51-65EDCD3E9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AutoShape 51">
                <a:extLst>
                  <a:ext uri="{FF2B5EF4-FFF2-40B4-BE49-F238E27FC236}">
                    <a16:creationId xmlns:a16="http://schemas.microsoft.com/office/drawing/2014/main" id="{D41AC313-7CDA-4B9A-856E-0863FDCF5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AutoShape 52">
                <a:extLst>
                  <a:ext uri="{FF2B5EF4-FFF2-40B4-BE49-F238E27FC236}">
                    <a16:creationId xmlns:a16="http://schemas.microsoft.com/office/drawing/2014/main" id="{841B0B48-64F7-46A9-9476-26467DDC2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149" name="Text Box 37">
            <a:extLst>
              <a:ext uri="{FF2B5EF4-FFF2-40B4-BE49-F238E27FC236}">
                <a16:creationId xmlns:a16="http://schemas.microsoft.com/office/drawing/2014/main" id="{303E5077-0887-45B3-96EB-EDDF73E7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312334"/>
            <a:ext cx="7027333" cy="11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3333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FC6D473-BF29-4968-A291-DA608D13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ình ảnh có liên quan">
            <a:extLst>
              <a:ext uri="{FF2B5EF4-FFF2-40B4-BE49-F238E27FC236}">
                <a16:creationId xmlns:a16="http://schemas.microsoft.com/office/drawing/2014/main" id="{46CB0733-27FC-4EE8-93C6-25D1D89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91F5762D-35B0-4944-8D49-86625A63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34" y="1397000"/>
            <a:ext cx="7535333" cy="13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222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F43678D0-C34F-406A-9414-857182C7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4"/>
            <a:ext cx="75353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b="1">
                <a:solidFill>
                  <a:srgbClr val="FF0000"/>
                </a:solidFill>
              </a:rPr>
              <a:t>Ai nhanh nhất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>
            <a:extLst>
              <a:ext uri="{FF2B5EF4-FFF2-40B4-BE49-F238E27FC236}">
                <a16:creationId xmlns:a16="http://schemas.microsoft.com/office/drawing/2014/main" id="{6B10717B-1AFE-4775-BDE5-8B14AF04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67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Kết quả hình ảnh cho khung nen hop qua">
            <a:extLst>
              <a:ext uri="{FF2B5EF4-FFF2-40B4-BE49-F238E27FC236}">
                <a16:creationId xmlns:a16="http://schemas.microsoft.com/office/drawing/2014/main" id="{4FE671FC-F5A1-4B1B-B216-CFE26792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889000"/>
            <a:ext cx="32173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DDA58D52-8BB0-495C-B40F-105AA9DE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7" y="4748389"/>
            <a:ext cx="8466667" cy="1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6AE7617-9F31-4CF1-8649-8FE91D3A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021667"/>
            <a:ext cx="5080000" cy="11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67" b="1">
                <a:solidFill>
                  <a:srgbClr val="0000FF"/>
                </a:solidFill>
              </a:rPr>
              <a:t>Trò chơi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 descr="Kết quả hình ảnh cho khung nen hoat hinh">
            <a:extLst>
              <a:ext uri="{FF2B5EF4-FFF2-40B4-BE49-F238E27FC236}">
                <a16:creationId xmlns:a16="http://schemas.microsoft.com/office/drawing/2014/main" id="{90BB4BF2-871B-4CD4-AAF7-382B33CAD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1507" name="AutoShape 16" descr="Kết quả hình ảnh cho khung nen hoat hinh">
            <a:extLst>
              <a:ext uri="{FF2B5EF4-FFF2-40B4-BE49-F238E27FC236}">
                <a16:creationId xmlns:a16="http://schemas.microsoft.com/office/drawing/2014/main" id="{B88322DE-EE24-4AE0-94F5-DDB5BC702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21508" name="Picture 18" descr="Kết quả hình ảnh cho khung nen hoat hinh">
            <a:extLst>
              <a:ext uri="{FF2B5EF4-FFF2-40B4-BE49-F238E27FC236}">
                <a16:creationId xmlns:a16="http://schemas.microsoft.com/office/drawing/2014/main" id="{E8E35E39-9808-43F3-99B9-566A6151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667"/>
            <a:ext cx="9144000" cy="52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9">
            <a:extLst>
              <a:ext uri="{FF2B5EF4-FFF2-40B4-BE49-F238E27FC236}">
                <a16:creationId xmlns:a16="http://schemas.microsoft.com/office/drawing/2014/main" id="{CF38A583-EFBF-40B3-A8A0-0BF45476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67" y="1735667"/>
            <a:ext cx="3716514" cy="7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44" b="1">
                <a:solidFill>
                  <a:srgbClr val="FF0000"/>
                </a:solidFill>
              </a:rPr>
              <a:t>Bài hát</a:t>
            </a:r>
          </a:p>
        </p:txBody>
      </p:sp>
      <p:sp>
        <p:nvSpPr>
          <p:cNvPr id="21510" name="Text Box 20">
            <a:extLst>
              <a:ext uri="{FF2B5EF4-FFF2-40B4-BE49-F238E27FC236}">
                <a16:creationId xmlns:a16="http://schemas.microsoft.com/office/drawing/2014/main" id="{A9DDC06D-71F3-452C-9C69-D435CE09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3"/>
            <a:ext cx="7009694" cy="159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89" b="1">
                <a:solidFill>
                  <a:srgbClr val="333399"/>
                </a:solidFill>
              </a:rPr>
              <a:t>“Trái đất này là của chúng mình”</a:t>
            </a:r>
          </a:p>
        </p:txBody>
      </p:sp>
      <p:pic>
        <p:nvPicPr>
          <p:cNvPr id="51225" name="nhac trai dat nay la cua chung minh cat chuan.wma">
            <a:hlinkClick r:id="" action="ppaction://media"/>
            <a:extLst>
              <a:ext uri="{FF2B5EF4-FFF2-40B4-BE49-F238E27FC236}">
                <a16:creationId xmlns:a16="http://schemas.microsoft.com/office/drawing/2014/main" id="{737E8D6C-38E0-495A-AEF1-755A5B78061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5" fill="hold"/>
                                        <p:tgtEl>
                                          <p:spTgt spid="51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73F61C-EDD4-4D1E-B318-7E1007A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0D7B4277-F3CF-47F3-B78F-70477F76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7" y="1312334"/>
            <a:ext cx="4572000" cy="11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593" tIns="43298" rIns="86593" bIns="43298">
            <a:spAutoFit/>
          </a:bodyPr>
          <a:lstStyle>
            <a:lvl1pPr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606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889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2E4E1286-E05D-430B-BB1E-F1236315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848" y="2413001"/>
            <a:ext cx="4877152" cy="23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FF0000"/>
                </a:solidFill>
              </a:rPr>
              <a:t>“Ước mơ của bé”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31A39E5-8AAF-43FF-BC76-65FFBE55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FF6A5675-F68E-4CA5-8EC1-585F76AE5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2667" y="1651000"/>
            <a:ext cx="7798153" cy="279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 defTabSz="1015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gọi tên khối cầu, khối trụ</a:t>
            </a:r>
          </a:p>
        </p:txBody>
      </p:sp>
      <p:pic>
        <p:nvPicPr>
          <p:cNvPr id="47112" name="Audio.wma">
            <a:hlinkClick r:id="" action="ppaction://media"/>
            <a:extLst>
              <a:ext uri="{FF2B5EF4-FFF2-40B4-BE49-F238E27FC236}">
                <a16:creationId xmlns:a16="http://schemas.microsoft.com/office/drawing/2014/main" id="{ABFEB982-47EB-4495-A3C8-48CB5A6757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022BC10-4A6F-47FD-8958-26188A084A4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9000"/>
            <a:ext cx="9144000" cy="50288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97B09593-E8F2-4228-B28D-C36D88FC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333"/>
            <a:ext cx="7620000" cy="146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89" b="1">
                <a:solidFill>
                  <a:srgbClr val="FF0000"/>
                </a:solidFill>
              </a:rPr>
              <a:t>Trẻ nhận quà</a:t>
            </a:r>
          </a:p>
        </p:txBody>
      </p:sp>
      <p:pic>
        <p:nvPicPr>
          <p:cNvPr id="52234" name="chau yeu co chu cong nhan.wma">
            <a:hlinkClick r:id="" action="ppaction://media"/>
            <a:extLst>
              <a:ext uri="{FF2B5EF4-FFF2-40B4-BE49-F238E27FC236}">
                <a16:creationId xmlns:a16="http://schemas.microsoft.com/office/drawing/2014/main" id="{14165D99-A214-4909-8CDF-F9782A96BC4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07000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3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>
            <a:extLst>
              <a:ext uri="{FF2B5EF4-FFF2-40B4-BE49-F238E27FC236}">
                <a16:creationId xmlns:a16="http://schemas.microsoft.com/office/drawing/2014/main" id="{75708D2D-C153-40FC-885F-DCDBBC67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>
            <a:extLst>
              <a:ext uri="{FF2B5EF4-FFF2-40B4-BE49-F238E27FC236}">
                <a16:creationId xmlns:a16="http://schemas.microsoft.com/office/drawing/2014/main" id="{14F03EC7-C7F8-4C26-8CCF-5B3D1625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E6CD96AB-2CB7-488E-842C-8F245D6F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7CB15A-DCC4-459C-9EFD-53BD2771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4A0195-2648-4E6F-8A1C-FD17832D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078A6491-0DE2-4D52-A783-0F70C2E0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phẳng</a:t>
            </a:r>
            <a:endParaRPr lang="en-US" altLang="en-US" sz="2222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4" grpId="0" animBg="1"/>
      <p:bldP spid="29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>
            <a:extLst>
              <a:ext uri="{FF2B5EF4-FFF2-40B4-BE49-F238E27FC236}">
                <a16:creationId xmlns:a16="http://schemas.microsoft.com/office/drawing/2014/main" id="{322455D0-0C9F-4837-8480-3BDFC869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>
            <a:extLst>
              <a:ext uri="{FF2B5EF4-FFF2-40B4-BE49-F238E27FC236}">
                <a16:creationId xmlns:a16="http://schemas.microsoft.com/office/drawing/2014/main" id="{EDA085BA-0591-48C0-9330-EE48E046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34" y="1989667"/>
            <a:ext cx="3234972" cy="2370667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C2B76980-2618-4A66-9F46-CABA4FC9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0D4C831-7F34-4854-9766-A248A012A826}"/>
              </a:ext>
            </a:extLst>
          </p:cNvPr>
          <p:cNvGrpSpPr>
            <a:grpSpLocks/>
          </p:cNvGrpSpPr>
          <p:nvPr/>
        </p:nvGrpSpPr>
        <p:grpSpPr bwMode="auto">
          <a:xfrm>
            <a:off x="2963333" y="1989667"/>
            <a:ext cx="3254376" cy="2822222"/>
            <a:chOff x="-384" y="936"/>
            <a:chExt cx="2050" cy="2400"/>
          </a:xfrm>
        </p:grpSpPr>
        <p:sp>
          <p:nvSpPr>
            <p:cNvPr id="7180" name="Oval 6">
              <a:extLst>
                <a:ext uri="{FF2B5EF4-FFF2-40B4-BE49-F238E27FC236}">
                  <a16:creationId xmlns:a16="http://schemas.microsoft.com/office/drawing/2014/main" id="{AA15A6B0-C01D-40D0-BEC1-EB40C644E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7181" name="AutoShape 7">
              <a:extLst>
                <a:ext uri="{FF2B5EF4-FFF2-40B4-BE49-F238E27FC236}">
                  <a16:creationId xmlns:a16="http://schemas.microsoft.com/office/drawing/2014/main" id="{3C6644C9-21A9-445C-817E-9FA2D47E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704" name="Oval 8">
            <a:extLst>
              <a:ext uri="{FF2B5EF4-FFF2-40B4-BE49-F238E27FC236}">
                <a16:creationId xmlns:a16="http://schemas.microsoft.com/office/drawing/2014/main" id="{38187FAD-1BF3-4B6E-9A81-D07E9645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C33670-D51C-4500-AB5D-E7000599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616029-4704-408F-A9F8-34904882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F419183E-56EC-49C4-A2A6-D217C822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DD0BED-7DFB-485D-972A-696CA264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91000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04185D89-FF99-4F0F-A022-C3A09599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614334"/>
            <a:ext cx="2667000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778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1778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12B2547-D34C-4D99-B1B8-52D64AD2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473C85-928F-42C5-B0A0-0273B14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8A60F7F-EF6A-4A37-B523-FD3B2FB1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75667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CD946E-3299-4032-9693-B444EB3A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AB495209-2888-4A30-9C38-2EF13552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A5A3558C-1EE7-465A-9B56-10A87911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90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FD2BE1F-BF56-49B7-B40B-2D6E2A7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90333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>
            <a:extLst>
              <a:ext uri="{FF2B5EF4-FFF2-40B4-BE49-F238E27FC236}">
                <a16:creationId xmlns:a16="http://schemas.microsoft.com/office/drawing/2014/main" id="{3648F682-02F3-43DD-94D8-72F43165DA8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2370667" cy="3048000"/>
            <a:chOff x="1425" y="912"/>
            <a:chExt cx="1885" cy="1510"/>
          </a:xfrm>
        </p:grpSpPr>
        <p:pic>
          <p:nvPicPr>
            <p:cNvPr id="8207" name="Picture 12" descr="khoi tru">
              <a:extLst>
                <a:ext uri="{FF2B5EF4-FFF2-40B4-BE49-F238E27FC236}">
                  <a16:creationId xmlns:a16="http://schemas.microsoft.com/office/drawing/2014/main" id="{2B9DD957-5B4F-4E37-869B-3A05E3BD9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>
              <a:extLst>
                <a:ext uri="{FF2B5EF4-FFF2-40B4-BE49-F238E27FC236}">
                  <a16:creationId xmlns:a16="http://schemas.microsoft.com/office/drawing/2014/main" id="{58A313C7-B5B8-4246-933B-D9FDCBC4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9" name="AutoShape 15">
              <a:extLst>
                <a:ext uri="{FF2B5EF4-FFF2-40B4-BE49-F238E27FC236}">
                  <a16:creationId xmlns:a16="http://schemas.microsoft.com/office/drawing/2014/main" id="{498E038F-2011-4D67-B9DB-75F6C3A4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Oval 16">
              <a:extLst>
                <a:ext uri="{FF2B5EF4-FFF2-40B4-BE49-F238E27FC236}">
                  <a16:creationId xmlns:a16="http://schemas.microsoft.com/office/drawing/2014/main" id="{EA9CD55E-9490-415C-8E6B-1D18005E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2743" name="Group 39">
            <a:extLst>
              <a:ext uri="{FF2B5EF4-FFF2-40B4-BE49-F238E27FC236}">
                <a16:creationId xmlns:a16="http://schemas.microsoft.com/office/drawing/2014/main" id="{2A7C53AF-4F73-47D1-B91F-9D094C36C9C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804333"/>
            <a:ext cx="2370667" cy="3048000"/>
            <a:chOff x="1425" y="912"/>
            <a:chExt cx="1885" cy="1510"/>
          </a:xfrm>
        </p:grpSpPr>
        <p:pic>
          <p:nvPicPr>
            <p:cNvPr id="8203" name="Picture 12" descr="khoi tru">
              <a:extLst>
                <a:ext uri="{FF2B5EF4-FFF2-40B4-BE49-F238E27FC236}">
                  <a16:creationId xmlns:a16="http://schemas.microsoft.com/office/drawing/2014/main" id="{D6761B67-C8EC-4C8F-A753-A8EE6448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>
              <a:extLst>
                <a:ext uri="{FF2B5EF4-FFF2-40B4-BE49-F238E27FC236}">
                  <a16:creationId xmlns:a16="http://schemas.microsoft.com/office/drawing/2014/main" id="{3B1E8CF8-4F94-4107-AED1-103B01890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5" name="AutoShape 15">
              <a:extLst>
                <a:ext uri="{FF2B5EF4-FFF2-40B4-BE49-F238E27FC236}">
                  <a16:creationId xmlns:a16="http://schemas.microsoft.com/office/drawing/2014/main" id="{245A934C-8345-4ECB-BF31-B9543361F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2" name="Oval 16">
              <a:extLst>
                <a:ext uri="{FF2B5EF4-FFF2-40B4-BE49-F238E27FC236}">
                  <a16:creationId xmlns:a16="http://schemas.microsoft.com/office/drawing/2014/main" id="{DC009F74-BB96-414F-A561-CF14EC08A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22D810-42D1-4D3A-8B02-B6C5F99A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333" y="4106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671C66-D1D2-41F2-B22F-5614E25A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AEDDE293-B0F0-4B80-847B-533E73D7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848" y="4699000"/>
            <a:ext cx="2972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Khối trụ chỉ lăn được 2 phía</a:t>
            </a:r>
          </a:p>
        </p:txBody>
      </p:sp>
      <p:grpSp>
        <p:nvGrpSpPr>
          <p:cNvPr id="68640" name="Group 32">
            <a:extLst>
              <a:ext uri="{FF2B5EF4-FFF2-40B4-BE49-F238E27FC236}">
                <a16:creationId xmlns:a16="http://schemas.microsoft.com/office/drawing/2014/main" id="{41FA3D52-D804-40A0-B9B2-1B0D6FBB7916}"/>
              </a:ext>
            </a:extLst>
          </p:cNvPr>
          <p:cNvGrpSpPr>
            <a:grpSpLocks/>
          </p:cNvGrpSpPr>
          <p:nvPr/>
        </p:nvGrpSpPr>
        <p:grpSpPr bwMode="auto">
          <a:xfrm>
            <a:off x="0" y="2582334"/>
            <a:ext cx="8898820" cy="2481792"/>
            <a:chOff x="0" y="960"/>
            <a:chExt cx="5045" cy="1407"/>
          </a:xfrm>
        </p:grpSpPr>
        <p:sp>
          <p:nvSpPr>
            <p:cNvPr id="29713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88AE72-0F8C-4E12-8916-515F69EE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635E2CB-0585-409B-803A-2A1E7041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3095D9C-5074-4AFD-BE45-DAE9FF5A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719" name="Text Box 23">
              <a:extLst>
                <a:ext uri="{FF2B5EF4-FFF2-40B4-BE49-F238E27FC236}">
                  <a16:creationId xmlns:a16="http://schemas.microsoft.com/office/drawing/2014/main" id="{E8A29058-0752-485E-98C5-463F4691F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 Hai mặt phẳng</a:t>
              </a:r>
            </a:p>
          </p:txBody>
        </p:sp>
        <p:sp>
          <p:nvSpPr>
            <p:cNvPr id="29720" name="Text Box 24">
              <a:extLst>
                <a:ext uri="{FF2B5EF4-FFF2-40B4-BE49-F238E27FC236}">
                  <a16:creationId xmlns:a16="http://schemas.microsoft.com/office/drawing/2014/main" id="{1DB5B8BD-1289-4548-AD0D-6AC948163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778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 Mặt tròn bao quanh</a:t>
              </a:r>
              <a:r>
                <a:rPr lang="en-US" altLang="en-US" sz="1778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  <p:sp>
          <p:nvSpPr>
            <p:cNvPr id="2" name="Text Box 26">
              <a:extLst>
                <a:ext uri="{FF2B5EF4-FFF2-40B4-BE49-F238E27FC236}">
                  <a16:creationId xmlns:a16="http://schemas.microsoft.com/office/drawing/2014/main" id="{67379505-9980-4B33-9B0E-DD0D44A3C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3. Chồng được lên nhau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AFE66042-07B0-443B-9B46-E4C7F79AAE49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846667" y="1481667"/>
            <a:ext cx="1982611" cy="3302000"/>
            <a:chOff x="1842" y="480"/>
            <a:chExt cx="2094" cy="2976"/>
          </a:xfrm>
        </p:grpSpPr>
        <p:pic>
          <p:nvPicPr>
            <p:cNvPr id="9223" name="Picture 11" descr="khoi tru">
              <a:extLst>
                <a:ext uri="{FF2B5EF4-FFF2-40B4-BE49-F238E27FC236}">
                  <a16:creationId xmlns:a16="http://schemas.microsoft.com/office/drawing/2014/main" id="{15430170-20B1-4F32-90E1-6D2F25BB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12">
              <a:extLst>
                <a:ext uri="{FF2B5EF4-FFF2-40B4-BE49-F238E27FC236}">
                  <a16:creationId xmlns:a16="http://schemas.microsoft.com/office/drawing/2014/main" id="{1D12B2E5-8F60-43CB-8E3A-F6BE30059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6" name="AutoShape 13">
                <a:extLst>
                  <a:ext uri="{FF2B5EF4-FFF2-40B4-BE49-F238E27FC236}">
                    <a16:creationId xmlns:a16="http://schemas.microsoft.com/office/drawing/2014/main" id="{0A062F8D-A258-49DB-817B-CE394018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27" name="Oval 14">
                <a:extLst>
                  <a:ext uri="{FF2B5EF4-FFF2-40B4-BE49-F238E27FC236}">
                    <a16:creationId xmlns:a16="http://schemas.microsoft.com/office/drawing/2014/main" id="{FB9AD42C-C6EE-4C53-94FE-C3B8DB774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Oval 15">
                <a:extLst>
                  <a:ext uri="{FF2B5EF4-FFF2-40B4-BE49-F238E27FC236}">
                    <a16:creationId xmlns:a16="http://schemas.microsoft.com/office/drawing/2014/main" id="{9EAC0227-8F91-438F-808E-BAEF4AF1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9" name="AutoShape 16">
                <a:extLst>
                  <a:ext uri="{FF2B5EF4-FFF2-40B4-BE49-F238E27FC236}">
                    <a16:creationId xmlns:a16="http://schemas.microsoft.com/office/drawing/2014/main" id="{0760ED90-C313-47CF-A9F4-E69A684B4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25" name="Oval 17">
              <a:extLst>
                <a:ext uri="{FF2B5EF4-FFF2-40B4-BE49-F238E27FC236}">
                  <a16:creationId xmlns:a16="http://schemas.microsoft.com/office/drawing/2014/main" id="{977390B4-709A-4C27-A015-54A515CD0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71 0.00834 L 0.44714 -0.008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3" y="-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>
            <a:extLst>
              <a:ext uri="{FF2B5EF4-FFF2-40B4-BE49-F238E27FC236}">
                <a16:creationId xmlns:a16="http://schemas.microsoft.com/office/drawing/2014/main" id="{31E1B228-C642-405B-AF8A-F6E1242A6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A19E75A-1452-4641-9E5C-D2FD889F0D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58" name="AutoShape 4">
              <a:extLst>
                <a:ext uri="{FF2B5EF4-FFF2-40B4-BE49-F238E27FC236}">
                  <a16:creationId xmlns:a16="http://schemas.microsoft.com/office/drawing/2014/main" id="{32D4032D-38EC-463E-BB46-45821DF4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9" name="AutoShape 5">
              <a:extLst>
                <a:ext uri="{FF2B5EF4-FFF2-40B4-BE49-F238E27FC236}">
                  <a16:creationId xmlns:a16="http://schemas.microsoft.com/office/drawing/2014/main" id="{3D918759-6A8C-4237-A487-E34654A627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0" name="AutoShape 6">
              <a:extLst>
                <a:ext uri="{FF2B5EF4-FFF2-40B4-BE49-F238E27FC236}">
                  <a16:creationId xmlns:a16="http://schemas.microsoft.com/office/drawing/2014/main" id="{815A6A7D-4697-45C1-97C4-7EF05180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1" name="AutoShape 7">
              <a:extLst>
                <a:ext uri="{FF2B5EF4-FFF2-40B4-BE49-F238E27FC236}">
                  <a16:creationId xmlns:a16="http://schemas.microsoft.com/office/drawing/2014/main" id="{08177C1C-2CE8-4721-BD8F-5F514C131E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2" name="AutoShape 8">
              <a:extLst>
                <a:ext uri="{FF2B5EF4-FFF2-40B4-BE49-F238E27FC236}">
                  <a16:creationId xmlns:a16="http://schemas.microsoft.com/office/drawing/2014/main" id="{F4F22E48-7AD5-4BE2-9760-5FEF0E53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3" name="AutoShape 9">
              <a:extLst>
                <a:ext uri="{FF2B5EF4-FFF2-40B4-BE49-F238E27FC236}">
                  <a16:creationId xmlns:a16="http://schemas.microsoft.com/office/drawing/2014/main" id="{EAD0D1C6-220B-4ACC-B9B0-8C1E8CDB2A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4" name="AutoShape 10">
              <a:extLst>
                <a:ext uri="{FF2B5EF4-FFF2-40B4-BE49-F238E27FC236}">
                  <a16:creationId xmlns:a16="http://schemas.microsoft.com/office/drawing/2014/main" id="{A96C6E24-5ECC-4118-ADF5-303D5B2D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5" name="AutoShape 11">
              <a:extLst>
                <a:ext uri="{FF2B5EF4-FFF2-40B4-BE49-F238E27FC236}">
                  <a16:creationId xmlns:a16="http://schemas.microsoft.com/office/drawing/2014/main" id="{787E3C15-6484-420B-BB1A-A50BAD5B8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6" name="AutoShape 12">
              <a:extLst>
                <a:ext uri="{FF2B5EF4-FFF2-40B4-BE49-F238E27FC236}">
                  <a16:creationId xmlns:a16="http://schemas.microsoft.com/office/drawing/2014/main" id="{8297B145-8719-4975-9217-9FB5B386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1757" name="Oval 13">
            <a:extLst>
              <a:ext uri="{FF2B5EF4-FFF2-40B4-BE49-F238E27FC236}">
                <a16:creationId xmlns:a16="http://schemas.microsoft.com/office/drawing/2014/main" id="{6D6751B6-8820-4FC3-B474-28F6174C8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176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E52469-D975-482A-AA53-8E6D6C18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598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34DAB30-24B6-48C5-8CB5-6B61026CFAA7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49" name="AutoShape 19">
              <a:extLst>
                <a:ext uri="{FF2B5EF4-FFF2-40B4-BE49-F238E27FC236}">
                  <a16:creationId xmlns:a16="http://schemas.microsoft.com/office/drawing/2014/main" id="{E2EAACF5-A0B0-4BEA-A3A3-BE6AA21D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0" name="AutoShape 20">
              <a:extLst>
                <a:ext uri="{FF2B5EF4-FFF2-40B4-BE49-F238E27FC236}">
                  <a16:creationId xmlns:a16="http://schemas.microsoft.com/office/drawing/2014/main" id="{6EA86C77-EA75-45BE-A61B-5971C652EA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1" name="AutoShape 21">
              <a:extLst>
                <a:ext uri="{FF2B5EF4-FFF2-40B4-BE49-F238E27FC236}">
                  <a16:creationId xmlns:a16="http://schemas.microsoft.com/office/drawing/2014/main" id="{1E1F895D-AAF4-4C3F-BB04-B0164D8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2" name="AutoShape 22">
              <a:extLst>
                <a:ext uri="{FF2B5EF4-FFF2-40B4-BE49-F238E27FC236}">
                  <a16:creationId xmlns:a16="http://schemas.microsoft.com/office/drawing/2014/main" id="{8374D055-D4CC-4AB2-93AA-A42C60EEE9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3" name="AutoShape 23">
              <a:extLst>
                <a:ext uri="{FF2B5EF4-FFF2-40B4-BE49-F238E27FC236}">
                  <a16:creationId xmlns:a16="http://schemas.microsoft.com/office/drawing/2014/main" id="{92BE3A79-3DD9-47DD-ACA8-EC56DEC9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4" name="AutoShape 24">
              <a:extLst>
                <a:ext uri="{FF2B5EF4-FFF2-40B4-BE49-F238E27FC236}">
                  <a16:creationId xmlns:a16="http://schemas.microsoft.com/office/drawing/2014/main" id="{B34855E3-FB57-4C24-B970-562F3C8D18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5" name="AutoShape 25">
              <a:extLst>
                <a:ext uri="{FF2B5EF4-FFF2-40B4-BE49-F238E27FC236}">
                  <a16:creationId xmlns:a16="http://schemas.microsoft.com/office/drawing/2014/main" id="{E7008CC8-1317-4F48-84CA-E65363B5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6" name="AutoShape 26">
              <a:extLst>
                <a:ext uri="{FF2B5EF4-FFF2-40B4-BE49-F238E27FC236}">
                  <a16:creationId xmlns:a16="http://schemas.microsoft.com/office/drawing/2014/main" id="{868AF9CB-73A8-45A9-9C94-3447EE0C08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7" name="AutoShape 27">
              <a:extLst>
                <a:ext uri="{FF2B5EF4-FFF2-40B4-BE49-F238E27FC236}">
                  <a16:creationId xmlns:a16="http://schemas.microsoft.com/office/drawing/2014/main" id="{00727438-97EF-4A98-94C3-E0B22043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24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F2C27D-A923-44D1-9403-974B363E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8674F618-59C2-421B-9FAB-3AA56387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106333"/>
            <a:ext cx="2589389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Đường bao cong tròn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442</Words>
  <Application>Microsoft Office PowerPoint</Application>
  <PresentationFormat>On-screen Show (4:3)</PresentationFormat>
  <Paragraphs>71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created xsi:type="dcterms:W3CDTF">2006-08-16T00:00:00Z</dcterms:created>
  <dcterms:modified xsi:type="dcterms:W3CDTF">2024-10-27T11:20:47Z</dcterms:modified>
</cp:coreProperties>
</file>