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6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0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5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5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8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4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71968-2D4A-4337-A2F7-F5182D6E41A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D861B-FB56-40A2-89E4-ECD1F951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8618" y="58419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endParaRPr lang="vi-V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59927" y="743220"/>
            <a:ext cx="227214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180539" y="895644"/>
            <a:ext cx="1830922" cy="158043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00582" y="3021686"/>
            <a:ext cx="5745017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68578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685783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783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83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5968" y="2491031"/>
            <a:ext cx="5912427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THẨM MĨ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5454" y="540928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</p:spTree>
    <p:extLst>
      <p:ext uri="{BB962C8B-B14F-4D97-AF65-F5344CB8AC3E}">
        <p14:creationId xmlns:p14="http://schemas.microsoft.com/office/powerpoint/2010/main" val="16984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6" y="18963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1026" name="Picture 2" descr="Thì ra các gia đình hạnh phúc thường áp dụng những bí mật s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515197"/>
            <a:ext cx="725805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2406361"/>
            <a:ext cx="8250382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0419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"/>
            <a:ext cx="12192000" cy="685587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7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71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- Cả nhà thương nhau - Sáng tác; Phan Văn Minh-, có chạy chữ cho lời hát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4301"/>
          </a:xfrm>
        </p:spPr>
      </p:pic>
    </p:spTree>
    <p:extLst>
      <p:ext uri="{BB962C8B-B14F-4D97-AF65-F5344CB8AC3E}">
        <p14:creationId xmlns:p14="http://schemas.microsoft.com/office/powerpoint/2010/main" val="24784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68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983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b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7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33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88557">
            <a:off x="0" y="2674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120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Dạy hát: “ Cả nhà thương nhau” Sáng tác: Phan Văn Minh</vt:lpstr>
      <vt:lpstr>Các con vừa hát bài hát có tên là gì? Do ai sáng tác?</vt:lpstr>
      <vt:lpstr>Bài hát nói lên điều gì?</vt:lpstr>
      <vt:lpstr>PowerPoint Presentation</vt:lpstr>
      <vt:lpstr>Nghe hát: Nhà của tôi Sáng tác: Thu Hiền</vt:lpstr>
      <vt:lpstr>Xin chào và hẹn gặp lại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6</cp:revision>
  <dcterms:created xsi:type="dcterms:W3CDTF">2024-10-30T02:12:25Z</dcterms:created>
  <dcterms:modified xsi:type="dcterms:W3CDTF">2024-11-08T04:23:37Z</dcterms:modified>
</cp:coreProperties>
</file>