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29" autoAdjust="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E454-86AC-42C2-BB55-ABB1E86E1210}" type="datetimeFigureOut">
              <a:rPr lang="en-US" smtClean="0"/>
              <a:t>15/10/2024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09F97-4FA5-4BCB-89F2-154F152A1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05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E454-86AC-42C2-BB55-ABB1E86E1210}" type="datetimeFigureOut">
              <a:rPr lang="en-US" smtClean="0"/>
              <a:t>15/10/2024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09F97-4FA5-4BCB-89F2-154F152A1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11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E454-86AC-42C2-BB55-ABB1E86E1210}" type="datetimeFigureOut">
              <a:rPr lang="en-US" smtClean="0"/>
              <a:t>15/10/2024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09F97-4FA5-4BCB-89F2-154F152A1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76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E454-86AC-42C2-BB55-ABB1E86E1210}" type="datetimeFigureOut">
              <a:rPr lang="en-US" smtClean="0"/>
              <a:t>15/10/2024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09F97-4FA5-4BCB-89F2-154F152A1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20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E454-86AC-42C2-BB55-ABB1E86E1210}" type="datetimeFigureOut">
              <a:rPr lang="en-US" smtClean="0"/>
              <a:t>15/10/2024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09F97-4FA5-4BCB-89F2-154F152A1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16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E454-86AC-42C2-BB55-ABB1E86E1210}" type="datetimeFigureOut">
              <a:rPr lang="en-US" smtClean="0"/>
              <a:t>15/10/2024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09F97-4FA5-4BCB-89F2-154F152A1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89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E454-86AC-42C2-BB55-ABB1E86E1210}" type="datetimeFigureOut">
              <a:rPr lang="en-US" smtClean="0"/>
              <a:t>15/10/2024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09F97-4FA5-4BCB-89F2-154F152A1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9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E454-86AC-42C2-BB55-ABB1E86E1210}" type="datetimeFigureOut">
              <a:rPr lang="en-US" smtClean="0"/>
              <a:t>15/10/2024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09F97-4FA5-4BCB-89F2-154F152A1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E454-86AC-42C2-BB55-ABB1E86E1210}" type="datetimeFigureOut">
              <a:rPr lang="en-US" smtClean="0"/>
              <a:t>15/10/2024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09F97-4FA5-4BCB-89F2-154F152A1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55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E454-86AC-42C2-BB55-ABB1E86E1210}" type="datetimeFigureOut">
              <a:rPr lang="en-US" smtClean="0"/>
              <a:t>15/10/2024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09F97-4FA5-4BCB-89F2-154F152A1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8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E454-86AC-42C2-BB55-ABB1E86E1210}" type="datetimeFigureOut">
              <a:rPr lang="en-US" smtClean="0"/>
              <a:t>15/10/2024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09F97-4FA5-4BCB-89F2-154F152A1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17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AE454-86AC-42C2-BB55-ABB1E86E1210}" type="datetimeFigureOut">
              <a:rPr lang="en-US" smtClean="0"/>
              <a:t>15/10/2024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09F97-4FA5-4BCB-89F2-154F152A1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6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00218" y="510062"/>
            <a:ext cx="6594764" cy="684801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 defTabSz="685783"/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 defTabSz="685783"/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BỒ ĐỀ</a:t>
            </a:r>
            <a:endParaRPr lang="vi-VN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061527" y="1194863"/>
            <a:ext cx="227214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180539" y="1286938"/>
            <a:ext cx="1830922" cy="1580436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30550" y="2917271"/>
            <a:ext cx="6438323" cy="50013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72727" y="3495499"/>
            <a:ext cx="6320849" cy="1792796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defTabSz="685783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(24 – 36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defTabSz="685783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783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64921" y="5790542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83"/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2024 - 2025</a:t>
            </a:r>
          </a:p>
        </p:txBody>
      </p:sp>
    </p:spTree>
    <p:extLst>
      <p:ext uri="{BB962C8B-B14F-4D97-AF65-F5344CB8AC3E}">
        <p14:creationId xmlns:p14="http://schemas.microsoft.com/office/powerpoint/2010/main" val="415718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ài thơ CÔ DẠY ｜ Thơ cho bé ｜ Thơ mầm non ｜ Thơ thiếu nhi ｜ Giáo dục cho trẻ ｜ BE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2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1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5" name="Rectangle 4"/>
          <p:cNvSpPr/>
          <p:nvPr/>
        </p:nvSpPr>
        <p:spPr>
          <a:xfrm>
            <a:off x="1528713" y="1449619"/>
            <a:ext cx="9134573" cy="209485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5400" b="1" cap="none" spc="0" dirty="0" err="1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83066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4927"/>
          </a:xfrm>
        </p:spPr>
      </p:pic>
      <p:sp>
        <p:nvSpPr>
          <p:cNvPr id="5" name="Rounded Rectangle 4"/>
          <p:cNvSpPr/>
          <p:nvPr/>
        </p:nvSpPr>
        <p:spPr>
          <a:xfrm>
            <a:off x="2124365" y="138545"/>
            <a:ext cx="8285018" cy="472901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17455" y="4867563"/>
            <a:ext cx="60901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 </a:t>
            </a:r>
            <a:r>
              <a:rPr lang="en-US" sz="7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7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7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nống</a:t>
            </a:r>
            <a:endParaRPr lang="en-US" sz="7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9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277"/>
          </a:xfrm>
        </p:spPr>
      </p:pic>
      <p:sp>
        <p:nvSpPr>
          <p:cNvPr id="5" name="TextBox 4"/>
          <p:cNvSpPr txBox="1"/>
          <p:nvPr/>
        </p:nvSpPr>
        <p:spPr>
          <a:xfrm>
            <a:off x="2475345" y="0"/>
            <a:ext cx="6013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6" name="Picture 2" descr="Bài thơ &quot;Cô dạy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7"/>
          <a:stretch/>
        </p:blipFill>
        <p:spPr bwMode="auto">
          <a:xfrm>
            <a:off x="2336800" y="888346"/>
            <a:ext cx="6797964" cy="505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5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ài thơ CÔ DẠY ｜ Thơ cho bé ｜ Thơ mầm non ｜ Thơ thiếu nhi ｜ Giáo dục cho trẻ ｜ BE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2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4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60521" cy="6858001"/>
          </a:xfrm>
        </p:spPr>
      </p:pic>
      <p:sp>
        <p:nvSpPr>
          <p:cNvPr id="5" name="TextBox 4"/>
          <p:cNvSpPr txBox="1"/>
          <p:nvPr/>
        </p:nvSpPr>
        <p:spPr>
          <a:xfrm>
            <a:off x="3377146" y="365125"/>
            <a:ext cx="5437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2" descr="Bài thơ &quot;Cô dạy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7"/>
          <a:stretch/>
        </p:blipFill>
        <p:spPr bwMode="auto">
          <a:xfrm>
            <a:off x="2681277" y="1191916"/>
            <a:ext cx="6797964" cy="505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48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60521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29891" y="365125"/>
            <a:ext cx="4348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1455810"/>
            <a:ext cx="4876799" cy="40224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163" y="1455810"/>
            <a:ext cx="4768271" cy="402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1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60521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87418" y="504686"/>
            <a:ext cx="8680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6" name="Picture 2" descr="Bài thơ Cô Dạy – Bài thơ mầm non được ưa thích nhất - Trường Tiểu học Thủ L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1436975"/>
            <a:ext cx="7158181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35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4775"/>
            <a:ext cx="12160521" cy="6962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982" y="1394691"/>
            <a:ext cx="7222836" cy="46813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61734" y="397248"/>
            <a:ext cx="7065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1563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404"/>
          </a:xfrm>
        </p:spPr>
      </p:pic>
      <p:sp>
        <p:nvSpPr>
          <p:cNvPr id="7" name="Rectangle 6"/>
          <p:cNvSpPr/>
          <p:nvPr/>
        </p:nvSpPr>
        <p:spPr>
          <a:xfrm>
            <a:off x="1117601" y="503916"/>
            <a:ext cx="102362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lnSpc>
                <a:spcPct val="115000"/>
              </a:lnSpc>
              <a:tabLst>
                <a:tab pos="1076325" algn="l"/>
                <a:tab pos="1882140" algn="l"/>
              </a:tabLst>
            </a:pP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ạ!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nhé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811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163</Words>
  <Application>Microsoft Office PowerPoint</Application>
  <PresentationFormat>Widescreen</PresentationFormat>
  <Paragraphs>16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</cp:lastModifiedBy>
  <cp:revision>8</cp:revision>
  <dcterms:created xsi:type="dcterms:W3CDTF">2024-08-30T07:52:28Z</dcterms:created>
  <dcterms:modified xsi:type="dcterms:W3CDTF">2024-10-15T01:16:11Z</dcterms:modified>
</cp:coreProperties>
</file>