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7BD34-ED5D-4445-AFB5-272268AA0174}" type="datetimeFigureOut">
              <a:rPr lang="en-US" smtClean="0"/>
              <a:t>15/10/2024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1892-9C69-4DD1-B93B-6A0C87261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583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7BD34-ED5D-4445-AFB5-272268AA0174}" type="datetimeFigureOut">
              <a:rPr lang="en-US" smtClean="0"/>
              <a:t>15/10/2024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1892-9C69-4DD1-B93B-6A0C87261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59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7BD34-ED5D-4445-AFB5-272268AA0174}" type="datetimeFigureOut">
              <a:rPr lang="en-US" smtClean="0"/>
              <a:t>15/10/2024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1892-9C69-4DD1-B93B-6A0C87261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619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7BD34-ED5D-4445-AFB5-272268AA0174}" type="datetimeFigureOut">
              <a:rPr lang="en-US" smtClean="0"/>
              <a:t>15/10/2024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1892-9C69-4DD1-B93B-6A0C87261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146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7BD34-ED5D-4445-AFB5-272268AA0174}" type="datetimeFigureOut">
              <a:rPr lang="en-US" smtClean="0"/>
              <a:t>15/10/2024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1892-9C69-4DD1-B93B-6A0C87261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603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7BD34-ED5D-4445-AFB5-272268AA0174}" type="datetimeFigureOut">
              <a:rPr lang="en-US" smtClean="0"/>
              <a:t>15/10/2024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1892-9C69-4DD1-B93B-6A0C87261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507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7BD34-ED5D-4445-AFB5-272268AA0174}" type="datetimeFigureOut">
              <a:rPr lang="en-US" smtClean="0"/>
              <a:t>15/10/2024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1892-9C69-4DD1-B93B-6A0C87261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456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7BD34-ED5D-4445-AFB5-272268AA0174}" type="datetimeFigureOut">
              <a:rPr lang="en-US" smtClean="0"/>
              <a:t>15/10/2024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1892-9C69-4DD1-B93B-6A0C87261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558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7BD34-ED5D-4445-AFB5-272268AA0174}" type="datetimeFigureOut">
              <a:rPr lang="en-US" smtClean="0"/>
              <a:t>15/10/2024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1892-9C69-4DD1-B93B-6A0C87261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431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7BD34-ED5D-4445-AFB5-272268AA0174}" type="datetimeFigureOut">
              <a:rPr lang="en-US" smtClean="0"/>
              <a:t>15/10/2024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1892-9C69-4DD1-B93B-6A0C87261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01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7BD34-ED5D-4445-AFB5-272268AA0174}" type="datetimeFigureOut">
              <a:rPr lang="en-US" smtClean="0"/>
              <a:t>15/10/2024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1892-9C69-4DD1-B93B-6A0C87261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785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7BD34-ED5D-4445-AFB5-272268AA0174}" type="datetimeFigureOut">
              <a:rPr lang="en-US" smtClean="0"/>
              <a:t>15/10/2024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51892-9C69-4DD1-B93B-6A0C87261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34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3.wdp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25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98618" y="58419"/>
            <a:ext cx="6594764" cy="684801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algn="ctr" defTabSz="685783"/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 defTabSz="685783"/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BỒ ĐỀ</a:t>
            </a:r>
            <a:endParaRPr lang="vi-VN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959927" y="743220"/>
            <a:ext cx="2272146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5180539" y="895644"/>
            <a:ext cx="1830922" cy="1580436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500582" y="3021686"/>
            <a:ext cx="5745017" cy="1546575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685783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NBPB: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783"/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(24 – 36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defTabSz="685783"/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783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85968" y="2491031"/>
            <a:ext cx="5912427" cy="438580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783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PHÁT TRIỂN NHẬN THỨC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59927" y="4660336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2024 - 2025</a:t>
            </a:r>
          </a:p>
        </p:txBody>
      </p:sp>
    </p:spTree>
    <p:extLst>
      <p:ext uri="{BB962C8B-B14F-4D97-AF65-F5344CB8AC3E}">
        <p14:creationId xmlns:p14="http://schemas.microsoft.com/office/powerpoint/2010/main" val="398026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66015"/>
          </a:xfrm>
        </p:spPr>
      </p:pic>
      <p:pic>
        <p:nvPicPr>
          <p:cNvPr id="1026" name="Picture 2" descr="Những ý tưởng sáng tạo trong hình ảnh hộp quà mở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667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4" y="735156"/>
            <a:ext cx="4979844" cy="4979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593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7520"/>
          </a:xfrm>
        </p:spPr>
      </p:pic>
      <p:sp>
        <p:nvSpPr>
          <p:cNvPr id="5" name="Oval 4"/>
          <p:cNvSpPr/>
          <p:nvPr/>
        </p:nvSpPr>
        <p:spPr>
          <a:xfrm>
            <a:off x="3747653" y="471055"/>
            <a:ext cx="4696692" cy="429491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41591" y="5301671"/>
            <a:ext cx="41088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65966" y="5301670"/>
            <a:ext cx="32367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97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mph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mph" presetSubtype="0" fill="remove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656 0.02986 L 0.27344 0.0270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00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344 0.02708 L -0.32656 0.0298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3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5" grpId="3" animBg="1"/>
      <p:bldP spid="5" grpId="4" animBg="1"/>
      <p:bldP spid="5" grpId="5" animBg="1"/>
      <p:bldP spid="5" grpId="6" animBg="1"/>
      <p:bldP spid="6" grpId="0"/>
      <p:bldP spid="6" grpId="1"/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554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1609" y="2764991"/>
            <a:ext cx="8148781" cy="1325563"/>
          </a:xfrm>
        </p:spPr>
        <p:txBody>
          <a:bodyPr>
            <a:prstTxWarp prst="textWave1">
              <a:avLst/>
            </a:prstTxWarp>
            <a:normAutofit/>
          </a:bodyPr>
          <a:lstStyle/>
          <a:p>
            <a:pPr algn="ctr"/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316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5-Point Star 4"/>
          <p:cNvSpPr/>
          <p:nvPr/>
        </p:nvSpPr>
        <p:spPr>
          <a:xfrm>
            <a:off x="1764145" y="1182255"/>
            <a:ext cx="4331855" cy="3574472"/>
          </a:xfrm>
          <a:prstGeom prst="star5">
            <a:avLst>
              <a:gd name="adj" fmla="val 24909"/>
              <a:gd name="hf" fmla="val 105146"/>
              <a:gd name="vf" fmla="val 11055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576291" y="1487054"/>
            <a:ext cx="3823853" cy="326967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34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59259E-6 L -0.21445 0.0013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29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2" name="Picture 4" descr="ĐỒNG HỒ ANALOG TREO - L MJ-ACLN2 | MUJ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40" b="93175" l="8254" r="932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038" y="490392"/>
            <a:ext cx="2938607" cy="293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Khung tranh treo tường phòng ngủ - TM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1" y="852880"/>
            <a:ext cx="3546764" cy="235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Quả bóng đá phong cách cổ điển màu đen trắ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111" b="90000" l="10000" r="97778">
                        <a14:foregroundMark x1="59111" y1="14667" x2="59111" y2="14667"/>
                        <a14:foregroundMark x1="62444" y1="15222" x2="62444" y2="15222"/>
                        <a14:foregroundMark x1="67667" y1="17667" x2="69111" y2="18556"/>
                        <a14:foregroundMark x1="69667" y1="16889" x2="69667" y2="16889"/>
                        <a14:foregroundMark x1="63000" y1="15222" x2="63000" y2="15222"/>
                        <a14:foregroundMark x1="66333" y1="15222" x2="66333" y2="15222"/>
                        <a14:foregroundMark x1="62111" y1="13556" x2="62111" y2="13556"/>
                        <a14:foregroundMark x1="63556" y1="12667" x2="63556" y2="12667"/>
                        <a14:foregroundMark x1="63778" y1="12444" x2="63778" y2="12444"/>
                        <a14:foregroundMark x1="83333" y1="33778" x2="83333" y2="33778"/>
                        <a14:foregroundMark x1="86111" y1="35778" x2="86111" y2="35778"/>
                        <a14:foregroundMark x1="79444" y1="28000" x2="79444" y2="28000"/>
                        <a14:foregroundMark x1="77222" y1="24667" x2="77222" y2="24667"/>
                        <a14:foregroundMark x1="75222" y1="20444" x2="75222" y2="20444"/>
                        <a14:foregroundMark x1="72444" y1="18778" x2="72444" y2="18778"/>
                        <a14:foregroundMark x1="73000" y1="17444" x2="73000" y2="17444"/>
                        <a14:foregroundMark x1="69333" y1="17667" x2="69333" y2="17667"/>
                        <a14:foregroundMark x1="70444" y1="15778" x2="70444" y2="15778"/>
                        <a14:foregroundMark x1="67444" y1="15778" x2="67444" y2="15778"/>
                        <a14:foregroundMark x1="67667" y1="14667" x2="67667" y2="14667"/>
                        <a14:foregroundMark x1="66333" y1="13222" x2="66333" y2="13222"/>
                        <a14:foregroundMark x1="66333" y1="13222" x2="66333" y2="13222"/>
                        <a14:foregroundMark x1="85000" y1="31000" x2="85000" y2="31000"/>
                        <a14:foregroundMark x1="86111" y1="34111" x2="86111" y2="34111"/>
                        <a14:foregroundMark x1="84667" y1="33000" x2="84667" y2="33000"/>
                        <a14:foregroundMark x1="88333" y1="40000" x2="88333" y2="40000"/>
                        <a14:foregroundMark x1="82222" y1="27444" x2="82222" y2="27444"/>
                        <a14:foregroundMark x1="80000" y1="24889" x2="80000" y2="24889"/>
                        <a14:foregroundMark x1="79667" y1="22444" x2="79667" y2="22444"/>
                        <a14:foregroundMark x1="77444" y1="21556" x2="77444" y2="21556"/>
                        <a14:foregroundMark x1="77444" y1="21556" x2="77444" y2="21556"/>
                        <a14:foregroundMark x1="83333" y1="24889" x2="83333" y2="24889"/>
                        <a14:foregroundMark x1="80556" y1="23778" x2="80556" y2="23778"/>
                        <a14:foregroundMark x1="79111" y1="22111" x2="79111" y2="22111"/>
                        <a14:foregroundMark x1="76889" y1="20778" x2="76889" y2="20778"/>
                        <a14:foregroundMark x1="86333" y1="30444" x2="86333" y2="30444"/>
                        <a14:foregroundMark x1="87444" y1="31889" x2="87444" y2="31889"/>
                        <a14:foregroundMark x1="87778" y1="33000" x2="87778" y2="33000"/>
                        <a14:foregroundMark x1="88889" y1="38889" x2="88889" y2="38889"/>
                        <a14:foregroundMark x1="89444" y1="41889" x2="89444" y2="41889"/>
                        <a14:foregroundMark x1="90222" y1="45000" x2="90222" y2="45000"/>
                        <a14:foregroundMark x1="90000" y1="45222" x2="90000" y2="45222"/>
                        <a14:foregroundMark x1="90556" y1="46333" x2="90556" y2="46333"/>
                        <a14:foregroundMark x1="89444" y1="41667" x2="89444" y2="4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583" y="3034168"/>
            <a:ext cx="3318162" cy="331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eart 4"/>
          <p:cNvSpPr/>
          <p:nvPr/>
        </p:nvSpPr>
        <p:spPr>
          <a:xfrm>
            <a:off x="2909454" y="3429000"/>
            <a:ext cx="2669309" cy="239871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43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367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3218" y="2116276"/>
            <a:ext cx="8850745" cy="1325563"/>
          </a:xfrm>
        </p:spPr>
        <p:txBody>
          <a:bodyPr>
            <a:prstTxWarp prst="textWave2">
              <a:avLst/>
            </a:prstTxWarp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830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66</Words>
  <Application>Microsoft Office PowerPoint</Application>
  <PresentationFormat>Widescreen</PresentationFormat>
  <Paragraphs>12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Trò chơi: Thử tài của bé</vt:lpstr>
      <vt:lpstr>PowerPoint Presentation</vt:lpstr>
      <vt:lpstr>PowerPoint Presentation</vt:lpstr>
      <vt:lpstr>Xin chào và hẹn gặp lại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Admin</cp:lastModifiedBy>
  <cp:revision>5</cp:revision>
  <dcterms:created xsi:type="dcterms:W3CDTF">2024-09-21T01:59:02Z</dcterms:created>
  <dcterms:modified xsi:type="dcterms:W3CDTF">2024-10-15T01:18:50Z</dcterms:modified>
</cp:coreProperties>
</file>