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70" r:id="rId5"/>
    <p:sldId id="264" r:id="rId6"/>
    <p:sldId id="268" r:id="rId7"/>
    <p:sldId id="267" r:id="rId8"/>
    <p:sldId id="266" r:id="rId9"/>
    <p:sldId id="271"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3E1FA4D-93E7-4641-8748-33D4A398FC10}"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ADAB874-0A79-4C3F-A396-E10724900AE0}" type="slidenum">
              <a:rPr lang="en-US"/>
              <a:pPr>
                <a:defRPr/>
              </a:pPr>
              <a:t>‹#›</a:t>
            </a:fld>
            <a:endParaRPr lang="en-US"/>
          </a:p>
        </p:txBody>
      </p:sp>
    </p:spTree>
    <p:extLst>
      <p:ext uri="{BB962C8B-B14F-4D97-AF65-F5344CB8AC3E}">
        <p14:creationId xmlns:p14="http://schemas.microsoft.com/office/powerpoint/2010/main" val="2006931895"/>
      </p:ext>
    </p:extLst>
  </p:cSld>
  <p:clrMapOvr>
    <a:masterClrMapping/>
  </p:clrMapOvr>
  <p:transition spd="slow" advTm="1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5A910E4-E452-42B8-9593-9148ABF379C4}"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735853D-554B-4FD6-A053-361543B9360D}" type="slidenum">
              <a:rPr lang="en-US"/>
              <a:pPr>
                <a:defRPr/>
              </a:pPr>
              <a:t>‹#›</a:t>
            </a:fld>
            <a:endParaRPr lang="en-US"/>
          </a:p>
        </p:txBody>
      </p:sp>
    </p:spTree>
    <p:extLst>
      <p:ext uri="{BB962C8B-B14F-4D97-AF65-F5344CB8AC3E}">
        <p14:creationId xmlns:p14="http://schemas.microsoft.com/office/powerpoint/2010/main" val="2031481775"/>
      </p:ext>
    </p:extLst>
  </p:cSld>
  <p:clrMapOvr>
    <a:masterClrMapping/>
  </p:clrMapOvr>
  <p:transition spd="slow" advTm="1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FA5739-993A-4517-B11B-C3EE30EF2F24}"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99617D-03C7-4B31-9C44-395E017C060B}" type="slidenum">
              <a:rPr lang="en-US"/>
              <a:pPr>
                <a:defRPr/>
              </a:pPr>
              <a:t>‹#›</a:t>
            </a:fld>
            <a:endParaRPr lang="en-US"/>
          </a:p>
        </p:txBody>
      </p:sp>
    </p:spTree>
    <p:extLst>
      <p:ext uri="{BB962C8B-B14F-4D97-AF65-F5344CB8AC3E}">
        <p14:creationId xmlns:p14="http://schemas.microsoft.com/office/powerpoint/2010/main" val="2009914421"/>
      </p:ext>
    </p:extLst>
  </p:cSld>
  <p:clrMapOvr>
    <a:masterClrMapping/>
  </p:clrMapOvr>
  <p:transition spd="slow" advTm="11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488CB7-624A-49FA-B69F-8C65C9CAB051}"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FE5DC66-F938-4029-9920-4DC3D08A69E8}" type="slidenum">
              <a:rPr lang="en-US"/>
              <a:pPr>
                <a:defRPr/>
              </a:pPr>
              <a:t>‹#›</a:t>
            </a:fld>
            <a:endParaRPr lang="en-US"/>
          </a:p>
        </p:txBody>
      </p:sp>
    </p:spTree>
    <p:extLst>
      <p:ext uri="{BB962C8B-B14F-4D97-AF65-F5344CB8AC3E}">
        <p14:creationId xmlns:p14="http://schemas.microsoft.com/office/powerpoint/2010/main" val="1854120208"/>
      </p:ext>
    </p:extLst>
  </p:cSld>
  <p:clrMapOvr>
    <a:masterClrMapping/>
  </p:clrMapOvr>
  <p:transition spd="slow" advTm="11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EE51B71-22D8-4446-9D82-E157B131DD72}"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B772BA-DAB3-4082-B54C-2F5F43710049}" type="slidenum">
              <a:rPr lang="en-US"/>
              <a:pPr>
                <a:defRPr/>
              </a:pPr>
              <a:t>‹#›</a:t>
            </a:fld>
            <a:endParaRPr lang="en-US"/>
          </a:p>
        </p:txBody>
      </p:sp>
    </p:spTree>
    <p:extLst>
      <p:ext uri="{BB962C8B-B14F-4D97-AF65-F5344CB8AC3E}">
        <p14:creationId xmlns:p14="http://schemas.microsoft.com/office/powerpoint/2010/main" val="1790451310"/>
      </p:ext>
    </p:extLst>
  </p:cSld>
  <p:clrMapOvr>
    <a:masterClrMapping/>
  </p:clrMapOvr>
  <p:transition spd="slow" advTm="11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757B2D6-A1F1-42FE-A08F-717CE6D5190F}"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642475B-7A4E-43AC-A841-E2471559A3C9}" type="slidenum">
              <a:rPr lang="en-US"/>
              <a:pPr>
                <a:defRPr/>
              </a:pPr>
              <a:t>‹#›</a:t>
            </a:fld>
            <a:endParaRPr lang="en-US"/>
          </a:p>
        </p:txBody>
      </p:sp>
    </p:spTree>
    <p:extLst>
      <p:ext uri="{BB962C8B-B14F-4D97-AF65-F5344CB8AC3E}">
        <p14:creationId xmlns:p14="http://schemas.microsoft.com/office/powerpoint/2010/main" val="2713335348"/>
      </p:ext>
    </p:extLst>
  </p:cSld>
  <p:clrMapOvr>
    <a:masterClrMapping/>
  </p:clrMapOvr>
  <p:transition spd="slow" advTm="11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4CACF1-4AD9-49A3-A4E5-6BDEA84619C3}" type="datetimeFigureOut">
              <a:rPr lang="en-US"/>
              <a:pPr>
                <a:defRPr/>
              </a:pPr>
              <a:t>9/1/2024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3A7588E-013A-4CC1-9D9A-1A2E1D901821}" type="slidenum">
              <a:rPr lang="en-US"/>
              <a:pPr>
                <a:defRPr/>
              </a:pPr>
              <a:t>‹#›</a:t>
            </a:fld>
            <a:endParaRPr lang="en-US"/>
          </a:p>
        </p:txBody>
      </p:sp>
    </p:spTree>
    <p:extLst>
      <p:ext uri="{BB962C8B-B14F-4D97-AF65-F5344CB8AC3E}">
        <p14:creationId xmlns:p14="http://schemas.microsoft.com/office/powerpoint/2010/main" val="1046449351"/>
      </p:ext>
    </p:extLst>
  </p:cSld>
  <p:clrMapOvr>
    <a:masterClrMapping/>
  </p:clrMapOvr>
  <p:transition spd="slow" advTm="11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D1DFFF3-1951-448D-9A24-50B0FBC0DF0A}" type="datetimeFigureOut">
              <a:rPr lang="en-US"/>
              <a:pPr>
                <a:defRPr/>
              </a:pPr>
              <a:t>9/1/2024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41E124-F194-4713-AF3A-5265B94F6223}" type="slidenum">
              <a:rPr lang="en-US"/>
              <a:pPr>
                <a:defRPr/>
              </a:pPr>
              <a:t>‹#›</a:t>
            </a:fld>
            <a:endParaRPr lang="en-US"/>
          </a:p>
        </p:txBody>
      </p:sp>
    </p:spTree>
    <p:extLst>
      <p:ext uri="{BB962C8B-B14F-4D97-AF65-F5344CB8AC3E}">
        <p14:creationId xmlns:p14="http://schemas.microsoft.com/office/powerpoint/2010/main" val="607045853"/>
      </p:ext>
    </p:extLst>
  </p:cSld>
  <p:clrMapOvr>
    <a:masterClrMapping/>
  </p:clrMapOvr>
  <p:transition spd="slow" advTm="11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7E41060-E706-408F-BFA8-F1710208A1FA}" type="datetimeFigureOut">
              <a:rPr lang="en-US"/>
              <a:pPr>
                <a:defRPr/>
              </a:pPr>
              <a:t>9/1/2024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DB6A52-14C7-421F-A52E-DD6619C16345}" type="slidenum">
              <a:rPr lang="en-US"/>
              <a:pPr>
                <a:defRPr/>
              </a:pPr>
              <a:t>‹#›</a:t>
            </a:fld>
            <a:endParaRPr lang="en-US"/>
          </a:p>
        </p:txBody>
      </p:sp>
    </p:spTree>
    <p:extLst>
      <p:ext uri="{BB962C8B-B14F-4D97-AF65-F5344CB8AC3E}">
        <p14:creationId xmlns:p14="http://schemas.microsoft.com/office/powerpoint/2010/main" val="1523544546"/>
      </p:ext>
    </p:extLst>
  </p:cSld>
  <p:clrMapOvr>
    <a:masterClrMapping/>
  </p:clrMapOvr>
  <p:transition spd="slow" advTm="11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BD679B7-A1D8-43D8-893B-7871AD194332}" type="datetimeFigureOut">
              <a:rPr lang="en-US"/>
              <a:pPr>
                <a:defRPr/>
              </a:pPr>
              <a:t>9/1/2024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E14BD13-C89B-4F54-A622-FEFA0DD0F624}" type="slidenum">
              <a:rPr lang="en-US"/>
              <a:pPr>
                <a:defRPr/>
              </a:pPr>
              <a:t>‹#›</a:t>
            </a:fld>
            <a:endParaRPr lang="en-US"/>
          </a:p>
        </p:txBody>
      </p:sp>
    </p:spTree>
    <p:extLst>
      <p:ext uri="{BB962C8B-B14F-4D97-AF65-F5344CB8AC3E}">
        <p14:creationId xmlns:p14="http://schemas.microsoft.com/office/powerpoint/2010/main" val="2719763881"/>
      </p:ext>
    </p:extLst>
  </p:cSld>
  <p:clrMapOvr>
    <a:masterClrMapping/>
  </p:clrMapOvr>
  <p:transition spd="slow" advTm="11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7A1D25-4DBD-4650-ACD6-397BC08C8AA4}" type="datetimeFigureOut">
              <a:rPr lang="en-US"/>
              <a:pPr>
                <a:defRPr/>
              </a:pPr>
              <a:t>9/1/2024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05FF74E-36EE-40BA-B0CA-A628641B1F20}" type="slidenum">
              <a:rPr lang="en-US"/>
              <a:pPr>
                <a:defRPr/>
              </a:pPr>
              <a:t>‹#›</a:t>
            </a:fld>
            <a:endParaRPr lang="en-US"/>
          </a:p>
        </p:txBody>
      </p:sp>
    </p:spTree>
    <p:extLst>
      <p:ext uri="{BB962C8B-B14F-4D97-AF65-F5344CB8AC3E}">
        <p14:creationId xmlns:p14="http://schemas.microsoft.com/office/powerpoint/2010/main" val="494053240"/>
      </p:ext>
    </p:extLst>
  </p:cSld>
  <p:clrMapOvr>
    <a:masterClrMapping/>
  </p:clrMapOvr>
  <p:transition spd="slow" advTm="1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AA2524-7873-4D65-B5C2-399072EF250D}"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0D83FB3-0B3F-4F42-B85E-80C729ECCDB3}" type="slidenum">
              <a:rPr lang="en-US"/>
              <a:pPr>
                <a:defRPr/>
              </a:pPr>
              <a:t>‹#›</a:t>
            </a:fld>
            <a:endParaRPr lang="en-US"/>
          </a:p>
        </p:txBody>
      </p:sp>
    </p:spTree>
    <p:extLst>
      <p:ext uri="{BB962C8B-B14F-4D97-AF65-F5344CB8AC3E}">
        <p14:creationId xmlns:p14="http://schemas.microsoft.com/office/powerpoint/2010/main" val="172534385"/>
      </p:ext>
    </p:extLst>
  </p:cSld>
  <p:clrMapOvr>
    <a:masterClrMapping/>
  </p:clrMapOvr>
  <p:transition spd="slow" advTm="11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3ABA0F-5CCB-4807-9247-38B1E506C586}" type="datetimeFigureOut">
              <a:rPr lang="en-US"/>
              <a:pPr>
                <a:defRPr/>
              </a:pPr>
              <a:t>9/1/2024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2EF5A8C-BFF8-492F-BA47-D95802E1EEA0}" type="slidenum">
              <a:rPr lang="en-US"/>
              <a:pPr>
                <a:defRPr/>
              </a:pPr>
              <a:t>‹#›</a:t>
            </a:fld>
            <a:endParaRPr lang="en-US"/>
          </a:p>
        </p:txBody>
      </p:sp>
    </p:spTree>
    <p:extLst>
      <p:ext uri="{BB962C8B-B14F-4D97-AF65-F5344CB8AC3E}">
        <p14:creationId xmlns:p14="http://schemas.microsoft.com/office/powerpoint/2010/main" val="3090681305"/>
      </p:ext>
    </p:extLst>
  </p:cSld>
  <p:clrMapOvr>
    <a:masterClrMapping/>
  </p:clrMapOvr>
  <p:transition spd="slow" advTm="11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272DC5D-B5D7-4E8C-9435-BD7A71F9AA66}"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197FB8E-45F1-4E27-9C66-35755CEB0A33}" type="slidenum">
              <a:rPr lang="en-US"/>
              <a:pPr>
                <a:defRPr/>
              </a:pPr>
              <a:t>‹#›</a:t>
            </a:fld>
            <a:endParaRPr lang="en-US"/>
          </a:p>
        </p:txBody>
      </p:sp>
    </p:spTree>
    <p:extLst>
      <p:ext uri="{BB962C8B-B14F-4D97-AF65-F5344CB8AC3E}">
        <p14:creationId xmlns:p14="http://schemas.microsoft.com/office/powerpoint/2010/main" val="3230161882"/>
      </p:ext>
    </p:extLst>
  </p:cSld>
  <p:clrMapOvr>
    <a:masterClrMapping/>
  </p:clrMapOvr>
  <p:transition spd="slow" advTm="11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80C32E-D318-4E98-AED3-B6FDEB62F26B}"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B1FF016-9D57-40F0-B68F-AD71292FC096}" type="slidenum">
              <a:rPr lang="en-US"/>
              <a:pPr>
                <a:defRPr/>
              </a:pPr>
              <a:t>‹#›</a:t>
            </a:fld>
            <a:endParaRPr lang="en-US"/>
          </a:p>
        </p:txBody>
      </p:sp>
    </p:spTree>
    <p:extLst>
      <p:ext uri="{BB962C8B-B14F-4D97-AF65-F5344CB8AC3E}">
        <p14:creationId xmlns:p14="http://schemas.microsoft.com/office/powerpoint/2010/main" val="576339419"/>
      </p:ext>
    </p:extLst>
  </p:cSld>
  <p:clrMapOvr>
    <a:masterClrMapping/>
  </p:clrMapOvr>
  <p:transition spd="slow" advTm="11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83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415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751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506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652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91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45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E29A1B-ADFC-42BE-BCE7-6D8A041E3703}" type="datetimeFigureOut">
              <a:rPr lang="en-US"/>
              <a:pPr>
                <a:defRPr/>
              </a:pPr>
              <a:t>9/1/2024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C643F4C-BF88-470D-B796-9875C877E78F}" type="slidenum">
              <a:rPr lang="en-US"/>
              <a:pPr>
                <a:defRPr/>
              </a:pPr>
              <a:t>‹#›</a:t>
            </a:fld>
            <a:endParaRPr lang="en-US"/>
          </a:p>
        </p:txBody>
      </p:sp>
    </p:spTree>
    <p:extLst>
      <p:ext uri="{BB962C8B-B14F-4D97-AF65-F5344CB8AC3E}">
        <p14:creationId xmlns:p14="http://schemas.microsoft.com/office/powerpoint/2010/main" val="2538718157"/>
      </p:ext>
    </p:extLst>
  </p:cSld>
  <p:clrMapOvr>
    <a:masterClrMapping/>
  </p:clrMapOvr>
  <p:transition spd="slow" advTm="11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47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78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16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528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717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88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055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497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5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7A986E3-201F-4BA2-966E-D7387FCF530C}" type="datetimeFigureOut">
              <a:rPr lang="en-US"/>
              <a:pPr>
                <a:defRPr/>
              </a:pPr>
              <a:t>9/1/2024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054B1C4-D096-4FBD-B904-9840029AFCE6}" type="slidenum">
              <a:rPr lang="en-US"/>
              <a:pPr>
                <a:defRPr/>
              </a:pPr>
              <a:t>‹#›</a:t>
            </a:fld>
            <a:endParaRPr lang="en-US"/>
          </a:p>
        </p:txBody>
      </p:sp>
    </p:spTree>
    <p:extLst>
      <p:ext uri="{BB962C8B-B14F-4D97-AF65-F5344CB8AC3E}">
        <p14:creationId xmlns:p14="http://schemas.microsoft.com/office/powerpoint/2010/main" val="3389838275"/>
      </p:ext>
    </p:extLst>
  </p:cSld>
  <p:clrMapOvr>
    <a:masterClrMapping/>
  </p:clrMapOvr>
  <p:transition spd="slow" advTm="1100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434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71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38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256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9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38C6E31-F1AF-40D8-8281-38946D2F56F9}" type="datetimeFigureOut">
              <a:rPr lang="en-US"/>
              <a:pPr>
                <a:defRPr/>
              </a:pPr>
              <a:t>9/1/2024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8DC55D-EAF5-43CA-BF1B-C8276B84BB36}" type="slidenum">
              <a:rPr lang="en-US"/>
              <a:pPr>
                <a:defRPr/>
              </a:pPr>
              <a:t>‹#›</a:t>
            </a:fld>
            <a:endParaRPr lang="en-US"/>
          </a:p>
        </p:txBody>
      </p:sp>
    </p:spTree>
    <p:extLst>
      <p:ext uri="{BB962C8B-B14F-4D97-AF65-F5344CB8AC3E}">
        <p14:creationId xmlns:p14="http://schemas.microsoft.com/office/powerpoint/2010/main" val="344181766"/>
      </p:ext>
    </p:extLst>
  </p:cSld>
  <p:clrMapOvr>
    <a:masterClrMapping/>
  </p:clrMapOvr>
  <p:transition spd="slow" advTm="1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BC8DFA1-5312-45CB-A209-9847CEBEE837}" type="datetimeFigureOut">
              <a:rPr lang="en-US"/>
              <a:pPr>
                <a:defRPr/>
              </a:pPr>
              <a:t>9/1/2024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734C53C-9292-46A1-8BBD-E9CEA7B1A3F6}" type="slidenum">
              <a:rPr lang="en-US"/>
              <a:pPr>
                <a:defRPr/>
              </a:pPr>
              <a:t>‹#›</a:t>
            </a:fld>
            <a:endParaRPr lang="en-US"/>
          </a:p>
        </p:txBody>
      </p:sp>
    </p:spTree>
    <p:extLst>
      <p:ext uri="{BB962C8B-B14F-4D97-AF65-F5344CB8AC3E}">
        <p14:creationId xmlns:p14="http://schemas.microsoft.com/office/powerpoint/2010/main" val="2159460397"/>
      </p:ext>
    </p:extLst>
  </p:cSld>
  <p:clrMapOvr>
    <a:masterClrMapping/>
  </p:clrMapOvr>
  <p:transition spd="slow" advTm="1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1254C69-78FE-4192-A3FD-0910EF3E00EE}" type="datetimeFigureOut">
              <a:rPr lang="en-US"/>
              <a:pPr>
                <a:defRPr/>
              </a:pPr>
              <a:t>9/1/2024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B8D82E0-238B-41A4-8029-DFE1240DEBB5}" type="slidenum">
              <a:rPr lang="en-US"/>
              <a:pPr>
                <a:defRPr/>
              </a:pPr>
              <a:t>‹#›</a:t>
            </a:fld>
            <a:endParaRPr lang="en-US"/>
          </a:p>
        </p:txBody>
      </p:sp>
    </p:spTree>
    <p:extLst>
      <p:ext uri="{BB962C8B-B14F-4D97-AF65-F5344CB8AC3E}">
        <p14:creationId xmlns:p14="http://schemas.microsoft.com/office/powerpoint/2010/main" val="370520342"/>
      </p:ext>
    </p:extLst>
  </p:cSld>
  <p:clrMapOvr>
    <a:masterClrMapping/>
  </p:clrMapOvr>
  <p:transition spd="slow" advTm="1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4" y="273053"/>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2F87E64-9097-402B-B70A-FE849B6AA6DE}" type="datetimeFigureOut">
              <a:rPr lang="en-US"/>
              <a:pPr>
                <a:defRPr/>
              </a:pPr>
              <a:t>9/1/2024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EE8C8DA-34F3-4CF6-9664-7D7C01C464FF}" type="slidenum">
              <a:rPr lang="en-US"/>
              <a:pPr>
                <a:defRPr/>
              </a:pPr>
              <a:t>‹#›</a:t>
            </a:fld>
            <a:endParaRPr lang="en-US"/>
          </a:p>
        </p:txBody>
      </p:sp>
    </p:spTree>
    <p:extLst>
      <p:ext uri="{BB962C8B-B14F-4D97-AF65-F5344CB8AC3E}">
        <p14:creationId xmlns:p14="http://schemas.microsoft.com/office/powerpoint/2010/main" val="2704851745"/>
      </p:ext>
    </p:extLst>
  </p:cSld>
  <p:clrMapOvr>
    <a:masterClrMapping/>
  </p:clrMapOvr>
  <p:transition spd="slow" advTm="1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E110F75-6899-4C7A-871C-A46979AD370A}" type="datetimeFigureOut">
              <a:rPr lang="en-US"/>
              <a:pPr>
                <a:defRPr/>
              </a:pPr>
              <a:t>9/1/2024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8C2313C-4165-4CAB-85A5-E4992E60E53E}" type="slidenum">
              <a:rPr lang="en-US"/>
              <a:pPr>
                <a:defRPr/>
              </a:pPr>
              <a:t>‹#›</a:t>
            </a:fld>
            <a:endParaRPr lang="en-US"/>
          </a:p>
        </p:txBody>
      </p:sp>
    </p:spTree>
    <p:extLst>
      <p:ext uri="{BB962C8B-B14F-4D97-AF65-F5344CB8AC3E}">
        <p14:creationId xmlns:p14="http://schemas.microsoft.com/office/powerpoint/2010/main" val="1423725266"/>
      </p:ext>
    </p:extLst>
  </p:cSld>
  <p:clrMapOvr>
    <a:masterClrMapping/>
  </p:clrMapOvr>
  <p:transition spd="slow" advTm="1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defRPr>
            </a:lvl1pPr>
          </a:lstStyle>
          <a:p>
            <a:pPr>
              <a:defRPr/>
            </a:pPr>
            <a:fld id="{B4A3ADF0-62D1-4EEF-98EE-199D31616DD5}" type="datetimeFigureOut">
              <a:rPr lang="en-US"/>
              <a:pPr>
                <a:defRPr/>
              </a:pPr>
              <a:t>9/1/2024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8A4F4113-8371-4C3D-88E3-F9287166B8BE}" type="slidenum">
              <a:rPr lang="en-US"/>
              <a:pPr>
                <a:defRPr/>
              </a:pPr>
              <a:t>‹#›</a:t>
            </a:fld>
            <a:endParaRPr lang="en-US"/>
          </a:p>
        </p:txBody>
      </p:sp>
    </p:spTree>
    <p:extLst>
      <p:ext uri="{BB962C8B-B14F-4D97-AF65-F5344CB8AC3E}">
        <p14:creationId xmlns:p14="http://schemas.microsoft.com/office/powerpoint/2010/main" val="312797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1000"/>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defRPr>
      </a:lvl2pPr>
      <a:lvl3pPr algn="ctr" defTabSz="685800" rtl="0" fontAlgn="base">
        <a:spcBef>
          <a:spcPct val="0"/>
        </a:spcBef>
        <a:spcAft>
          <a:spcPct val="0"/>
        </a:spcAft>
        <a:defRPr sz="3300">
          <a:solidFill>
            <a:schemeClr val="tx1"/>
          </a:solidFill>
          <a:latin typeface="Calibri" panose="020F0502020204030204" pitchFamily="34" charset="0"/>
        </a:defRPr>
      </a:lvl3pPr>
      <a:lvl4pPr algn="ctr" defTabSz="685800" rtl="0" fontAlgn="base">
        <a:spcBef>
          <a:spcPct val="0"/>
        </a:spcBef>
        <a:spcAft>
          <a:spcPct val="0"/>
        </a:spcAft>
        <a:defRPr sz="3300">
          <a:solidFill>
            <a:schemeClr val="tx1"/>
          </a:solidFill>
          <a:latin typeface="Calibri" panose="020F0502020204030204" pitchFamily="34" charset="0"/>
        </a:defRPr>
      </a:lvl4pPr>
      <a:lvl5pPr algn="ctr" defTabSz="685800" rtl="0" fontAlgn="base">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600" smtClean="0">
                <a:solidFill>
                  <a:prstClr val="black">
                    <a:tint val="75000"/>
                  </a:prstClr>
                </a:solidFill>
                <a:latin typeface="Calibri"/>
              </a:defRPr>
            </a:lvl1pPr>
          </a:lstStyle>
          <a:p>
            <a:pPr>
              <a:defRPr/>
            </a:pPr>
            <a:fld id="{9BED8230-C2F5-4D96-AE63-35851E041509}" type="datetimeFigureOut">
              <a:rPr lang="en-US"/>
              <a:pPr>
                <a:defRPr/>
              </a:pPr>
              <a:t>9/1/2024</a:t>
            </a:fld>
            <a:endParaRPr lang="en-US"/>
          </a:p>
        </p:txBody>
      </p:sp>
      <p:sp>
        <p:nvSpPr>
          <p:cNvPr id="5" name="Footer Placeholder 4"/>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6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600" smtClean="0">
                <a:solidFill>
                  <a:prstClr val="black">
                    <a:tint val="75000"/>
                  </a:prstClr>
                </a:solidFill>
                <a:latin typeface="Calibri"/>
              </a:defRPr>
            </a:lvl1pPr>
          </a:lstStyle>
          <a:p>
            <a:pPr>
              <a:defRPr/>
            </a:pPr>
            <a:fld id="{09EE6570-F1B8-4CC3-95E6-61E07B3FCC2C}" type="slidenum">
              <a:rPr lang="en-US"/>
              <a:pPr>
                <a:defRPr/>
              </a:pPr>
              <a:t>‹#›</a:t>
            </a:fld>
            <a:endParaRPr lang="en-US"/>
          </a:p>
        </p:txBody>
      </p:sp>
    </p:spTree>
    <p:extLst>
      <p:ext uri="{BB962C8B-B14F-4D97-AF65-F5344CB8AC3E}">
        <p14:creationId xmlns:p14="http://schemas.microsoft.com/office/powerpoint/2010/main" val="379842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11000"/>
  <p:txStyles>
    <p:titleStyle>
      <a:lvl1pPr algn="ctr" defTabSz="457200" rtl="0" fontAlgn="base">
        <a:spcBef>
          <a:spcPct val="0"/>
        </a:spcBef>
        <a:spcAft>
          <a:spcPct val="0"/>
        </a:spcAft>
        <a:defRPr sz="2200" kern="1200">
          <a:solidFill>
            <a:schemeClr val="tx1"/>
          </a:solidFill>
          <a:latin typeface="+mj-lt"/>
          <a:ea typeface="+mj-ea"/>
          <a:cs typeface="+mj-cs"/>
        </a:defRPr>
      </a:lvl1pPr>
      <a:lvl2pPr algn="ctr" defTabSz="457200" rtl="0" fontAlgn="base">
        <a:spcBef>
          <a:spcPct val="0"/>
        </a:spcBef>
        <a:spcAft>
          <a:spcPct val="0"/>
        </a:spcAft>
        <a:defRPr sz="2200">
          <a:solidFill>
            <a:schemeClr val="tx1"/>
          </a:solidFill>
          <a:latin typeface="Calibri" panose="020F0502020204030204" pitchFamily="34" charset="0"/>
        </a:defRPr>
      </a:lvl2pPr>
      <a:lvl3pPr algn="ctr" defTabSz="457200" rtl="0" fontAlgn="base">
        <a:spcBef>
          <a:spcPct val="0"/>
        </a:spcBef>
        <a:spcAft>
          <a:spcPct val="0"/>
        </a:spcAft>
        <a:defRPr sz="2200">
          <a:solidFill>
            <a:schemeClr val="tx1"/>
          </a:solidFill>
          <a:latin typeface="Calibri" panose="020F0502020204030204" pitchFamily="34" charset="0"/>
        </a:defRPr>
      </a:lvl3pPr>
      <a:lvl4pPr algn="ctr" defTabSz="457200" rtl="0" fontAlgn="base">
        <a:spcBef>
          <a:spcPct val="0"/>
        </a:spcBef>
        <a:spcAft>
          <a:spcPct val="0"/>
        </a:spcAft>
        <a:defRPr sz="2200">
          <a:solidFill>
            <a:schemeClr val="tx1"/>
          </a:solidFill>
          <a:latin typeface="Calibri" panose="020F0502020204030204" pitchFamily="34" charset="0"/>
        </a:defRPr>
      </a:lvl4pPr>
      <a:lvl5pPr algn="ctr" defTabSz="457200" rtl="0" fontAlgn="base">
        <a:spcBef>
          <a:spcPct val="0"/>
        </a:spcBef>
        <a:spcAft>
          <a:spcPct val="0"/>
        </a:spcAft>
        <a:defRPr sz="2200">
          <a:solidFill>
            <a:schemeClr val="tx1"/>
          </a:solidFill>
          <a:latin typeface="Calibri" panose="020F0502020204030204" pitchFamily="34" charset="0"/>
        </a:defRPr>
      </a:lvl5pPr>
      <a:lvl6pPr marL="457200" algn="ctr" defTabSz="457200" rtl="0" fontAlgn="base">
        <a:spcBef>
          <a:spcPct val="0"/>
        </a:spcBef>
        <a:spcAft>
          <a:spcPct val="0"/>
        </a:spcAft>
        <a:defRPr sz="2200">
          <a:solidFill>
            <a:schemeClr val="tx1"/>
          </a:solidFill>
          <a:latin typeface="Calibri" panose="020F0502020204030204" pitchFamily="34" charset="0"/>
        </a:defRPr>
      </a:lvl6pPr>
      <a:lvl7pPr marL="914400" algn="ctr" defTabSz="457200" rtl="0" fontAlgn="base">
        <a:spcBef>
          <a:spcPct val="0"/>
        </a:spcBef>
        <a:spcAft>
          <a:spcPct val="0"/>
        </a:spcAft>
        <a:defRPr sz="2200">
          <a:solidFill>
            <a:schemeClr val="tx1"/>
          </a:solidFill>
          <a:latin typeface="Calibri" panose="020F0502020204030204" pitchFamily="34" charset="0"/>
        </a:defRPr>
      </a:lvl7pPr>
      <a:lvl8pPr marL="1371600" algn="ctr" defTabSz="457200" rtl="0" fontAlgn="base">
        <a:spcBef>
          <a:spcPct val="0"/>
        </a:spcBef>
        <a:spcAft>
          <a:spcPct val="0"/>
        </a:spcAft>
        <a:defRPr sz="2200">
          <a:solidFill>
            <a:schemeClr val="tx1"/>
          </a:solidFill>
          <a:latin typeface="Calibri" panose="020F0502020204030204" pitchFamily="34" charset="0"/>
        </a:defRPr>
      </a:lvl8pPr>
      <a:lvl9pPr marL="1828800" algn="ctr" defTabSz="4572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457200" rtl="0" fontAlgn="base">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fontAlgn="base">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fontAlgn="base">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fontAlgn="base">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873EE-342D-4152-8DBF-DF09000622B9}"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623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77A8A-8DBB-40BD-93B8-3A7D1B74FD6B}" type="datetimeFigureOut">
              <a:rPr lang="en-US" smtClean="0">
                <a:solidFill>
                  <a:prstClr val="black">
                    <a:tint val="75000"/>
                  </a:prstClr>
                </a:solidFill>
              </a:rPr>
              <a:pPr/>
              <a:t>9/1/2024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8865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2" y="0"/>
            <a:ext cx="12192000" cy="6858000"/>
          </a:xfrm>
          <a:prstGeom prst="rect">
            <a:avLst/>
          </a:prstGeom>
        </p:spPr>
      </p:pic>
      <p:sp>
        <p:nvSpPr>
          <p:cNvPr id="5" name="TextBox 4"/>
          <p:cNvSpPr txBox="1"/>
          <p:nvPr/>
        </p:nvSpPr>
        <p:spPr>
          <a:xfrm>
            <a:off x="3177872" y="220548"/>
            <a:ext cx="5852160" cy="984885"/>
          </a:xfrm>
          <a:prstGeom prst="rect">
            <a:avLst/>
          </a:prstGeom>
          <a:noFill/>
        </p:spPr>
        <p:txBody>
          <a:bodyPr wrap="square" rtlCol="0">
            <a:spAutoFit/>
          </a:bodyPr>
          <a:lstStyle/>
          <a:p>
            <a:pPr algn="ctr"/>
            <a:r>
              <a:rPr lang="en-US" dirty="0">
                <a:solidFill>
                  <a:prstClr val="black"/>
                </a:solidFill>
              </a:rPr>
              <a:t> </a:t>
            </a:r>
            <a:r>
              <a:rPr lang="en-US" sz="2000" b="1" dirty="0">
                <a:solidFill>
                  <a:prstClr val="black"/>
                </a:solidFill>
                <a:latin typeface="Times New Roman" panose="02020603050405020304" pitchFamily="18" charset="0"/>
                <a:cs typeface="Times New Roman" panose="02020603050405020304" pitchFamily="18" charset="0"/>
              </a:rPr>
              <a:t>ỦY BAN NHÂN DÂN QUẬN LONG BIÊN</a:t>
            </a:r>
          </a:p>
          <a:p>
            <a:pPr algn="ctr"/>
            <a:r>
              <a:rPr lang="en-US" sz="2000" b="1" dirty="0">
                <a:solidFill>
                  <a:prstClr val="black"/>
                </a:solidFill>
                <a:latin typeface="Times New Roman" panose="02020603050405020304" pitchFamily="18" charset="0"/>
                <a:cs typeface="Times New Roman" panose="02020603050405020304" pitchFamily="18" charset="0"/>
              </a:rPr>
              <a:t>TRƯỜNG MẦM NON BAN MAI XANH</a:t>
            </a:r>
          </a:p>
          <a:p>
            <a:endParaRPr lang="en-US" dirty="0">
              <a:solidFill>
                <a:prstClr val="black"/>
              </a:solidFill>
            </a:endParaRPr>
          </a:p>
        </p:txBody>
      </p:sp>
      <p:sp>
        <p:nvSpPr>
          <p:cNvPr id="7" name="Rounded Rectangle 6"/>
          <p:cNvSpPr/>
          <p:nvPr/>
        </p:nvSpPr>
        <p:spPr>
          <a:xfrm>
            <a:off x="2274073" y="2135577"/>
            <a:ext cx="7585544" cy="29930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US" sz="280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GIÁO DỤC NẾP SỐNG VĂN MINH THANH LỊCH</a:t>
            </a:r>
          </a:p>
          <a:p>
            <a:pPr algn="ct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Đề</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tài</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Cảm</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ơn</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xin</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lỗi</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khi</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cần</a:t>
            </a:r>
            <a:endParaRPr lang="en-US" sz="2800" b="1" dirty="0">
              <a:solidFill>
                <a:srgbClr val="00B0F0"/>
              </a:solidFill>
              <a:latin typeface="Times New Roman" panose="02020603050405020304" pitchFamily="18" charset="0"/>
              <a:cs typeface="Times New Roman" panose="02020603050405020304" pitchFamily="18" charset="0"/>
            </a:endParaRPr>
          </a:p>
          <a:p>
            <a:pPr algn="ctr"/>
            <a:r>
              <a:rPr lang="en-US" sz="2800" b="1" dirty="0" err="1">
                <a:solidFill>
                  <a:srgbClr val="7030A0"/>
                </a:solidFill>
                <a:latin typeface="Times New Roman" panose="02020603050405020304" pitchFamily="18" charset="0"/>
                <a:cs typeface="Times New Roman" panose="02020603050405020304" pitchFamily="18" charset="0"/>
              </a:rPr>
              <a:t>Lứa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tuổi</a:t>
            </a:r>
            <a:r>
              <a:rPr lang="en-US" sz="2800" b="1" dirty="0">
                <a:solidFill>
                  <a:srgbClr val="7030A0"/>
                </a:solidFill>
                <a:latin typeface="Times New Roman" panose="02020603050405020304" pitchFamily="18" charset="0"/>
                <a:cs typeface="Times New Roman" panose="02020603050405020304" pitchFamily="18" charset="0"/>
              </a:rPr>
              <a:t>: 5-6 </a:t>
            </a:r>
            <a:r>
              <a:rPr lang="en-US" sz="2800" b="1" dirty="0" err="1">
                <a:solidFill>
                  <a:srgbClr val="7030A0"/>
                </a:solidFill>
                <a:latin typeface="Times New Roman" panose="02020603050405020304" pitchFamily="18" charset="0"/>
                <a:cs typeface="Times New Roman" panose="02020603050405020304" pitchFamily="18" charset="0"/>
              </a:rPr>
              <a:t>tuổi</a:t>
            </a:r>
            <a:endParaRPr lang="en-US" sz="2800" b="1" dirty="0">
              <a:solidFill>
                <a:srgbClr val="7030A0"/>
              </a:solidFill>
              <a:latin typeface="Times New Roman" panose="02020603050405020304" pitchFamily="18" charset="0"/>
              <a:cs typeface="Times New Roman" panose="02020603050405020304" pitchFamily="18" charset="0"/>
            </a:endParaRPr>
          </a:p>
          <a:p>
            <a:pPr algn="ctr"/>
            <a:r>
              <a:rPr lang="en-US" sz="2000" b="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00B050"/>
              </a:solidFill>
              <a:latin typeface="Times New Roman" panose="02020603050405020304" pitchFamily="18" charset="0"/>
              <a:cs typeface="Times New Roman" panose="02020603050405020304" pitchFamily="18" charset="0"/>
            </a:endParaRPr>
          </a:p>
          <a:p>
            <a:pPr algn="ct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E43A1B9-82E8-17E8-2732-F19F69729B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243" y="699038"/>
            <a:ext cx="1571464" cy="1571464"/>
          </a:xfrm>
          <a:prstGeom prst="rect">
            <a:avLst/>
          </a:prstGeom>
        </p:spPr>
      </p:pic>
    </p:spTree>
    <p:custDataLst>
      <p:tags r:id="rId1"/>
    </p:custDataLst>
    <p:extLst>
      <p:ext uri="{BB962C8B-B14F-4D97-AF65-F5344CB8AC3E}">
        <p14:creationId xmlns:p14="http://schemas.microsoft.com/office/powerpoint/2010/main" val="291783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6" name="Picture 5">
            <a:extLst>
              <a:ext uri="{FF2B5EF4-FFF2-40B4-BE49-F238E27FC236}">
                <a16:creationId xmlns:a16="http://schemas.microsoft.com/office/drawing/2014/main" id="{31A65269-7105-8121-3FC6-B191180C6E11}"/>
              </a:ext>
            </a:extLst>
          </p:cNvPr>
          <p:cNvPicPr>
            <a:picLocks noChangeAspect="1"/>
          </p:cNvPicPr>
          <p:nvPr/>
        </p:nvPicPr>
        <p:blipFill>
          <a:blip r:embed="rId3" cstate="print">
            <a:extLst>
              <a:ext uri="{28A0092B-C50C-407E-A947-70E740481C1C}">
                <a14:useLocalDpi xmlns:a14="http://schemas.microsoft.com/office/drawing/2010/main" val="0"/>
              </a:ext>
            </a:extLst>
          </a:blip>
          <a:srcRect l="2636" t="43842" r="54077" b="39887"/>
          <a:stretch/>
        </p:blipFill>
        <p:spPr>
          <a:xfrm>
            <a:off x="1855678" y="309966"/>
            <a:ext cx="8480643" cy="635732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579056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6" name="Picture 5">
            <a:extLst>
              <a:ext uri="{FF2B5EF4-FFF2-40B4-BE49-F238E27FC236}">
                <a16:creationId xmlns:a16="http://schemas.microsoft.com/office/drawing/2014/main" id="{30F2820D-21D1-8681-001E-5202D3D98ACE}"/>
              </a:ext>
            </a:extLst>
          </p:cNvPr>
          <p:cNvPicPr>
            <a:picLocks noChangeAspect="1"/>
          </p:cNvPicPr>
          <p:nvPr/>
        </p:nvPicPr>
        <p:blipFill>
          <a:blip r:embed="rId3" cstate="print">
            <a:extLst>
              <a:ext uri="{28A0092B-C50C-407E-A947-70E740481C1C}">
                <a14:useLocalDpi xmlns:a14="http://schemas.microsoft.com/office/drawing/2010/main" val="0"/>
              </a:ext>
            </a:extLst>
          </a:blip>
          <a:srcRect l="46362" t="43609" r="2798" b="40856"/>
          <a:stretch/>
        </p:blipFill>
        <p:spPr>
          <a:xfrm>
            <a:off x="1859797" y="331014"/>
            <a:ext cx="8190854" cy="61959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925515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6" name="Picture 5">
            <a:extLst>
              <a:ext uri="{FF2B5EF4-FFF2-40B4-BE49-F238E27FC236}">
                <a16:creationId xmlns:a16="http://schemas.microsoft.com/office/drawing/2014/main" id="{A871A6F3-D81B-7398-EFDF-F0A726E6D72A}"/>
              </a:ext>
            </a:extLst>
          </p:cNvPr>
          <p:cNvPicPr>
            <a:picLocks noChangeAspect="1"/>
          </p:cNvPicPr>
          <p:nvPr/>
        </p:nvPicPr>
        <p:blipFill>
          <a:blip r:embed="rId3" cstate="print">
            <a:extLst>
              <a:ext uri="{28A0092B-C50C-407E-A947-70E740481C1C}">
                <a14:useLocalDpi xmlns:a14="http://schemas.microsoft.com/office/drawing/2010/main" val="0"/>
              </a:ext>
            </a:extLst>
          </a:blip>
          <a:srcRect l="4593" t="61469" r="50000" b="21808"/>
          <a:stretch/>
        </p:blipFill>
        <p:spPr>
          <a:xfrm>
            <a:off x="1867546" y="459137"/>
            <a:ext cx="8206352" cy="593972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023225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6" name="Picture 5">
            <a:extLst>
              <a:ext uri="{FF2B5EF4-FFF2-40B4-BE49-F238E27FC236}">
                <a16:creationId xmlns:a16="http://schemas.microsoft.com/office/drawing/2014/main" id="{0B77A041-1BE9-65C1-1F78-1A970DB010CE}"/>
              </a:ext>
            </a:extLst>
          </p:cNvPr>
          <p:cNvPicPr>
            <a:picLocks noChangeAspect="1"/>
          </p:cNvPicPr>
          <p:nvPr/>
        </p:nvPicPr>
        <p:blipFill>
          <a:blip r:embed="rId3" cstate="print">
            <a:extLst>
              <a:ext uri="{28A0092B-C50C-407E-A947-70E740481C1C}">
                <a14:useLocalDpi xmlns:a14="http://schemas.microsoft.com/office/drawing/2010/main" val="0"/>
              </a:ext>
            </a:extLst>
          </a:blip>
          <a:srcRect l="50000" t="61243" r="6876" b="21695"/>
          <a:stretch/>
        </p:blipFill>
        <p:spPr>
          <a:xfrm>
            <a:off x="2167180" y="495945"/>
            <a:ext cx="8177939" cy="6226647"/>
          </a:xfrm>
          <a:prstGeom prst="rect">
            <a:avLst/>
          </a:prstGeom>
          <a:ln w="88900" cap="sq" cmpd="thickThin">
            <a:solidFill>
              <a:srgbClr val="FF0000"/>
            </a:solidFill>
            <a:prstDash val="solid"/>
            <a:miter lim="800000"/>
          </a:ln>
          <a:effectLst>
            <a:innerShdw blurRad="76200">
              <a:srgbClr val="000000"/>
            </a:innerShdw>
          </a:effectLst>
        </p:spPr>
      </p:pic>
    </p:spTree>
    <p:extLst>
      <p:ext uri="{BB962C8B-B14F-4D97-AF65-F5344CB8AC3E}">
        <p14:creationId xmlns:p14="http://schemas.microsoft.com/office/powerpoint/2010/main" val="73420084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19250" y="11857"/>
            <a:ext cx="12193057" cy="6858594"/>
          </a:xfrm>
          <a:prstGeom prst="rect">
            <a:avLst/>
          </a:prstGeom>
        </p:spPr>
      </p:pic>
      <p:sp>
        <p:nvSpPr>
          <p:cNvPr id="9" name="Rounded Rectangle 8"/>
          <p:cNvSpPr/>
          <p:nvPr/>
        </p:nvSpPr>
        <p:spPr>
          <a:xfrm>
            <a:off x="4643046" y="443103"/>
            <a:ext cx="2632509" cy="93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643046" y="465055"/>
            <a:ext cx="2555507"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Giáo dục </a:t>
            </a:r>
          </a:p>
        </p:txBody>
      </p:sp>
      <p:sp>
        <p:nvSpPr>
          <p:cNvPr id="13" name="TextBox 12"/>
          <p:cNvSpPr txBox="1"/>
          <p:nvPr/>
        </p:nvSpPr>
        <p:spPr>
          <a:xfrm>
            <a:off x="2425566" y="2098307"/>
            <a:ext cx="7276699" cy="3272590"/>
          </a:xfrm>
          <a:prstGeom prst="rect">
            <a:avLst/>
          </a:prstGeom>
          <a:noFill/>
        </p:spPr>
        <p:txBody>
          <a:bodyPr wrap="square" rtlCol="0">
            <a:spAutoFit/>
          </a:bodyPr>
          <a:lstStyle/>
          <a:p>
            <a:endParaRPr lang="en-US">
              <a:solidFill>
                <a:prstClr val="black"/>
              </a:solidFill>
            </a:endParaRPr>
          </a:p>
        </p:txBody>
      </p:sp>
      <p:sp>
        <p:nvSpPr>
          <p:cNvPr id="14" name="TextBox 13"/>
          <p:cNvSpPr txBox="1"/>
          <p:nvPr/>
        </p:nvSpPr>
        <p:spPr>
          <a:xfrm>
            <a:off x="1131760" y="2043956"/>
            <a:ext cx="9257407" cy="3600986"/>
          </a:xfrm>
          <a:prstGeom prst="rect">
            <a:avLst/>
          </a:prstGeom>
          <a:noFill/>
        </p:spPr>
        <p:txBody>
          <a:bodyPr wrap="square" rtlCol="0">
            <a:spAutoFit/>
          </a:bodyPr>
          <a:lstStyle/>
          <a:p>
            <a:r>
              <a:rPr lang="vi-VN" dirty="0"/>
              <a:t> </a:t>
            </a:r>
            <a:r>
              <a:rPr lang="vi-VN" sz="2800" dirty="0">
                <a:solidFill>
                  <a:srgbClr val="002060"/>
                </a:solidFill>
                <a:latin typeface="+mj-lt"/>
              </a:rPr>
              <a:t>Hàng ngày có rất nhiều tình huống phải nói lời cảm ơn với mọi người như khi được tặng quà, khi nhận được sự quan tâm giúp đỡ và khi nhận lời khen ngợi, chúc mừng thì chúng ta hãy nói lời cảm ơn nhé!</a:t>
            </a:r>
          </a:p>
          <a:p>
            <a:r>
              <a:rPr lang="vi-VN" sz="2800" dirty="0">
                <a:solidFill>
                  <a:srgbClr val="002060"/>
                </a:solidFill>
                <a:latin typeface="+mj-lt"/>
              </a:rPr>
              <a:t>Với người lớn như ông bà, bố mẹ, anh chị thì mình khoanh tay trước ngực mắt nhìn vào người muốn cảm ơn và vui vẻ và lễ phép nói nói lời cảm ơn.</a:t>
            </a:r>
          </a:p>
          <a:p>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7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barn(inVertical)">
                                      <p:cBhvr>
                                        <p:cTn id="2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3645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2.7|1.1|8.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125</Words>
  <Application>Microsoft Office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Calibri Light</vt:lpstr>
      <vt:lpstr>Times New Roman</vt:lpstr>
      <vt:lpstr>1_Office Theme</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Dell 5310</cp:lastModifiedBy>
  <cp:revision>22</cp:revision>
  <dcterms:created xsi:type="dcterms:W3CDTF">2022-10-20T13:44:39Z</dcterms:created>
  <dcterms:modified xsi:type="dcterms:W3CDTF">2024-09-01T03:59:44Z</dcterms:modified>
</cp:coreProperties>
</file>