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56" r:id="rId4"/>
    <p:sldId id="258" r:id="rId5"/>
    <p:sldId id="259" r:id="rId6"/>
    <p:sldId id="260" r:id="rId7"/>
    <p:sldId id="261" r:id="rId8"/>
    <p:sldId id="264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61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4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28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8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8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8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19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1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3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7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9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ADD14-3B7F-41D1-B2FB-355603AB2289}" type="datetimeFigureOut">
              <a:rPr lang="en-US" smtClean="0"/>
              <a:t>5/1/2024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B07BE-0C5B-4920-9289-5015CA4C1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3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94046" y="-2720975"/>
            <a:ext cx="6884929" cy="1227302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37551" y="944497"/>
            <a:ext cx="10243595" cy="5023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64610" y="3324765"/>
            <a:ext cx="7543800" cy="14157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DỤC NẾP SỐNG THANH LỊCH, VĂN MINH</a:t>
            </a:r>
          </a:p>
          <a:p>
            <a:pPr algn="ctr">
              <a:defRPr/>
            </a:pPr>
            <a:br>
              <a:rPr lang="en-US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</a:t>
            </a: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DỰ SINH NHẬT BẠN</a:t>
            </a:r>
          </a:p>
          <a:p>
            <a:pPr algn="ctr">
              <a:defRPr/>
            </a:pPr>
            <a:r>
              <a:rPr lang="vi-V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 thực hiện: Lê Thị Huế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351712" y="1031012"/>
            <a:ext cx="495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659E6C-873B-D5C2-AD9E-5373B508EE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404" y="1461149"/>
            <a:ext cx="1863616" cy="186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05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7"/>
          <a:stretch/>
        </p:blipFill>
        <p:spPr>
          <a:xfrm>
            <a:off x="2483556" y="869244"/>
            <a:ext cx="7701844" cy="517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4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0" b="12847"/>
          <a:stretch/>
        </p:blipFill>
        <p:spPr>
          <a:xfrm>
            <a:off x="632178" y="363753"/>
            <a:ext cx="10004956" cy="633933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08503" y="2154535"/>
            <a:ext cx="725230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Các con cùng xem tranh nhé!</a:t>
            </a:r>
            <a:endParaRPr lang="en-US" sz="4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2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0" b="12847"/>
          <a:stretch/>
        </p:blipFill>
        <p:spPr>
          <a:xfrm>
            <a:off x="632178" y="397620"/>
            <a:ext cx="10004956" cy="63393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6" t="15293" r="5618" b="6285"/>
          <a:stretch/>
        </p:blipFill>
        <p:spPr>
          <a:xfrm>
            <a:off x="2407893" y="798651"/>
            <a:ext cx="6632292" cy="386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79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0" b="12847"/>
          <a:stretch/>
        </p:blipFill>
        <p:spPr>
          <a:xfrm>
            <a:off x="632178" y="397620"/>
            <a:ext cx="10137422" cy="63393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18" t="18955" r="5940" b="8467"/>
          <a:stretch/>
        </p:blipFill>
        <p:spPr>
          <a:xfrm>
            <a:off x="2593085" y="833379"/>
            <a:ext cx="6215607" cy="3754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5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0" b="12847"/>
          <a:stretch/>
        </p:blipFill>
        <p:spPr>
          <a:xfrm>
            <a:off x="632178" y="397620"/>
            <a:ext cx="10137422" cy="63393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9" t="7667" r="4304" b="5078"/>
          <a:stretch/>
        </p:blipFill>
        <p:spPr>
          <a:xfrm>
            <a:off x="2708477" y="810228"/>
            <a:ext cx="6366076" cy="377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327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40" b="12847"/>
          <a:stretch/>
        </p:blipFill>
        <p:spPr>
          <a:xfrm>
            <a:off x="632178" y="397620"/>
            <a:ext cx="10137422" cy="63393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3" t="18687" r="4543" b="5958"/>
          <a:stretch/>
        </p:blipFill>
        <p:spPr>
          <a:xfrm>
            <a:off x="2361235" y="798654"/>
            <a:ext cx="6493398" cy="3738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680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87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62036" y="2240558"/>
            <a:ext cx="8331127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Lời khuyên:</a:t>
            </a:r>
          </a:p>
          <a:p>
            <a:pPr algn="ctr"/>
            <a:r>
              <a:rPr lang="vi-VN" sz="28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 </a:t>
            </a:r>
            <a:r>
              <a:rPr lang="vi-VN" sz="28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khi nhận được lời mời đến dự sinh nhật bạn </a:t>
            </a:r>
            <a:r>
              <a:rPr lang="vi-VN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các con </a:t>
            </a:r>
          </a:p>
          <a:p>
            <a:pPr algn="ctr"/>
            <a:r>
              <a:rPr lang="vi-VN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cần chuẩn bị một món quà nhỏ để </a:t>
            </a:r>
            <a:r>
              <a:rPr lang="vi-VN" sz="28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tặng bạn và một</a:t>
            </a:r>
          </a:p>
          <a:p>
            <a:pPr algn="ctr"/>
            <a:r>
              <a:rPr lang="vi-VN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lời chúc thật ý nghĩa nhé</a:t>
            </a:r>
            <a:r>
              <a:rPr lang="vi-VN" sz="28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.  </a:t>
            </a:r>
            <a:endParaRPr lang="en-US" sz="28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4483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20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49016" y="2725980"/>
            <a:ext cx="72939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Các con đã đi dự sinh nhật bạn bao giờ chưa? </a:t>
            </a:r>
            <a:endParaRPr lang="en-US" sz="28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981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62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79566" y="2725980"/>
            <a:ext cx="88328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28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Khi đi dự sinh nhật bạn các con cần chuẩn bị những gì? </a:t>
            </a:r>
            <a:endParaRPr lang="en-US" sz="28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705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106</Words>
  <Application>Microsoft Office PowerPoint</Application>
  <PresentationFormat>Widescreen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 5310</cp:lastModifiedBy>
  <cp:revision>6</cp:revision>
  <dcterms:created xsi:type="dcterms:W3CDTF">2022-11-04T13:16:17Z</dcterms:created>
  <dcterms:modified xsi:type="dcterms:W3CDTF">2024-05-01T04:45:21Z</dcterms:modified>
</cp:coreProperties>
</file>