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66" r:id="rId4"/>
    <p:sldId id="270" r:id="rId5"/>
    <p:sldId id="271" r:id="rId6"/>
    <p:sldId id="272" r:id="rId7"/>
    <p:sldId id="273" r:id="rId8"/>
    <p:sldId id="262"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showGuides="1">
      <p:cViewPr varScale="1">
        <p:scale>
          <a:sx n="91" d="100"/>
          <a:sy n="91" d="100"/>
        </p:scale>
        <p:origin x="4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12-Mar-24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12-Mar-24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12-Mar-24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12-Mar-24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12-Mar-24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12-Mar-24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12-Mar-24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12-Mar-24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pic>
        <p:nvPicPr>
          <p:cNvPr id="5" name="Picture 4"/>
          <p:cNvPicPr>
            <a:picLocks noChangeAspect="1"/>
          </p:cNvPicPr>
          <p:nvPr/>
        </p:nvPicPr>
        <p:blipFill>
          <a:blip r:embed="rId4"/>
          <a:stretch>
            <a:fillRect/>
          </a:stretch>
        </p:blipFill>
        <p:spPr>
          <a:xfrm>
            <a:off x="1645533" y="2586119"/>
            <a:ext cx="8900931" cy="1286367"/>
          </a:xfrm>
          <a:prstGeom prst="rect">
            <a:avLst/>
          </a:prstGeom>
        </p:spPr>
      </p:pic>
      <p:pic>
        <p:nvPicPr>
          <p:cNvPr id="7" name="Picture 6"/>
          <p:cNvPicPr>
            <a:picLocks noChangeAspect="1"/>
          </p:cNvPicPr>
          <p:nvPr/>
        </p:nvPicPr>
        <p:blipFill>
          <a:blip r:embed="rId5"/>
          <a:stretch>
            <a:fillRect/>
          </a:stretch>
        </p:blipFill>
        <p:spPr>
          <a:xfrm>
            <a:off x="3536313" y="3497549"/>
            <a:ext cx="4804064" cy="749873"/>
          </a:xfrm>
          <a:prstGeom prst="rect">
            <a:avLst/>
          </a:prstGeom>
        </p:spPr>
      </p:pic>
      <p:pic>
        <p:nvPicPr>
          <p:cNvPr id="8" name="Picture 7"/>
          <p:cNvPicPr>
            <a:picLocks noChangeAspect="1"/>
          </p:cNvPicPr>
          <p:nvPr/>
        </p:nvPicPr>
        <p:blipFill>
          <a:blip r:embed="rId6"/>
          <a:stretch>
            <a:fillRect/>
          </a:stretch>
        </p:blipFill>
        <p:spPr>
          <a:xfrm>
            <a:off x="3693966" y="4082077"/>
            <a:ext cx="4804064" cy="101202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1298" y="1200528"/>
            <a:ext cx="1545020" cy="1545020"/>
          </a:xfrm>
          <a:prstGeom prst="rect">
            <a:avLst/>
          </a:prstGeom>
        </p:spPr>
      </p:pic>
      <p:sp>
        <p:nvSpPr>
          <p:cNvPr id="11" name="TextBox 10"/>
          <p:cNvSpPr txBox="1"/>
          <p:nvPr/>
        </p:nvSpPr>
        <p:spPr>
          <a:xfrm>
            <a:off x="3536313" y="365125"/>
            <a:ext cx="5229315" cy="707886"/>
          </a:xfrm>
          <a:prstGeom prst="rect">
            <a:avLst/>
          </a:prstGeom>
          <a:noFill/>
        </p:spPr>
        <p:txBody>
          <a:bodyPr wrap="squar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UBND QUẬN LONG BIÊN</a:t>
            </a:r>
            <a:br>
              <a:rPr lang="en-US" sz="2000" b="1" dirty="0" smtClean="0">
                <a:solidFill>
                  <a:srgbClr val="0070C0"/>
                </a:solidFill>
                <a:latin typeface="Times New Roman" panose="02020603050405020304" pitchFamily="18" charset="0"/>
                <a:cs typeface="Times New Roman" panose="02020603050405020304" pitchFamily="18" charset="0"/>
              </a:rPr>
            </a:br>
            <a:r>
              <a:rPr lang="en-US" sz="2000" b="1" dirty="0" smtClean="0">
                <a:solidFill>
                  <a:srgbClr val="0070C0"/>
                </a:solidFill>
                <a:latin typeface="Times New Roman" panose="02020603050405020304" pitchFamily="18" charset="0"/>
                <a:cs typeface="Times New Roman" panose="02020603050405020304" pitchFamily="18" charset="0"/>
              </a:rPr>
              <a:t>TRƯỜNG MẦM NON BAN MAI XANH</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73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450" y="2944019"/>
            <a:ext cx="2705100" cy="2114550"/>
          </a:xfrm>
        </p:spPr>
      </p:pic>
      <p:pic>
        <p:nvPicPr>
          <p:cNvPr id="4" name="Picture 3"/>
          <p:cNvPicPr>
            <a:picLocks noChangeAspect="1"/>
          </p:cNvPicPr>
          <p:nvPr/>
        </p:nvPicPr>
        <p:blipFill>
          <a:blip r:embed="rId3"/>
          <a:stretch>
            <a:fillRect/>
          </a:stretch>
        </p:blipFill>
        <p:spPr>
          <a:xfrm>
            <a:off x="0" y="15998"/>
            <a:ext cx="12192000" cy="6858000"/>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nụ cười thân thiện ?</a:t>
            </a:r>
            <a:endParaRPr lang="en-US" sz="2400" b="1">
              <a:solidFill>
                <a:srgbClr val="0070C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21" y="1095660"/>
            <a:ext cx="4092286" cy="230041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575" y="1128590"/>
            <a:ext cx="4186251" cy="223455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150" y="3860800"/>
            <a:ext cx="4092286" cy="246432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983" y="4001294"/>
            <a:ext cx="4071372" cy="2455191"/>
          </a:xfrm>
          <a:prstGeom prst="rect">
            <a:avLst/>
          </a:prstGeom>
        </p:spPr>
      </p:pic>
      <p:pic>
        <p:nvPicPr>
          <p:cNvPr id="3" name="Picture 2"/>
          <p:cNvPicPr>
            <a:picLocks noChangeAspect="1"/>
          </p:cNvPicPr>
          <p:nvPr/>
        </p:nvPicPr>
        <p:blipFill>
          <a:blip r:embed="rId7"/>
          <a:stretch>
            <a:fillRect/>
          </a:stretch>
        </p:blipFill>
        <p:spPr>
          <a:xfrm>
            <a:off x="10667940" y="-52388"/>
            <a:ext cx="1371719" cy="1371719"/>
          </a:xfrm>
          <a:prstGeom prst="rect">
            <a:avLst/>
          </a:prstGeom>
        </p:spPr>
      </p:pic>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323975" y="0"/>
            <a:ext cx="9870206" cy="954107"/>
          </a:xfrm>
          <a:prstGeom prst="rect">
            <a:avLst/>
          </a:prstGeom>
          <a:noFill/>
        </p:spPr>
        <p:txBody>
          <a:bodyPr wrap="square" rtlCol="0">
            <a:spAutoFit/>
          </a:bodyPr>
          <a:lstStyle/>
          <a:p>
            <a:pPr algn="ctr"/>
            <a:r>
              <a:rPr lang="en-US" sz="2800" b="1" dirty="0" err="1" smtClean="0">
                <a:solidFill>
                  <a:srgbClr val="7030A0"/>
                </a:solidFill>
                <a:latin typeface="Times New Roman" panose="02020603050405020304" pitchFamily="18" charset="0"/>
                <a:cs typeface="Times New Roman" panose="02020603050405020304" pitchFamily="18" charset="0"/>
              </a:rPr>
              <a:t>Câu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hỏi</a:t>
            </a:r>
            <a:r>
              <a:rPr lang="en-US" sz="2800" b="1" dirty="0" smtClean="0">
                <a:solidFill>
                  <a:srgbClr val="7030A0"/>
                </a:solidFill>
                <a:latin typeface="Times New Roman" panose="02020603050405020304" pitchFamily="18" charset="0"/>
                <a:cs typeface="Times New Roman" panose="02020603050405020304" pitchFamily="18" charset="0"/>
              </a:rPr>
              <a:t> 3: </a:t>
            </a:r>
            <a:r>
              <a:rPr lang="en-US" sz="2800" b="1" dirty="0" err="1" smtClean="0">
                <a:solidFill>
                  <a:srgbClr val="7030A0"/>
                </a:solidFill>
                <a:latin typeface="Times New Roman" panose="02020603050405020304" pitchFamily="18" charset="0"/>
                <a:cs typeface="Times New Roman" panose="02020603050405020304" pitchFamily="18" charset="0"/>
              </a:rPr>
              <a:t>Khi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được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nhận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từ</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thân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bé</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cần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làm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như</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thế</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nào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phù</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hợp</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06273" y="5422878"/>
            <a:ext cx="3109262"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A.Quay mặt đi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33517" y="5398035"/>
            <a:ext cx="4245468" cy="1077218"/>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B.Cười tươi và nói lời cảm ơn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3355997" cy="1200329"/>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C.Xua tay ,sợ hãi</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078" y="1605663"/>
            <a:ext cx="2989543" cy="37252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936" y="1625273"/>
            <a:ext cx="3036175" cy="36394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2927" y="1625273"/>
            <a:ext cx="2710873" cy="3705670"/>
          </a:xfrm>
          <a:prstGeom prst="rect">
            <a:avLst/>
          </a:prstGeom>
        </p:spPr>
      </p:pic>
      <p:sp>
        <p:nvSpPr>
          <p:cNvPr id="16" name="TextBox 15"/>
          <p:cNvSpPr txBox="1"/>
          <p:nvPr/>
        </p:nvSpPr>
        <p:spPr>
          <a:xfrm>
            <a:off x="1957042" y="5330943"/>
            <a:ext cx="2760542" cy="646331"/>
          </a:xfrm>
          <a:prstGeom prst="rect">
            <a:avLst/>
          </a:prstGeom>
          <a:noFill/>
        </p:spPr>
        <p:txBody>
          <a:bodyPr wrap="square" rtlCol="0">
            <a:spAutoFit/>
          </a:bodyPr>
          <a:lstStyle/>
          <a:p>
            <a:endParaRPr lang="en-US" sz="360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10894635" y="-82029"/>
            <a:ext cx="1371719" cy="1371719"/>
          </a:xfrm>
          <a:prstGeom prst="rect">
            <a:avLst/>
          </a:prstGeom>
        </p:spPr>
      </p:pic>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16"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5" name="Picture 4"/>
          <p:cNvPicPr>
            <a:picLocks noChangeAspect="1"/>
          </p:cNvPicPr>
          <p:nvPr/>
        </p:nvPicPr>
        <p:blipFill>
          <a:blip r:embed="rId4"/>
          <a:stretch>
            <a:fillRect/>
          </a:stretch>
        </p:blipFill>
        <p:spPr>
          <a:xfrm>
            <a:off x="10851770" y="-140913"/>
            <a:ext cx="1371719" cy="1371719"/>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5262" y="3041558"/>
            <a:ext cx="7758851" cy="1569660"/>
          </a:xfrm>
          <a:prstGeom prst="rect">
            <a:avLst/>
          </a:prstGeom>
          <a:noFill/>
        </p:spPr>
        <p:txBody>
          <a:bodyPr wrap="square" rtlCol="0">
            <a:spAutoFit/>
          </a:bodyPr>
          <a:lstStyle/>
          <a:p>
            <a:pPr algn="ctr"/>
            <a:r>
              <a:rPr lang="en-US" sz="4800" b="1" smtClean="0">
                <a:solidFill>
                  <a:srgbClr val="7030A0"/>
                </a:solidFill>
                <a:latin typeface="Times New Roman" panose="02020603050405020304" pitchFamily="18" charset="0"/>
                <a:cs typeface="Times New Roman" panose="02020603050405020304" pitchFamily="18" charset="0"/>
              </a:rPr>
              <a:t>Một nụ cười bằng mười thang thuốc bổ</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9520627" y="684094"/>
            <a:ext cx="1371719" cy="1371719"/>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8" name="Picture 7"/>
          <p:cNvPicPr>
            <a:picLocks noChangeAspect="1"/>
          </p:cNvPicPr>
          <p:nvPr/>
        </p:nvPicPr>
        <p:blipFill>
          <a:blip r:embed="rId5"/>
          <a:stretch>
            <a:fillRect/>
          </a:stretch>
        </p:blipFill>
        <p:spPr>
          <a:xfrm>
            <a:off x="9933764" y="684391"/>
            <a:ext cx="1371719" cy="1371719"/>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152340" y="-315912"/>
            <a:ext cx="1560846" cy="1560846"/>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36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136634" y="-265436"/>
            <a:ext cx="1608083" cy="1608083"/>
          </a:xfrm>
          <a:prstGeom prst="rect">
            <a:avLst/>
          </a:prstGeom>
        </p:spPr>
      </p:pic>
    </p:spTree>
    <p:extLst>
      <p:ext uri="{BB962C8B-B14F-4D97-AF65-F5344CB8AC3E}">
        <p14:creationId xmlns:p14="http://schemas.microsoft.com/office/powerpoint/2010/main" val="9528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pic>
        <p:nvPicPr>
          <p:cNvPr id="3" name="Picture 2"/>
          <p:cNvPicPr>
            <a:picLocks noChangeAspect="1"/>
          </p:cNvPicPr>
          <p:nvPr/>
        </p:nvPicPr>
        <p:blipFill>
          <a:blip r:embed="rId3"/>
          <a:stretch>
            <a:fillRect/>
          </a:stretch>
        </p:blipFill>
        <p:spPr>
          <a:xfrm>
            <a:off x="136636" y="-262818"/>
            <a:ext cx="1558218" cy="1558218"/>
          </a:xfrm>
          <a:prstGeom prst="rect">
            <a:avLst/>
          </a:prstGeom>
        </p:spPr>
      </p:pic>
    </p:spTree>
    <p:extLst>
      <p:ext uri="{BB962C8B-B14F-4D97-AF65-F5344CB8AC3E}">
        <p14:creationId xmlns:p14="http://schemas.microsoft.com/office/powerpoint/2010/main" val="3462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1"/>
          </a:xfrm>
        </p:spPr>
      </p:pic>
      <p:pic>
        <p:nvPicPr>
          <p:cNvPr id="3" name="Picture 2"/>
          <p:cNvPicPr>
            <a:picLocks noChangeAspect="1"/>
          </p:cNvPicPr>
          <p:nvPr/>
        </p:nvPicPr>
        <p:blipFill>
          <a:blip r:embed="rId3"/>
          <a:stretch>
            <a:fillRect/>
          </a:stretch>
        </p:blipFill>
        <p:spPr>
          <a:xfrm>
            <a:off x="105103" y="-210207"/>
            <a:ext cx="1650125" cy="1576551"/>
          </a:xfrm>
          <a:prstGeom prst="rect">
            <a:avLst/>
          </a:prstGeom>
        </p:spPr>
      </p:pic>
    </p:spTree>
    <p:extLst>
      <p:ext uri="{BB962C8B-B14F-4D97-AF65-F5344CB8AC3E}">
        <p14:creationId xmlns:p14="http://schemas.microsoft.com/office/powerpoint/2010/main" val="31020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265891"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90460" y="1552228"/>
            <a:ext cx="8737600" cy="3970318"/>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“Một nụ cười bằng mười thang thuốc bổ’.Nụ cười không chỉ mang lại cho chúng ta sức khỏe mà còn mang lại cho chúng ta tâm trí vui vẻ,tạo ra các mối quan hệ xã hội tích cực.Khi các con luôn nở nụ cười cùng với gương mặt thân thiện chắc chắn mọi người sẽ yêu quý các con!</a:t>
            </a:r>
            <a:endParaRPr lang="en-US" sz="360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667940" y="-29928"/>
            <a:ext cx="1371719" cy="1371719"/>
          </a:xfrm>
          <a:prstGeom prst="rect">
            <a:avLst/>
          </a:prstGeom>
        </p:spPr>
      </p:pic>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553522" y="0"/>
            <a:ext cx="1371719" cy="1371719"/>
          </a:xfrm>
          <a:prstGeom prst="rect">
            <a:avLst/>
          </a:prstGeom>
        </p:spPr>
      </p:pic>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146</Words>
  <Application>Microsoft Office PowerPoint</Application>
  <PresentationFormat>Widescreen</PresentationFormat>
  <Paragraphs>11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Techsi.vn</cp:lastModifiedBy>
  <cp:revision>23</cp:revision>
  <dcterms:created xsi:type="dcterms:W3CDTF">2022-10-16T01:53:31Z</dcterms:created>
  <dcterms:modified xsi:type="dcterms:W3CDTF">2024-03-12T02:52:15Z</dcterms:modified>
</cp:coreProperties>
</file>