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4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4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4BD-21D2-4281-BBCC-3352F95BABB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6259" y="-2676262"/>
            <a:ext cx="6839479" cy="12192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527" y="925975"/>
            <a:ext cx="10243595" cy="5023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3240" y="1186110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6424" y="3304916"/>
            <a:ext cx="7543800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>
              <a:defRPr/>
            </a:pP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TÂM ĐẾN MỌI NGƯỜI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Lê Thị Huế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1DF47-222E-B679-92B1-A93B8A994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33" y="1536780"/>
            <a:ext cx="1488458" cy="14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4" y="925688"/>
            <a:ext cx="7162800" cy="47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2820" r="1" b="6638"/>
          <a:stretch/>
        </p:blipFill>
        <p:spPr>
          <a:xfrm>
            <a:off x="2569578" y="1171936"/>
            <a:ext cx="7614826" cy="47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/>
          <a:stretch/>
        </p:blipFill>
        <p:spPr>
          <a:xfrm>
            <a:off x="2291787" y="1031417"/>
            <a:ext cx="7319963" cy="49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8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 b="5891"/>
          <a:stretch/>
        </p:blipFill>
        <p:spPr>
          <a:xfrm>
            <a:off x="2152297" y="1446835"/>
            <a:ext cx="7651461" cy="45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7" r="4926" b="9354"/>
          <a:stretch/>
        </p:blipFill>
        <p:spPr>
          <a:xfrm>
            <a:off x="2442258" y="1212411"/>
            <a:ext cx="7280475" cy="45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6" b="6206"/>
          <a:stretch/>
        </p:blipFill>
        <p:spPr>
          <a:xfrm>
            <a:off x="-1" y="0"/>
            <a:ext cx="12260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6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4"/>
          <a:stretch/>
        </p:blipFill>
        <p:spPr>
          <a:xfrm>
            <a:off x="-1" y="0"/>
            <a:ext cx="12161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6178" y="2054578"/>
            <a:ext cx="3589867" cy="371404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83867" y="2054578"/>
            <a:ext cx="3589867" cy="371404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4017" r="528" b="7713"/>
          <a:stretch/>
        </p:blipFill>
        <p:spPr>
          <a:xfrm>
            <a:off x="2286000" y="2302933"/>
            <a:ext cx="3330222" cy="3070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3134" r="5367" b="8224"/>
          <a:stretch/>
        </p:blipFill>
        <p:spPr>
          <a:xfrm>
            <a:off x="6522157" y="2302933"/>
            <a:ext cx="3451577" cy="31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56178" y="2054578"/>
            <a:ext cx="3589867" cy="371404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30623" y="2054578"/>
            <a:ext cx="3589867" cy="371404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2264" r="1277" b="6595"/>
          <a:stretch/>
        </p:blipFill>
        <p:spPr>
          <a:xfrm>
            <a:off x="2235200" y="2427110"/>
            <a:ext cx="3443111" cy="3036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b="6946"/>
          <a:stretch/>
        </p:blipFill>
        <p:spPr>
          <a:xfrm>
            <a:off x="6594388" y="2302933"/>
            <a:ext cx="3462336" cy="31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5310</cp:lastModifiedBy>
  <cp:revision>4</cp:revision>
  <dcterms:created xsi:type="dcterms:W3CDTF">2022-10-29T23:07:30Z</dcterms:created>
  <dcterms:modified xsi:type="dcterms:W3CDTF">2024-02-09T15:49:23Z</dcterms:modified>
</cp:coreProperties>
</file>