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F205-A14E-487E-9E54-62EA9D3E38B4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BE4F-BDC3-42F4-8ED2-4D1842EE26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1012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F205-A14E-487E-9E54-62EA9D3E38B4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BE4F-BDC3-42F4-8ED2-4D1842EE26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091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F205-A14E-487E-9E54-62EA9D3E38B4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BE4F-BDC3-42F4-8ED2-4D1842EE26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26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F205-A14E-487E-9E54-62EA9D3E38B4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BE4F-BDC3-42F4-8ED2-4D1842EE26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6457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F205-A14E-487E-9E54-62EA9D3E38B4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BE4F-BDC3-42F4-8ED2-4D1842EE26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0768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F205-A14E-487E-9E54-62EA9D3E38B4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BE4F-BDC3-42F4-8ED2-4D1842EE26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679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F205-A14E-487E-9E54-62EA9D3E38B4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BE4F-BDC3-42F4-8ED2-4D1842EE26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580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F205-A14E-487E-9E54-62EA9D3E38B4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BE4F-BDC3-42F4-8ED2-4D1842EE26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4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F205-A14E-487E-9E54-62EA9D3E38B4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BE4F-BDC3-42F4-8ED2-4D1842EE26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481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F205-A14E-487E-9E54-62EA9D3E38B4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BE4F-BDC3-42F4-8ED2-4D1842EE26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84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9F205-A14E-487E-9E54-62EA9D3E38B4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EBE4F-BDC3-42F4-8ED2-4D1842EE26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258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9F205-A14E-487E-9E54-62EA9D3E38B4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EBE4F-BDC3-42F4-8ED2-4D1842EE26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4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1620" y="2937510"/>
            <a:ext cx="9155430" cy="232029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defRPr/>
            </a:pPr>
            <a:r>
              <a:rPr lang="vi-V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NDTT: Dạy hát </a:t>
            </a:r>
            <a:r>
              <a:rPr lang="vi-V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“Cả nhà thương nhau”</a:t>
            </a:r>
            <a:endParaRPr lang="vi-VN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defRPr/>
            </a:pPr>
            <a:r>
              <a:rPr lang="vi-VN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VĐTN: Mẹ Đi Vắng</a:t>
            </a:r>
            <a:endParaRPr lang="vi-VN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>
              <a:defRPr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6080" y="445771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977A280-44D9-4337-86D9-E9E164AAB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542" y="594360"/>
            <a:ext cx="2747875" cy="273318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17778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0330" y="1497330"/>
            <a:ext cx="670941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Cô hát lần 1 cho trẻ nghe</a:t>
            </a:r>
            <a:r>
              <a:rPr lang="vi-VN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Cô hát không nhạc </a:t>
            </a:r>
            <a:r>
              <a:rPr lang="pt-BR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(Kết hợp điệu bộ minh họa )</a:t>
            </a:r>
            <a:endParaRPr lang="en-VN" i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vi-VN" sz="16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Cô vừa hát cho các con nghe bài hát gì? </a:t>
            </a:r>
            <a:r>
              <a:rPr lang="pt-BR" sz="16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“</a:t>
            </a:r>
            <a:r>
              <a:rPr lang="vi-VN" sz="16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 nhà thương nhau</a:t>
            </a:r>
            <a:r>
              <a:rPr lang="pt-BR" sz="16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”</a:t>
            </a:r>
            <a:endParaRPr lang="en-VN" sz="1600" dirty="0" smtClean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vi-VN" sz="16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Bài hát do ai sáng tác? (</a:t>
            </a:r>
            <a:r>
              <a:rPr lang="pt-BR" sz="16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TG:</a:t>
            </a:r>
            <a:r>
              <a:rPr lang="vi-VN" sz="16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Phan văn Minh)</a:t>
            </a:r>
            <a:endParaRPr lang="en-VN" sz="1600" dirty="0" smtClean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83503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0330" y="1497330"/>
            <a:ext cx="670941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Cô hát lần </a:t>
            </a:r>
            <a:r>
              <a:rPr kumimoji="0" lang="vi-VN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2</a:t>
            </a:r>
            <a:r>
              <a:rPr kumimoji="0" lang="vi-VN" sz="32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két hợp nhạc không lời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+ Cô vừa hát cho các con nghe bài hát gì?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“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Cả nhà thương nhau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”</a:t>
            </a:r>
            <a:endParaRPr kumimoji="0" lang="en-VN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+ Bài hát do ai sáng tác? (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TG: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Phan văn Minh)</a:t>
            </a:r>
            <a:endParaRPr kumimoji="0" lang="en-VN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cả nhà t nh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922620"/>
            <a:ext cx="2496024" cy="9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9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0330" y="1497330"/>
            <a:ext cx="67094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pt-BR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Cô hát lần</a:t>
            </a:r>
            <a:r>
              <a:rPr kumimoji="0" lang="vi-VN" sz="32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3:</a:t>
            </a:r>
          </a:p>
          <a:p>
            <a:pPr algn="ctr"/>
            <a:r>
              <a:rPr kumimoji="0" lang="vi-VN" sz="32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</a:t>
            </a: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Khuyến khích trẻ hát cùng cô</a:t>
            </a:r>
            <a:r>
              <a:rPr lang="vi-VN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VN" sz="32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300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0340" y="1668780"/>
            <a:ext cx="6537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VĐTN: Mẹ đi vắng</a:t>
            </a:r>
            <a:endParaRPr lang="vi-VN" sz="4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605119456928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822959" y="5676272"/>
            <a:ext cx="1040130" cy="5873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4790" y="2731770"/>
            <a:ext cx="4491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Tác giả: Trịnh Công Sơn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3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0380" y="1748790"/>
            <a:ext cx="6897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Xin Chào và hẹn gặp lại</a:t>
            </a:r>
            <a:endParaRPr lang="vi-VN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1379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162</Words>
  <Application>Microsoft Office PowerPoint</Application>
  <PresentationFormat>Widescreen</PresentationFormat>
  <Paragraphs>17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6</cp:revision>
  <dcterms:created xsi:type="dcterms:W3CDTF">2024-11-20T02:57:51Z</dcterms:created>
  <dcterms:modified xsi:type="dcterms:W3CDTF">2024-11-20T05:57:32Z</dcterms:modified>
</cp:coreProperties>
</file>