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60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0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6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8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6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7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1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7B32F-4D0C-449E-91A6-E719DBDAE025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6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773333"/>
          </a:xfrm>
          <a:prstGeom prst="rect">
            <a:avLst/>
          </a:prstGeo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13240" y="1182000"/>
            <a:ext cx="495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582" y="3191884"/>
            <a:ext cx="7543800" cy="14157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DỤC NẾP SỐNG THANH LỊCH, VĂN MINH</a:t>
            </a:r>
          </a:p>
          <a:p>
            <a:pPr algn="ctr">
              <a:defRPr/>
            </a:pPr>
            <a:br>
              <a:rPr lang="en-US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THĂM QUAN TRIỂN LÃM.</a:t>
            </a:r>
          </a:p>
          <a:p>
            <a:pPr algn="ctr">
              <a:defRPr/>
            </a:pP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Lê Thị Hu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E5964D-7D93-A48F-D713-B07E74C5D8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338" y="1563058"/>
            <a:ext cx="1708287" cy="170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67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222191" y="2701070"/>
            <a:ext cx="680186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đi thăm quan triển lãm các con </a:t>
            </a:r>
          </a:p>
          <a:p>
            <a:pPr algn="ctr">
              <a:defRPr/>
            </a:pPr>
            <a:r>
              <a:rPr lang="vi-VN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 lưu ý những điều gì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1146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01690" cy="663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9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26543" y="2967335"/>
            <a:ext cx="99389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200" b="0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Khi đến thăm quan triển lãm thì các con nên làm những gì?</a:t>
            </a:r>
          </a:p>
          <a:p>
            <a:pPr algn="ctr"/>
            <a:r>
              <a:rPr lang="vi-VN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Chúng mình cùng xem các hình ảnh sau đây nhé.</a:t>
            </a:r>
            <a:endParaRPr lang="en-US" sz="32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7763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9" t="13864" b="7709"/>
          <a:stretch/>
        </p:blipFill>
        <p:spPr>
          <a:xfrm>
            <a:off x="2137994" y="767644"/>
            <a:ext cx="7916011" cy="50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956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" t="15341" r="2678" b="6019"/>
          <a:stretch/>
        </p:blipFill>
        <p:spPr>
          <a:xfrm>
            <a:off x="2211772" y="1005691"/>
            <a:ext cx="7507963" cy="470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9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" t="19794" r="4275" b="4157"/>
          <a:stretch/>
        </p:blipFill>
        <p:spPr>
          <a:xfrm>
            <a:off x="2047826" y="833379"/>
            <a:ext cx="8502284" cy="49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53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" t="18909" r="5622" b="9006"/>
          <a:stretch/>
        </p:blipFill>
        <p:spPr>
          <a:xfrm>
            <a:off x="2615878" y="911354"/>
            <a:ext cx="7217743" cy="463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61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9730" y="2180257"/>
            <a:ext cx="103380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4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Lời khuyên: Khi đi đến những nơi như triển lãm các con chú ý</a:t>
            </a:r>
          </a:p>
          <a:p>
            <a:pPr algn="ctr"/>
            <a:r>
              <a:rPr lang="vi-VN" sz="24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     Ăn mặc trang phục gọn gàng, lịch sự nói vừa đủ nghe và xếp hàng</a:t>
            </a:r>
          </a:p>
          <a:p>
            <a:pPr algn="ctr"/>
            <a:r>
              <a:rPr lang="vi-VN" sz="24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        lần lượt không tự ý sờ tay vào các dồ dùng trưng bày tại triển lãm.  </a:t>
            </a:r>
            <a:endParaRPr lang="en-US" sz="2400" b="1" cap="none" spc="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206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84330" y="2550646"/>
            <a:ext cx="80233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Các con trả lời câu hỏi sau đây nhé!</a:t>
            </a:r>
            <a:endParaRPr lang="en-US" sz="4000" b="1" cap="none" spc="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6162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22191" y="2701070"/>
            <a:ext cx="680186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đi thăm quan triển lãm các con </a:t>
            </a:r>
          </a:p>
          <a:p>
            <a:pPr algn="ctr">
              <a:defRPr/>
            </a:pPr>
            <a:r>
              <a:rPr lang="vi-VN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mặc quần </a:t>
            </a:r>
            <a:r>
              <a:rPr lang="en-US" sz="3600" dirty="0" err="1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5257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152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5310</cp:lastModifiedBy>
  <cp:revision>9</cp:revision>
  <dcterms:created xsi:type="dcterms:W3CDTF">2022-11-04T12:26:20Z</dcterms:created>
  <dcterms:modified xsi:type="dcterms:W3CDTF">2024-04-02T15:14:13Z</dcterms:modified>
</cp:coreProperties>
</file>