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8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37A4-151D-42F0-B3F3-F4A89E9728C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32FD-3D33-46C8-902E-A559F37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875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22: ÔN BÀI “HOA LÁ MÙA XUÂN”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971800"/>
            <a:ext cx="478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VÀ LỜI: HOÀNG 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ẬP HÁT LỚP 2 BÀI 8 HOA LÁ MÙA XUÂ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On-screen Show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2019-01-28T08:27:33Z</dcterms:created>
  <dcterms:modified xsi:type="dcterms:W3CDTF">2019-01-28T08:32:42Z</dcterms:modified>
</cp:coreProperties>
</file>