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1" r:id="rId3"/>
    <p:sldId id="262" r:id="rId4"/>
    <p:sldId id="264" r:id="rId5"/>
    <p:sldId id="263" r:id="rId6"/>
    <p:sldId id="266" r:id="rId7"/>
    <p:sldId id="257" r:id="rId8"/>
    <p:sldId id="26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800" y="-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B8A0-816B-4E12-A6E6-E177C5386659}" type="datetimeFigureOut">
              <a:rPr lang="vi-VN" smtClean="0"/>
              <a:t>10/08/2019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92BF9-9B30-494C-8C23-8B08A5F315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27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59726E-9179-4623-9A50-A08E6726F570}" type="datetime1">
              <a:rPr lang="en-US" smtClean="0"/>
              <a:pPr eaLnBrk="1" hangingPunct="1"/>
              <a:t>8/10/2019</a:t>
            </a:fld>
            <a:endParaRPr lang="en-US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AC152-5171-4A6C-8DD2-ADD41052D35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92BF9-9B30-494C-8C23-8B08A5F3154D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\Desktop\hai\ChauYeuBa.wav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djetsesfolies.centerblog.net/rub-Gif-fleurs-5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endjetsesfolies.centerblog.net/rub-Gif-fleurs-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endjetsesfolies.centerblog.net/rub-Gif-fleurs-5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endjetsesfolies.centerblog.net/rub-Gif-fleurs-2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endjetsesfolies.centerblog.net/rub-Gif-fleurs-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endjetsesfolies.centerblog.net/rub-Gif-fleurs-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F82196-34D2-417B-8B36-8388BB25F4F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pic>
        <p:nvPicPr>
          <p:cNvPr id="2051" name="Picture 2" descr="Frames PPT 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Theme2375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8137" y="4808537"/>
            <a:ext cx="3657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0037" y="1570037"/>
            <a:ext cx="3581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6400" y="44958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00" y="3352800"/>
            <a:ext cx="6781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6675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16675"/>
            <a:ext cx="4149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ChauYeuBa.wav">
            <a:hlinkClick r:id="" action="ppaction://media"/>
          </p:cNvPr>
          <p:cNvPicPr preferRelativeResize="0"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10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7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08588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7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613"/>
            <a:ext cx="1828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Cay 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1604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AutoShape 25"/>
          <p:cNvSpPr>
            <a:spLocks noChangeArrowheads="1"/>
          </p:cNvSpPr>
          <p:nvPr/>
        </p:nvSpPr>
        <p:spPr bwMode="auto">
          <a:xfrm>
            <a:off x="1447800" y="5105400"/>
            <a:ext cx="838200" cy="457200"/>
          </a:xfrm>
          <a:prstGeom prst="star5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67" name="Picture 27" descr="887822uivpqeloz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34963"/>
            <a:ext cx="504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8" descr="887822uivpqeloz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7147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9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3350"/>
            <a:ext cx="1587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7724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9190"/>
                <a:gd name="adj2" fmla="val 0"/>
              </a:avLst>
            </a:prstTxWarp>
          </a:bodyPr>
          <a:lstStyle/>
          <a:p>
            <a:endParaRPr lang="en-US" sz="4000" kern="10" dirty="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  <a:p>
            <a:r>
              <a:rPr lang="en-US" sz="40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</a:p>
        </p:txBody>
      </p:sp>
      <p:sp>
        <p:nvSpPr>
          <p:cNvPr id="3095" name="Text Box 25"/>
          <p:cNvSpPr txBox="1">
            <a:spLocks noChangeArrowheads="1"/>
          </p:cNvSpPr>
          <p:nvPr/>
        </p:nvSpPr>
        <p:spPr bwMode="auto">
          <a:xfrm>
            <a:off x="830263" y="2443163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</a:rPr>
              <a:t>TOÁN- 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</a:rPr>
              <a:t>LỚP 2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97851" y="4239280"/>
            <a:ext cx="41936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: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 THU HUYỀN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51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9"/>
                </p:tgtEl>
              </p:cMediaNode>
            </p:audio>
          </p:childTnLst>
        </p:cTn>
      </p:par>
    </p:tnLst>
    <p:bldLst>
      <p:bldP spid="7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2817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6415" y="69821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 1. ÔN TẬP VÀ BỔ SUNG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371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số đến 100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515" y="204203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2743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472674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30139"/>
              </p:ext>
            </p:extLst>
          </p:nvPr>
        </p:nvGraphicFramePr>
        <p:xfrm>
          <a:off x="1066800" y="3468134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3031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64149" y="34767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</a:t>
            </a:r>
            <a:endParaRPr lang="vi-VN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34767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vi-VN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92850" y="348324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vi-VN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41196" y="34767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7</a:t>
            </a:r>
            <a:endParaRPr lang="vi-VN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34767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8</a:t>
            </a:r>
            <a:endParaRPr lang="vi-VN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45224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9</a:t>
            </a:r>
            <a:endParaRPr lang="vi-VN" sz="4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0508" y="34767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vi-VN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73708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660886"/>
            <a:ext cx="1752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4733198"/>
            <a:ext cx="1752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8" grpId="0"/>
      <p:bldP spid="19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" y="5165"/>
            <a:ext cx="9140125" cy="6852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236" y="457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322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60321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g3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897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4724400" cy="609600"/>
            <a:chOff x="2819400" y="1143000"/>
            <a:chExt cx="47244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1676400"/>
            <a:ext cx="4724400" cy="609600"/>
            <a:chOff x="2819400" y="1143000"/>
            <a:chExt cx="47244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286000"/>
            <a:ext cx="6019800" cy="609600"/>
            <a:chOff x="2819400" y="1143000"/>
            <a:chExt cx="47244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70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1252" y="2895600"/>
            <a:ext cx="5424941" cy="609600"/>
            <a:chOff x="3286249" y="1143000"/>
            <a:chExt cx="4257551" cy="609600"/>
          </a:xfrm>
        </p:grpSpPr>
        <p:sp>
          <p:nvSpPr>
            <p:cNvPr id="28" name="TextBox 2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328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012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5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3505200"/>
            <a:ext cx="5501148" cy="609600"/>
            <a:chOff x="2819400" y="1066800"/>
            <a:chExt cx="4317357" cy="6096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0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4666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328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012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8742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37163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157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4114800"/>
            <a:ext cx="6172200" cy="609600"/>
            <a:chOff x="2819400" y="1143000"/>
            <a:chExt cx="4844005" cy="609600"/>
          </a:xfrm>
        </p:grpSpPr>
        <p:sp>
          <p:nvSpPr>
            <p:cNvPr id="44" name="TextBox 4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623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308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150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992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965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3805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71252" y="4724400"/>
            <a:ext cx="5501148" cy="609600"/>
            <a:chOff x="3465658" y="1143000"/>
            <a:chExt cx="4317360" cy="609600"/>
          </a:xfrm>
        </p:grpSpPr>
        <p:sp>
          <p:nvSpPr>
            <p:cNvPr id="52" name="TextBox 51"/>
            <p:cNvSpPr txBox="1"/>
            <p:nvPr/>
          </p:nvSpPr>
          <p:spPr>
            <a:xfrm>
              <a:off x="346565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427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269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53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657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676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7341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1652" y="5334000"/>
            <a:ext cx="6110749" cy="609600"/>
            <a:chOff x="2927431" y="1143000"/>
            <a:chExt cx="4795778" cy="609600"/>
          </a:xfrm>
        </p:grpSpPr>
        <p:sp>
          <p:nvSpPr>
            <p:cNvPr id="60" name="TextBox 59"/>
            <p:cNvSpPr txBox="1"/>
            <p:nvPr/>
          </p:nvSpPr>
          <p:spPr>
            <a:xfrm>
              <a:off x="292743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585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288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131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34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13609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71252" y="5867400"/>
            <a:ext cx="5501148" cy="609600"/>
            <a:chOff x="3286249" y="1143000"/>
            <a:chExt cx="4317359" cy="609600"/>
          </a:xfrm>
        </p:grpSpPr>
        <p:sp>
          <p:nvSpPr>
            <p:cNvPr id="68" name="TextBox 6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19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2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400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5" name="Picture 6" descr="une rose dans un coeur">
            <a:hlinkClick r:id="rId3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295400" y="45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10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" y="281344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7042" y="408997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48400" y="2782669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8505" y="4028419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pic>
        <p:nvPicPr>
          <p:cNvPr id="85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90265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b="1"/>
          </a:p>
        </p:txBody>
      </p:sp>
      <p:pic>
        <p:nvPicPr>
          <p:cNvPr id="4" name="Picture 2" descr="Trang3.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6897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4724400" cy="609600"/>
            <a:chOff x="2819400" y="1143000"/>
            <a:chExt cx="47244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1676400"/>
            <a:ext cx="4724400" cy="609600"/>
            <a:chOff x="2819400" y="1143000"/>
            <a:chExt cx="47244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286000"/>
            <a:ext cx="6019800" cy="609600"/>
            <a:chOff x="2819400" y="1143000"/>
            <a:chExt cx="47244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70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1252" y="2895600"/>
            <a:ext cx="5424941" cy="609600"/>
            <a:chOff x="3286249" y="1143000"/>
            <a:chExt cx="4257551" cy="609600"/>
          </a:xfrm>
        </p:grpSpPr>
        <p:sp>
          <p:nvSpPr>
            <p:cNvPr id="28" name="TextBox 2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328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012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5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3505200"/>
            <a:ext cx="5501148" cy="609600"/>
            <a:chOff x="2819400" y="1066800"/>
            <a:chExt cx="4317357" cy="6096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0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4666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328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012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8742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37163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157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4114800"/>
            <a:ext cx="6172200" cy="609600"/>
            <a:chOff x="2819400" y="1143000"/>
            <a:chExt cx="4844005" cy="609600"/>
          </a:xfrm>
        </p:grpSpPr>
        <p:sp>
          <p:nvSpPr>
            <p:cNvPr id="44" name="TextBox 4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623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308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150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992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965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3805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71252" y="4724400"/>
            <a:ext cx="5501148" cy="609600"/>
            <a:chOff x="3465658" y="1143000"/>
            <a:chExt cx="4317360" cy="609600"/>
          </a:xfrm>
        </p:grpSpPr>
        <p:sp>
          <p:nvSpPr>
            <p:cNvPr id="52" name="TextBox 51"/>
            <p:cNvSpPr txBox="1"/>
            <p:nvPr/>
          </p:nvSpPr>
          <p:spPr>
            <a:xfrm>
              <a:off x="346565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427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269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53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657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676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7341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1652" y="5334000"/>
            <a:ext cx="6110749" cy="609600"/>
            <a:chOff x="2927431" y="1143000"/>
            <a:chExt cx="4795778" cy="609600"/>
          </a:xfrm>
        </p:grpSpPr>
        <p:sp>
          <p:nvSpPr>
            <p:cNvPr id="60" name="TextBox 59"/>
            <p:cNvSpPr txBox="1"/>
            <p:nvPr/>
          </p:nvSpPr>
          <p:spPr>
            <a:xfrm>
              <a:off x="292743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585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288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131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34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13609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71252" y="5867400"/>
            <a:ext cx="5501148" cy="609600"/>
            <a:chOff x="3286249" y="1143000"/>
            <a:chExt cx="4317359" cy="609600"/>
          </a:xfrm>
        </p:grpSpPr>
        <p:sp>
          <p:nvSpPr>
            <p:cNvPr id="68" name="TextBox 6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19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2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400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5" name="Picture 6" descr="une rose dans un coeur">
            <a:hlinkClick r:id="rId4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sp>
        <p:nvSpPr>
          <p:cNvPr id="78" name="Oval 77"/>
          <p:cNvSpPr/>
          <p:nvPr/>
        </p:nvSpPr>
        <p:spPr>
          <a:xfrm>
            <a:off x="1676400" y="10668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9" name="Oval 78"/>
          <p:cNvSpPr/>
          <p:nvPr/>
        </p:nvSpPr>
        <p:spPr>
          <a:xfrm>
            <a:off x="7010400" y="57912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81000" y="41671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4408" y="129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39 ;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" y="217045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 ;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31968" y="1264621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52021" y="2139678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89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" y="3200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99 ;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000" y="419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99 ;  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220200" y="3352800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98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52021" y="4129444"/>
            <a:ext cx="2133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pic>
        <p:nvPicPr>
          <p:cNvPr id="85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62600"/>
            <a:ext cx="9026526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4.62428E-6 L -0.49583 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358E-6 L -0.3875 -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L -0.39583 -0.013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-0.42916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b="1"/>
          </a:p>
        </p:txBody>
      </p:sp>
      <p:pic>
        <p:nvPicPr>
          <p:cNvPr id="4" name="Picture 2" descr="Trang3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897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4724400" cy="609600"/>
            <a:chOff x="2819400" y="1143000"/>
            <a:chExt cx="47244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1676400"/>
            <a:ext cx="4724400" cy="609600"/>
            <a:chOff x="2819400" y="1143000"/>
            <a:chExt cx="47244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286000"/>
            <a:ext cx="6019800" cy="609600"/>
            <a:chOff x="2819400" y="1143000"/>
            <a:chExt cx="47244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170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1252" y="2895600"/>
            <a:ext cx="5424941" cy="609600"/>
            <a:chOff x="3286249" y="1143000"/>
            <a:chExt cx="4257551" cy="609600"/>
          </a:xfrm>
        </p:grpSpPr>
        <p:sp>
          <p:nvSpPr>
            <p:cNvPr id="28" name="TextBox 2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328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012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55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34200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3505200"/>
            <a:ext cx="5501148" cy="609600"/>
            <a:chOff x="2819400" y="1066800"/>
            <a:chExt cx="4317357" cy="609600"/>
          </a:xfrm>
        </p:grpSpPr>
        <p:sp>
          <p:nvSpPr>
            <p:cNvPr id="36" name="TextBox 35"/>
            <p:cNvSpPr txBox="1"/>
            <p:nvPr/>
          </p:nvSpPr>
          <p:spPr>
            <a:xfrm>
              <a:off x="2819400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4666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8328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0124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8742" y="10916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37163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27157" y="1066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4114800"/>
            <a:ext cx="6172200" cy="609600"/>
            <a:chOff x="2819400" y="1143000"/>
            <a:chExt cx="4844005" cy="609600"/>
          </a:xfrm>
        </p:grpSpPr>
        <p:sp>
          <p:nvSpPr>
            <p:cNvPr id="44" name="TextBox 43"/>
            <p:cNvSpPr txBox="1"/>
            <p:nvPr/>
          </p:nvSpPr>
          <p:spPr>
            <a:xfrm>
              <a:off x="28194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623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4308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2150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992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965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3805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71252" y="4724400"/>
            <a:ext cx="5501148" cy="609600"/>
            <a:chOff x="3465658" y="1143000"/>
            <a:chExt cx="4317360" cy="609600"/>
          </a:xfrm>
        </p:grpSpPr>
        <p:sp>
          <p:nvSpPr>
            <p:cNvPr id="52" name="TextBox 51"/>
            <p:cNvSpPr txBox="1"/>
            <p:nvPr/>
          </p:nvSpPr>
          <p:spPr>
            <a:xfrm>
              <a:off x="346565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427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269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74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953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16577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676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7341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1652" y="5334000"/>
            <a:ext cx="6110749" cy="609600"/>
            <a:chOff x="2927431" y="1143000"/>
            <a:chExt cx="4795778" cy="609600"/>
          </a:xfrm>
        </p:grpSpPr>
        <p:sp>
          <p:nvSpPr>
            <p:cNvPr id="60" name="TextBox 59"/>
            <p:cNvSpPr txBox="1"/>
            <p:nvPr/>
          </p:nvSpPr>
          <p:spPr>
            <a:xfrm>
              <a:off x="292743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05851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0288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131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834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35188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88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13609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71252" y="5867400"/>
            <a:ext cx="5501148" cy="609600"/>
            <a:chOff x="3286249" y="1143000"/>
            <a:chExt cx="4317359" cy="609600"/>
          </a:xfrm>
        </p:grpSpPr>
        <p:sp>
          <p:nvSpPr>
            <p:cNvPr id="68" name="TextBox 67"/>
            <p:cNvSpPr txBox="1"/>
            <p:nvPr/>
          </p:nvSpPr>
          <p:spPr>
            <a:xfrm>
              <a:off x="3286249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91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64666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92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3284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1900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5874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27162" y="116782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94008" y="1143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1676400" y="28956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Oval 76"/>
          <p:cNvSpPr/>
          <p:nvPr/>
        </p:nvSpPr>
        <p:spPr>
          <a:xfrm>
            <a:off x="7010400" y="52578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8" name="Oval 77"/>
          <p:cNvSpPr/>
          <p:nvPr/>
        </p:nvSpPr>
        <p:spPr>
          <a:xfrm>
            <a:off x="6400800" y="58674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0" name="Rounded Rectangle 79"/>
          <p:cNvSpPr/>
          <p:nvPr/>
        </p:nvSpPr>
        <p:spPr>
          <a:xfrm>
            <a:off x="7620000" y="5867400"/>
            <a:ext cx="1066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100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3716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; 20 ; 30 ; 40 ; 50 ; 60 ; 70 ; 80 ; 90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66" y="228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une rose dans un coeur">
            <a:hlinkClick r:id="rId2" tooltip="Agrandir l'image de endjetsesfolies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001110" cy="99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2743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50. 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92792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90. 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Ligne de fleurs">
            <a:hlinkClick r:id="rId4" tooltip="Agrandir l'image de endjetsesfolies.centerblog.ne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9026526" cy="990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864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70. 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432</Words>
  <Application>Microsoft Office PowerPoint</Application>
  <PresentationFormat>On-screen Show (4:3)</PresentationFormat>
  <Paragraphs>234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KTC_Computer</dc:creator>
  <cp:lastModifiedBy>Windows User</cp:lastModifiedBy>
  <cp:revision>40</cp:revision>
  <dcterms:created xsi:type="dcterms:W3CDTF">2006-08-16T00:00:00Z</dcterms:created>
  <dcterms:modified xsi:type="dcterms:W3CDTF">2019-08-11T06:56:55Z</dcterms:modified>
</cp:coreProperties>
</file>