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38810-2733-47AF-BEEB-C6EA6F6FC714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D85A9-75CD-4B26-9333-E238BEE9B8D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D85A9-75CD-4B26-9333-E238BEE9B8D1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FB555-8CB4-4BB0-AB65-9FEE0DBA893A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D860C-6959-4A11-88DF-2F73C9120C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FB555-8CB4-4BB0-AB65-9FEE0DBA893A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D860C-6959-4A11-88DF-2F73C9120C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FB555-8CB4-4BB0-AB65-9FEE0DBA893A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D860C-6959-4A11-88DF-2F73C9120C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FB555-8CB4-4BB0-AB65-9FEE0DBA893A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D860C-6959-4A11-88DF-2F73C9120C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FB555-8CB4-4BB0-AB65-9FEE0DBA893A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D860C-6959-4A11-88DF-2F73C9120C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FB555-8CB4-4BB0-AB65-9FEE0DBA893A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D860C-6959-4A11-88DF-2F73C9120C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FB555-8CB4-4BB0-AB65-9FEE0DBA893A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D860C-6959-4A11-88DF-2F73C9120C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FB555-8CB4-4BB0-AB65-9FEE0DBA893A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D860C-6959-4A11-88DF-2F73C9120C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FB555-8CB4-4BB0-AB65-9FEE0DBA893A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D860C-6959-4A11-88DF-2F73C9120C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FB555-8CB4-4BB0-AB65-9FEE0DBA893A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D860C-6959-4A11-88DF-2F73C9120C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FB555-8CB4-4BB0-AB65-9FEE0DBA893A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D860C-6959-4A11-88DF-2F73C9120C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FB555-8CB4-4BB0-AB65-9FEE0DBA893A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D860C-6959-4A11-88DF-2F73C9120C3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4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524000" y="2514600"/>
            <a:ext cx="5943600" cy="2057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THỂ DỤC LỚP 2</a:t>
            </a:r>
          </a:p>
          <a:p>
            <a:pPr algn="ctr"/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BÀI: QUAY PHẢI , QUAY TRÁI </a:t>
            </a:r>
          </a:p>
          <a:p>
            <a:pPr algn="ctr"/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 TRÒ CHƠI “ NHANH LÊN BẠN ƠI”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en-US" b="1" dirty="0" smtClean="0"/>
              <a:t>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- </a:t>
            </a:r>
            <a:r>
              <a:rPr lang="en-US" dirty="0"/>
              <a:t>GV </a:t>
            </a:r>
            <a:r>
              <a:rPr lang="en-US" dirty="0" err="1"/>
              <a:t>hướng</a:t>
            </a:r>
            <a:r>
              <a:rPr lang="en-US" dirty="0"/>
              <a:t> </a:t>
            </a:r>
            <a:r>
              <a:rPr lang="en-US" dirty="0" err="1"/>
              <a:t>dẫn</a:t>
            </a:r>
            <a:r>
              <a:rPr lang="en-US" dirty="0"/>
              <a:t> HS </a:t>
            </a:r>
            <a:r>
              <a:rPr lang="en-US" dirty="0" err="1"/>
              <a:t>thả</a:t>
            </a:r>
            <a:r>
              <a:rPr lang="en-US" dirty="0"/>
              <a:t> </a:t>
            </a:r>
            <a:r>
              <a:rPr lang="en-US" dirty="0" err="1"/>
              <a:t>lỏng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chơi</a:t>
            </a:r>
            <a:r>
              <a:rPr lang="en-US" dirty="0"/>
              <a:t> </a:t>
            </a:r>
            <a:r>
              <a:rPr lang="en-US" dirty="0" err="1"/>
              <a:t>trò</a:t>
            </a:r>
            <a:r>
              <a:rPr lang="en-US" dirty="0"/>
              <a:t> </a:t>
            </a:r>
            <a:r>
              <a:rPr lang="en-US" dirty="0" err="1"/>
              <a:t>chơi</a:t>
            </a:r>
            <a:r>
              <a:rPr lang="en-US" dirty="0"/>
              <a:t> </a:t>
            </a:r>
            <a:r>
              <a:rPr lang="en-US" dirty="0" err="1"/>
              <a:t>hồi</a:t>
            </a:r>
            <a:r>
              <a:rPr lang="en-US" dirty="0"/>
              <a:t> </a:t>
            </a:r>
            <a:r>
              <a:rPr lang="en-US" dirty="0" err="1"/>
              <a:t>tĩnh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- GV </a:t>
            </a:r>
            <a:r>
              <a:rPr lang="en-US" dirty="0" err="1"/>
              <a:t>cùng</a:t>
            </a:r>
            <a:r>
              <a:rPr lang="en-US" dirty="0"/>
              <a:t> HS </a:t>
            </a:r>
            <a:r>
              <a:rPr lang="en-US" dirty="0" err="1"/>
              <a:t>hệ</a:t>
            </a:r>
            <a:r>
              <a:rPr lang="en-US" dirty="0"/>
              <a:t> </a:t>
            </a:r>
            <a:r>
              <a:rPr lang="en-US" dirty="0" err="1"/>
              <a:t>thống</a:t>
            </a:r>
            <a:r>
              <a:rPr lang="en-US" dirty="0"/>
              <a:t> </a:t>
            </a:r>
            <a:r>
              <a:rPr lang="en-US" dirty="0" err="1"/>
              <a:t>bài</a:t>
            </a:r>
            <a:endParaRPr lang="en-US" dirty="0"/>
          </a:p>
          <a:p>
            <a:pPr>
              <a:buNone/>
            </a:pPr>
            <a:r>
              <a:rPr lang="en-US" dirty="0"/>
              <a:t>- GV </a:t>
            </a:r>
            <a:r>
              <a:rPr lang="en-US" dirty="0" err="1"/>
              <a:t>nhận</a:t>
            </a:r>
            <a:r>
              <a:rPr lang="en-US" dirty="0"/>
              <a:t> </a:t>
            </a:r>
            <a:r>
              <a:rPr lang="en-US" dirty="0" err="1"/>
              <a:t>xét</a:t>
            </a:r>
            <a:r>
              <a:rPr lang="en-US" dirty="0"/>
              <a:t>, </a:t>
            </a:r>
            <a:r>
              <a:rPr lang="en-US" dirty="0" err="1"/>
              <a:t>đánh</a:t>
            </a:r>
            <a:r>
              <a:rPr lang="en-US" dirty="0"/>
              <a:t> </a:t>
            </a:r>
            <a:r>
              <a:rPr lang="en-US" dirty="0" err="1"/>
              <a:t>giá</a:t>
            </a:r>
            <a:r>
              <a:rPr lang="en-US" dirty="0"/>
              <a:t> </a:t>
            </a:r>
            <a:r>
              <a:rPr lang="en-US" dirty="0" err="1"/>
              <a:t>kết</a:t>
            </a:r>
            <a:r>
              <a:rPr lang="en-US" dirty="0"/>
              <a:t> </a:t>
            </a:r>
            <a:r>
              <a:rPr lang="en-US" dirty="0" err="1"/>
              <a:t>quả</a:t>
            </a:r>
            <a:r>
              <a:rPr lang="en-US" dirty="0"/>
              <a:t> </a:t>
            </a:r>
            <a:r>
              <a:rPr lang="en-US" dirty="0" err="1"/>
              <a:t>giờ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4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Oval 4"/>
          <p:cNvSpPr/>
          <p:nvPr/>
        </p:nvSpPr>
        <p:spPr>
          <a:xfrm>
            <a:off x="1600200" y="2057400"/>
            <a:ext cx="6172200" cy="23622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XIN CHÂN THÀNH CẢM ƠN!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nắm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ĐHĐN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nắm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v à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        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HS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luật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HS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nghiêm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túc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-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GV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dung,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HS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xoay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khớp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gối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dọc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dóng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en-US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*.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, quay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124200"/>
            <a:ext cx="4343400" cy="2986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1981200"/>
            <a:ext cx="43434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*.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quay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endParaRPr lang="en-US" sz="2400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81000" y="1905000"/>
            <a:ext cx="8458200" cy="4495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GV HƯỚNG DẪN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Gv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Hs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 – 2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chậm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Gv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sửa.Cán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Gv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ss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*.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Hs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*.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Gv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sửa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nhở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ơi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!”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>
                <a:latin typeface="Times New Roman" pitchFamily="18" charset="0"/>
                <a:cs typeface="Times New Roman" pitchFamily="18" charset="0"/>
              </a:rPr>
            </a:b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 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Hs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 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thắng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thua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thưởng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nhẹn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ĐỘI HÌNH TRÒ CHƠI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09600" y="2133600"/>
            <a:ext cx="76962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372</Words>
  <Application>Microsoft Office PowerPoint</Application>
  <PresentationFormat>On-screen Show (4:3)</PresentationFormat>
  <Paragraphs>30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. Mục tiêu:  </vt:lpstr>
      <vt:lpstr>. Phần mở đầu: </vt:lpstr>
      <vt:lpstr>Slide 4</vt:lpstr>
      <vt:lpstr> Tập hợp hàng dọc, dóng hàng, điểm số từ 1 đến hết.   *. Học quay phải, quay trái </vt:lpstr>
      <vt:lpstr>*. Học quay phải, quay trái</vt:lpstr>
      <vt:lpstr>GV HƯỚNG DẪN</vt:lpstr>
      <vt:lpstr>Trò chơi: “Nhanh lên bạn ơi !” </vt:lpstr>
      <vt:lpstr>ĐỘI HÌNH TRÒ CHƠI</vt:lpstr>
      <vt:lpstr>Phần kết thúc: 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htc</dc:creator>
  <cp:lastModifiedBy>htc</cp:lastModifiedBy>
  <cp:revision>3</cp:revision>
  <dcterms:created xsi:type="dcterms:W3CDTF">2019-08-08T06:12:25Z</dcterms:created>
  <dcterms:modified xsi:type="dcterms:W3CDTF">2019-08-08T06:36:10Z</dcterms:modified>
</cp:coreProperties>
</file>