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AE395-106D-44EC-A3EA-D098C35C0FE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83263-5E6E-4A10-B624-7D6B933D4E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914400" y="1981200"/>
            <a:ext cx="7848600" cy="3429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THỂ DỤC LỚP 2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BÀI: ĐỘNG TÁC LƯỜN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VÀ TRÒ CHƠI “KÉO CƯA LỪA XẺ”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3.pn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Oval 4"/>
          <p:cNvSpPr/>
          <p:nvPr/>
        </p:nvSpPr>
        <p:spPr>
          <a:xfrm>
            <a:off x="1524000" y="1676400"/>
            <a:ext cx="5867400" cy="3429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  1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lườn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cưa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lừa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”. </a:t>
            </a:r>
          </a:p>
          <a:p>
            <a:pPr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    2.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	       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3.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.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 smtClean="0">
                <a:latin typeface="Times New Roman" pitchFamily="18" charset="0"/>
                <a:cs typeface="Times New Roman" pitchFamily="18" charset="0"/>
              </a:rPr>
            </a:b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gối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981201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do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Lườn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lườn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cưa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lừa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”.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667000"/>
            <a:ext cx="8153400" cy="386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312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I. Mục tiêu:  </vt:lpstr>
      <vt:lpstr>. Phần mở đầu: </vt:lpstr>
      <vt:lpstr>Giáo viên phổ biến nội dung bài học</vt:lpstr>
      <vt:lpstr>Ôn 3 động tác Vươn thở, Tay, Chân</vt:lpstr>
      <vt:lpstr>Học động tác Lườn</vt:lpstr>
      <vt:lpstr>GV giới thiệu động tác lườn</vt:lpstr>
      <vt:lpstr>Trò chơi “ Kéo cưa lừa xẻ ”. </vt:lpstr>
      <vt:lpstr>Phần kết thúc: 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htc</dc:creator>
  <cp:lastModifiedBy>htc</cp:lastModifiedBy>
  <cp:revision>3</cp:revision>
  <dcterms:created xsi:type="dcterms:W3CDTF">2019-08-08T05:50:55Z</dcterms:created>
  <dcterms:modified xsi:type="dcterms:W3CDTF">2019-08-08T06:12:19Z</dcterms:modified>
</cp:coreProperties>
</file>