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AED18-0015-4756-85F5-EC278EB056A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AEBB3-14BB-45D7-B332-376783035C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AED18-0015-4756-85F5-EC278EB056A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AEBB3-14BB-45D7-B332-376783035C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AED18-0015-4756-85F5-EC278EB056A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AEBB3-14BB-45D7-B332-376783035C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AED18-0015-4756-85F5-EC278EB056A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AEBB3-14BB-45D7-B332-376783035C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AED18-0015-4756-85F5-EC278EB056A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AEBB3-14BB-45D7-B332-376783035C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AED18-0015-4756-85F5-EC278EB056A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AEBB3-14BB-45D7-B332-376783035C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AED18-0015-4756-85F5-EC278EB056A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AEBB3-14BB-45D7-B332-376783035C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AED18-0015-4756-85F5-EC278EB056A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AEBB3-14BB-45D7-B332-376783035C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AED18-0015-4756-85F5-EC278EB056A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AEBB3-14BB-45D7-B332-376783035C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AED18-0015-4756-85F5-EC278EB056A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AEBB3-14BB-45D7-B332-376783035C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AED18-0015-4756-85F5-EC278EB056A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AEBB3-14BB-45D7-B332-376783035C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AED18-0015-4756-85F5-EC278EB056A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AEBB3-14BB-45D7-B332-376783035CB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ảnh slide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09600" y="1143000"/>
            <a:ext cx="6096000" cy="2438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THỂ DỤC LỚP 2</a:t>
            </a:r>
          </a:p>
          <a:p>
            <a:pPr algn="ctr"/>
            <a:r>
              <a:rPr lang="en-US" sz="2400" b="1" dirty="0" smtClean="0"/>
              <a:t>BÀI: DÀN HÀNG NGANG, DỒN HÀNG</a:t>
            </a:r>
            <a:endParaRPr lang="en-US" sz="24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1219200" y="2133600"/>
            <a:ext cx="6400800" cy="1143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XIN CHÂN THÀNH CẢM ƠN!</a:t>
            </a:r>
            <a:endParaRPr lang="en-US" sz="2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 smtClean="0"/>
              <a:t>Mục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tiêu</a:t>
            </a:r>
            <a:r>
              <a:rPr lang="en-US" sz="2400" b="1" dirty="0" smtClean="0"/>
              <a:t>: 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/>
              <a:t>1</a:t>
            </a:r>
            <a:r>
              <a:rPr lang="en-US" sz="2800" b="1" dirty="0"/>
              <a:t>. </a:t>
            </a:r>
            <a:r>
              <a:rPr lang="en-US" sz="2800" b="1" dirty="0" err="1"/>
              <a:t>Kiến</a:t>
            </a:r>
            <a:r>
              <a:rPr lang="en-US" sz="2800" b="1" dirty="0"/>
              <a:t> </a:t>
            </a:r>
            <a:r>
              <a:rPr lang="en-US" sz="2800" b="1" dirty="0" err="1"/>
              <a:t>thức</a:t>
            </a:r>
            <a:r>
              <a:rPr lang="en-US" sz="2800" b="1" dirty="0"/>
              <a:t>: </a:t>
            </a:r>
            <a:r>
              <a:rPr lang="en-US" sz="2800" dirty="0"/>
              <a:t>- </a:t>
            </a:r>
            <a:r>
              <a:rPr lang="en-US" sz="2800" dirty="0" err="1"/>
              <a:t>Yêu</a:t>
            </a:r>
            <a:r>
              <a:rPr lang="en-US" sz="2800" dirty="0"/>
              <a:t> </a:t>
            </a:r>
            <a:r>
              <a:rPr lang="en-US" sz="2800" dirty="0" err="1"/>
              <a:t>cầu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sinh</a:t>
            </a:r>
            <a:r>
              <a:rPr lang="en-US" sz="2800" dirty="0"/>
              <a:t> </a:t>
            </a:r>
            <a:r>
              <a:rPr lang="en-US" sz="2800" dirty="0" err="1"/>
              <a:t>nắm</a:t>
            </a:r>
            <a:r>
              <a:rPr lang="en-US" sz="2800" dirty="0"/>
              <a:t> </a:t>
            </a:r>
            <a:r>
              <a:rPr lang="en-US" sz="2800" dirty="0" err="1"/>
              <a:t>được</a:t>
            </a:r>
            <a:r>
              <a:rPr lang="en-US" sz="2800" dirty="0"/>
              <a:t> 1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kỹ</a:t>
            </a:r>
            <a:r>
              <a:rPr lang="en-US" sz="2800" dirty="0"/>
              <a:t> </a:t>
            </a:r>
            <a:r>
              <a:rPr lang="en-US" sz="2800" dirty="0" err="1"/>
              <a:t>năng</a:t>
            </a:r>
            <a:r>
              <a:rPr lang="en-US" sz="2800" dirty="0"/>
              <a:t> ĐHĐN </a:t>
            </a:r>
            <a:r>
              <a:rPr lang="en-US" sz="2800" dirty="0" err="1"/>
              <a:t>đã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.</a:t>
            </a:r>
          </a:p>
          <a:p>
            <a:pPr>
              <a:buNone/>
            </a:pPr>
            <a:r>
              <a:rPr lang="en-US" sz="2800" b="1" dirty="0"/>
              <a:t>- </a:t>
            </a:r>
            <a:r>
              <a:rPr lang="en-US" sz="2800" dirty="0" err="1"/>
              <a:t>Yêu</a:t>
            </a:r>
            <a:r>
              <a:rPr lang="en-US" sz="2800" dirty="0"/>
              <a:t> </a:t>
            </a:r>
            <a:r>
              <a:rPr lang="en-US" sz="2800" dirty="0" err="1"/>
              <a:t>cầu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sinh</a:t>
            </a:r>
            <a:r>
              <a:rPr lang="en-US" sz="2800" dirty="0"/>
              <a:t> </a:t>
            </a:r>
            <a:r>
              <a:rPr lang="en-US" sz="2800" dirty="0" err="1"/>
              <a:t>nắm</a:t>
            </a:r>
            <a:r>
              <a:rPr lang="en-US" sz="2800" dirty="0"/>
              <a:t> </a:t>
            </a:r>
            <a:r>
              <a:rPr lang="en-US" sz="2800" dirty="0" err="1"/>
              <a:t>được</a:t>
            </a:r>
            <a:r>
              <a:rPr lang="en-US" sz="2800" dirty="0"/>
              <a:t> </a:t>
            </a:r>
            <a:r>
              <a:rPr lang="en-US" sz="2800" dirty="0" err="1"/>
              <a:t>cách</a:t>
            </a:r>
            <a:r>
              <a:rPr lang="en-US" sz="2800" dirty="0"/>
              <a:t> </a:t>
            </a:r>
            <a:r>
              <a:rPr lang="en-US" sz="2800" dirty="0" err="1"/>
              <a:t>chơi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trò</a:t>
            </a:r>
            <a:r>
              <a:rPr lang="en-US" sz="2800" dirty="0"/>
              <a:t> </a:t>
            </a:r>
            <a:r>
              <a:rPr lang="en-US" sz="2800" dirty="0" err="1"/>
              <a:t>chơi</a:t>
            </a:r>
            <a:r>
              <a:rPr lang="en-US" sz="2800" dirty="0"/>
              <a:t>.</a:t>
            </a:r>
          </a:p>
          <a:p>
            <a:pPr>
              <a:buNone/>
            </a:pPr>
            <a:r>
              <a:rPr lang="en-US" sz="2800" b="1" dirty="0"/>
              <a:t> 2. </a:t>
            </a:r>
            <a:r>
              <a:rPr lang="en-US" sz="2800" b="1" dirty="0" err="1"/>
              <a:t>Kĩ</a:t>
            </a:r>
            <a:r>
              <a:rPr lang="en-US" sz="2800" b="1" dirty="0"/>
              <a:t> </a:t>
            </a:r>
            <a:r>
              <a:rPr lang="en-US" sz="2800" b="1" dirty="0" err="1"/>
              <a:t>năng</a:t>
            </a:r>
            <a:r>
              <a:rPr lang="en-US" sz="2800" b="1" dirty="0"/>
              <a:t>: </a:t>
            </a:r>
            <a:r>
              <a:rPr lang="en-US" sz="2800" dirty="0"/>
              <a:t>- </a:t>
            </a:r>
            <a:r>
              <a:rPr lang="en-US" sz="2800" dirty="0" err="1"/>
              <a:t>Yêu</a:t>
            </a:r>
            <a:r>
              <a:rPr lang="en-US" sz="2800" dirty="0"/>
              <a:t> </a:t>
            </a:r>
            <a:r>
              <a:rPr lang="en-US" sz="2800" dirty="0" err="1"/>
              <a:t>cầu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sinh</a:t>
            </a:r>
            <a:r>
              <a:rPr lang="en-US" sz="2800" dirty="0"/>
              <a:t> </a:t>
            </a:r>
            <a:r>
              <a:rPr lang="en-US" sz="2800" dirty="0" err="1"/>
              <a:t>thực</a:t>
            </a:r>
            <a:r>
              <a:rPr lang="en-US" sz="2800" dirty="0"/>
              <a:t> </a:t>
            </a:r>
            <a:r>
              <a:rPr lang="en-US" sz="2800" dirty="0" err="1"/>
              <a:t>hiện</a:t>
            </a:r>
            <a:r>
              <a:rPr lang="en-US" sz="2800" dirty="0"/>
              <a:t> </a:t>
            </a:r>
            <a:r>
              <a:rPr lang="en-US" sz="2800" dirty="0" err="1"/>
              <a:t>động</a:t>
            </a:r>
            <a:r>
              <a:rPr lang="en-US" sz="2800" dirty="0"/>
              <a:t> </a:t>
            </a:r>
            <a:r>
              <a:rPr lang="en-US" sz="2800" dirty="0" err="1"/>
              <a:t>tác</a:t>
            </a:r>
            <a:r>
              <a:rPr lang="en-US" sz="2800" dirty="0"/>
              <a:t> </a:t>
            </a:r>
            <a:r>
              <a:rPr lang="en-US" sz="2800" dirty="0" err="1"/>
              <a:t>tương</a:t>
            </a:r>
            <a:r>
              <a:rPr lang="en-US" sz="2800" dirty="0"/>
              <a:t> </a:t>
            </a:r>
            <a:r>
              <a:rPr lang="en-US" sz="2800" dirty="0" err="1"/>
              <a:t>đối</a:t>
            </a:r>
            <a:r>
              <a:rPr lang="en-US" sz="2800" dirty="0"/>
              <a:t> </a:t>
            </a:r>
            <a:r>
              <a:rPr lang="en-US" sz="2800" dirty="0" err="1"/>
              <a:t>chính</a:t>
            </a:r>
            <a:r>
              <a:rPr lang="en-US" sz="2800" dirty="0"/>
              <a:t> </a:t>
            </a:r>
            <a:r>
              <a:rPr lang="en-US" sz="2800" dirty="0" err="1"/>
              <a:t>xác</a:t>
            </a:r>
            <a:r>
              <a:rPr lang="en-US" sz="2800" dirty="0"/>
              <a:t>.</a:t>
            </a:r>
          </a:p>
          <a:p>
            <a:pPr>
              <a:buNone/>
            </a:pPr>
            <a:r>
              <a:rPr lang="en-US" sz="2800" dirty="0"/>
              <a:t>                     - </a:t>
            </a:r>
            <a:r>
              <a:rPr lang="en-US" sz="2800" dirty="0" err="1"/>
              <a:t>Yêu</a:t>
            </a:r>
            <a:r>
              <a:rPr lang="en-US" sz="2800" dirty="0"/>
              <a:t> </a:t>
            </a:r>
            <a:r>
              <a:rPr lang="en-US" sz="2800" dirty="0" err="1"/>
              <a:t>cầu</a:t>
            </a:r>
            <a:r>
              <a:rPr lang="en-US" sz="2800" dirty="0"/>
              <a:t> HS </a:t>
            </a:r>
            <a:r>
              <a:rPr lang="en-US" sz="2800" dirty="0" err="1"/>
              <a:t>tham</a:t>
            </a:r>
            <a:r>
              <a:rPr lang="en-US" sz="2800" dirty="0"/>
              <a:t> </a:t>
            </a:r>
            <a:r>
              <a:rPr lang="en-US" sz="2800" dirty="0" err="1"/>
              <a:t>gia</a:t>
            </a:r>
            <a:r>
              <a:rPr lang="en-US" sz="2800" dirty="0"/>
              <a:t> </a:t>
            </a:r>
            <a:r>
              <a:rPr lang="en-US" sz="2800" dirty="0" err="1"/>
              <a:t>trò</a:t>
            </a:r>
            <a:r>
              <a:rPr lang="en-US" sz="2800" dirty="0"/>
              <a:t> </a:t>
            </a:r>
            <a:r>
              <a:rPr lang="en-US" sz="2800" dirty="0" err="1"/>
              <a:t>chơi</a:t>
            </a:r>
            <a:r>
              <a:rPr lang="en-US" sz="2800" dirty="0"/>
              <a:t> </a:t>
            </a:r>
            <a:r>
              <a:rPr lang="en-US" sz="2800" dirty="0" err="1"/>
              <a:t>nhiệt</a:t>
            </a:r>
            <a:r>
              <a:rPr lang="en-US" sz="2800" dirty="0"/>
              <a:t> </a:t>
            </a:r>
            <a:r>
              <a:rPr lang="en-US" sz="2800" dirty="0" err="1"/>
              <a:t>tình</a:t>
            </a:r>
            <a:r>
              <a:rPr lang="en-US" sz="2800" dirty="0"/>
              <a:t>, </a:t>
            </a:r>
            <a:r>
              <a:rPr lang="en-US" sz="2800" dirty="0" err="1"/>
              <a:t>đúng</a:t>
            </a:r>
            <a:r>
              <a:rPr lang="en-US" sz="2800" dirty="0"/>
              <a:t> </a:t>
            </a:r>
            <a:r>
              <a:rPr lang="en-US" sz="2800" dirty="0" err="1"/>
              <a:t>luật</a:t>
            </a:r>
            <a:endParaRPr lang="en-US" sz="2800" dirty="0"/>
          </a:p>
          <a:p>
            <a:pPr>
              <a:buNone/>
            </a:pPr>
            <a:r>
              <a:rPr lang="en-US" sz="2800" b="1" dirty="0"/>
              <a:t>3. </a:t>
            </a:r>
            <a:r>
              <a:rPr lang="en-US" sz="2800" b="1" dirty="0" err="1"/>
              <a:t>Thái</a:t>
            </a:r>
            <a:r>
              <a:rPr lang="en-US" sz="2800" b="1" dirty="0"/>
              <a:t> </a:t>
            </a:r>
            <a:r>
              <a:rPr lang="en-US" sz="2800" b="1" dirty="0" err="1"/>
              <a:t>độ</a:t>
            </a:r>
            <a:r>
              <a:rPr lang="en-US" sz="2800" b="1" dirty="0"/>
              <a:t>: </a:t>
            </a:r>
            <a:r>
              <a:rPr lang="en-US" sz="2800" dirty="0"/>
              <a:t>- HS </a:t>
            </a:r>
            <a:r>
              <a:rPr lang="en-US" sz="2800" dirty="0" err="1"/>
              <a:t>yêu</a:t>
            </a:r>
            <a:r>
              <a:rPr lang="en-US" sz="2800" dirty="0"/>
              <a:t> </a:t>
            </a:r>
            <a:r>
              <a:rPr lang="en-US" sz="2800" dirty="0" err="1"/>
              <a:t>thích</a:t>
            </a:r>
            <a:r>
              <a:rPr lang="en-US" sz="2800" dirty="0"/>
              <a:t> </a:t>
            </a:r>
            <a:r>
              <a:rPr lang="en-US" sz="2800" dirty="0" err="1"/>
              <a:t>môn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nghiêm</a:t>
            </a:r>
            <a:r>
              <a:rPr lang="en-US" sz="2800" dirty="0"/>
              <a:t> </a:t>
            </a:r>
            <a:r>
              <a:rPr lang="en-US" sz="2800" dirty="0" err="1"/>
              <a:t>túc</a:t>
            </a:r>
            <a:r>
              <a:rPr lang="en-US" sz="2800" dirty="0"/>
              <a:t> </a:t>
            </a:r>
            <a:r>
              <a:rPr lang="en-US" sz="2800" dirty="0" err="1"/>
              <a:t>thực</a:t>
            </a:r>
            <a:r>
              <a:rPr lang="en-US" sz="2800" dirty="0"/>
              <a:t> </a:t>
            </a:r>
            <a:r>
              <a:rPr lang="en-US" sz="2800" dirty="0" err="1"/>
              <a:t>hiện</a:t>
            </a:r>
            <a:r>
              <a:rPr lang="en-US" sz="2800" dirty="0"/>
              <a:t> </a:t>
            </a:r>
            <a:r>
              <a:rPr lang="en-US" sz="2800" dirty="0" err="1"/>
              <a:t>nội</a:t>
            </a:r>
            <a:r>
              <a:rPr lang="en-US" sz="2800" dirty="0"/>
              <a:t> dung </a:t>
            </a:r>
            <a:r>
              <a:rPr lang="en-US" sz="2800" dirty="0" err="1"/>
              <a:t>bài</a:t>
            </a:r>
            <a:r>
              <a:rPr lang="en-US" sz="2800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 smtClean="0"/>
              <a:t>Phần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mở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đầu</a:t>
            </a:r>
            <a:r>
              <a:rPr lang="en-US" sz="2400" b="1" dirty="0" smtClean="0"/>
              <a:t>: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- </a:t>
            </a:r>
            <a:r>
              <a:rPr lang="en-US" sz="2400" dirty="0"/>
              <a:t>GV </a:t>
            </a:r>
            <a:r>
              <a:rPr lang="en-US" sz="2400" dirty="0" err="1"/>
              <a:t>nhận</a:t>
            </a:r>
            <a:r>
              <a:rPr lang="en-US" sz="2400" dirty="0"/>
              <a:t> </a:t>
            </a:r>
            <a:r>
              <a:rPr lang="en-US" sz="2400" dirty="0" err="1"/>
              <a:t>lớp</a:t>
            </a:r>
            <a:r>
              <a:rPr lang="en-US" sz="2400" dirty="0"/>
              <a:t>, </a:t>
            </a:r>
            <a:r>
              <a:rPr lang="en-US" sz="2400" dirty="0" err="1"/>
              <a:t>phổ</a:t>
            </a:r>
            <a:r>
              <a:rPr lang="en-US" sz="2400" dirty="0"/>
              <a:t> </a:t>
            </a:r>
            <a:r>
              <a:rPr lang="en-US" sz="2400" dirty="0" err="1"/>
              <a:t>biến</a:t>
            </a:r>
            <a:r>
              <a:rPr lang="en-US" sz="2400" dirty="0"/>
              <a:t> </a:t>
            </a:r>
            <a:r>
              <a:rPr lang="en-US" sz="2400" dirty="0" err="1"/>
              <a:t>nội</a:t>
            </a:r>
            <a:r>
              <a:rPr lang="en-US" sz="2400" dirty="0"/>
              <a:t> dung, </a:t>
            </a:r>
            <a:r>
              <a:rPr lang="en-US" sz="2400" dirty="0" err="1"/>
              <a:t>yêu</a:t>
            </a:r>
            <a:r>
              <a:rPr lang="en-US" sz="2400" dirty="0"/>
              <a:t> </a:t>
            </a:r>
            <a:r>
              <a:rPr lang="en-US" sz="2400" dirty="0" err="1"/>
              <a:t>cầu</a:t>
            </a:r>
            <a:r>
              <a:rPr lang="en-US" sz="2400" dirty="0"/>
              <a:t> </a:t>
            </a:r>
            <a:r>
              <a:rPr lang="en-US" sz="2400" dirty="0" err="1"/>
              <a:t>giờ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. </a:t>
            </a:r>
          </a:p>
          <a:p>
            <a:pPr>
              <a:buNone/>
            </a:pPr>
            <a:r>
              <a:rPr lang="en-US" sz="2400" dirty="0"/>
              <a:t>- </a:t>
            </a:r>
            <a:r>
              <a:rPr lang="en-US" sz="2400" dirty="0" err="1"/>
              <a:t>Ôn</a:t>
            </a:r>
            <a:r>
              <a:rPr lang="en-US" sz="2400" dirty="0"/>
              <a:t> </a:t>
            </a:r>
            <a:r>
              <a:rPr lang="en-US" sz="2400" dirty="0" err="1"/>
              <a:t>báo</a:t>
            </a:r>
            <a:r>
              <a:rPr lang="en-US" sz="2400" dirty="0"/>
              <a:t> </a:t>
            </a:r>
            <a:r>
              <a:rPr lang="en-US" sz="2400" dirty="0" err="1"/>
              <a:t>cáo</a:t>
            </a:r>
            <a:r>
              <a:rPr lang="en-US" sz="2400" dirty="0"/>
              <a:t>, </a:t>
            </a:r>
            <a:r>
              <a:rPr lang="en-US" sz="2400" dirty="0" err="1"/>
              <a:t>nhận</a:t>
            </a:r>
            <a:r>
              <a:rPr lang="en-US" sz="2400" dirty="0"/>
              <a:t> </a:t>
            </a:r>
            <a:r>
              <a:rPr lang="en-US" sz="2400" dirty="0" err="1"/>
              <a:t>lớp</a:t>
            </a:r>
            <a:r>
              <a:rPr lang="en-US" sz="2400" dirty="0"/>
              <a:t>. </a:t>
            </a:r>
          </a:p>
          <a:p>
            <a:pPr>
              <a:buNone/>
            </a:pPr>
            <a:r>
              <a:rPr lang="en-US" sz="2400" dirty="0"/>
              <a:t>- HS </a:t>
            </a:r>
            <a:r>
              <a:rPr lang="en-US" sz="2400" dirty="0" err="1"/>
              <a:t>khởi</a:t>
            </a:r>
            <a:r>
              <a:rPr lang="en-US" sz="2400" dirty="0"/>
              <a:t> </a:t>
            </a:r>
            <a:r>
              <a:rPr lang="en-US" sz="2400" dirty="0" err="1"/>
              <a:t>động</a:t>
            </a:r>
            <a:r>
              <a:rPr lang="en-US" sz="2400" dirty="0"/>
              <a:t> </a:t>
            </a:r>
            <a:r>
              <a:rPr lang="en-US" sz="2400" dirty="0" err="1"/>
              <a:t>xoay</a:t>
            </a:r>
            <a:r>
              <a:rPr lang="en-US" sz="2400" dirty="0"/>
              <a:t>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khớp</a:t>
            </a:r>
            <a:r>
              <a:rPr lang="en-US" sz="2400" dirty="0"/>
              <a:t>: </a:t>
            </a:r>
            <a:r>
              <a:rPr lang="en-US" sz="2400" dirty="0" err="1"/>
              <a:t>cổ</a:t>
            </a:r>
            <a:r>
              <a:rPr lang="en-US" sz="2400" dirty="0"/>
              <a:t>, </a:t>
            </a:r>
            <a:r>
              <a:rPr lang="en-US" sz="2400" dirty="0" err="1"/>
              <a:t>cổ</a:t>
            </a:r>
            <a:r>
              <a:rPr lang="en-US" sz="2400" dirty="0"/>
              <a:t> </a:t>
            </a:r>
            <a:r>
              <a:rPr lang="en-US" sz="2400" dirty="0" err="1"/>
              <a:t>tay</a:t>
            </a:r>
            <a:r>
              <a:rPr lang="en-US" sz="2400" dirty="0"/>
              <a:t>, </a:t>
            </a:r>
            <a:r>
              <a:rPr lang="en-US" sz="2400" dirty="0" err="1"/>
              <a:t>cổ</a:t>
            </a:r>
            <a:r>
              <a:rPr lang="en-US" sz="2400" dirty="0"/>
              <a:t> </a:t>
            </a:r>
            <a:r>
              <a:rPr lang="en-US" sz="2400" dirty="0" err="1"/>
              <a:t>chân</a:t>
            </a:r>
            <a:r>
              <a:rPr lang="en-US" sz="2400" dirty="0"/>
              <a:t>, </a:t>
            </a:r>
            <a:r>
              <a:rPr lang="en-US" sz="2400" dirty="0" err="1"/>
              <a:t>hông</a:t>
            </a:r>
            <a:r>
              <a:rPr lang="en-US" sz="2400" dirty="0"/>
              <a:t>, </a:t>
            </a:r>
            <a:r>
              <a:rPr lang="en-US" sz="2400" dirty="0" err="1"/>
              <a:t>vai</a:t>
            </a:r>
            <a:r>
              <a:rPr lang="en-US" sz="2400" dirty="0"/>
              <a:t>, </a:t>
            </a:r>
            <a:r>
              <a:rPr lang="en-US" sz="2400" dirty="0" err="1"/>
              <a:t>gối</a:t>
            </a:r>
            <a:endParaRPr lang="en-US" sz="24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2700" b="1" dirty="0" err="1" smtClean="0"/>
              <a:t>Dàn</a:t>
            </a:r>
            <a:r>
              <a:rPr lang="en-US" sz="2700" b="1" dirty="0" smtClean="0"/>
              <a:t> </a:t>
            </a:r>
            <a:r>
              <a:rPr lang="en-US" sz="2700" b="1" dirty="0" err="1"/>
              <a:t>hàng</a:t>
            </a:r>
            <a:r>
              <a:rPr lang="en-US" sz="2700" b="1" dirty="0"/>
              <a:t> </a:t>
            </a:r>
            <a:r>
              <a:rPr lang="en-US" sz="2700" b="1" dirty="0" err="1"/>
              <a:t>ngang</a:t>
            </a:r>
            <a:r>
              <a:rPr lang="en-US" sz="2700" b="1" dirty="0"/>
              <a:t>, </a:t>
            </a:r>
            <a:r>
              <a:rPr lang="en-US" sz="2700" b="1" dirty="0" err="1"/>
              <a:t>dồn</a:t>
            </a:r>
            <a:r>
              <a:rPr lang="en-US" sz="2700" b="1" dirty="0"/>
              <a:t> </a:t>
            </a:r>
            <a:r>
              <a:rPr lang="en-US" sz="2700" b="1" dirty="0" err="1"/>
              <a:t>hàng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1219200"/>
            <a:ext cx="83058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/>
              <a:t>Đội</a:t>
            </a:r>
            <a:r>
              <a:rPr lang="en-US" sz="2400" b="1" dirty="0"/>
              <a:t> </a:t>
            </a:r>
            <a:r>
              <a:rPr lang="en-US" sz="2400" b="1" dirty="0" err="1"/>
              <a:t>hình</a:t>
            </a:r>
            <a:r>
              <a:rPr lang="en-US" sz="2400" b="1" dirty="0"/>
              <a:t> </a:t>
            </a:r>
            <a:r>
              <a:rPr lang="en-US" sz="2400" b="1" dirty="0" err="1"/>
              <a:t>dồn</a:t>
            </a:r>
            <a:r>
              <a:rPr lang="en-US" sz="2400" b="1" dirty="0"/>
              <a:t> </a:t>
            </a:r>
            <a:r>
              <a:rPr lang="en-US" sz="2400" b="1" dirty="0" err="1"/>
              <a:t>hàng</a:t>
            </a:r>
            <a:r>
              <a:rPr lang="en-US" sz="2400" b="1" dirty="0"/>
              <a:t> :</a:t>
            </a:r>
            <a:br>
              <a:rPr lang="en-US" sz="2400" b="1" dirty="0"/>
            </a:br>
            <a:endParaRPr lang="en-US" sz="2400" b="1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371600"/>
            <a:ext cx="8153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/>
              <a:t>Trò</a:t>
            </a:r>
            <a:r>
              <a:rPr lang="en-US" sz="2400" b="1" dirty="0"/>
              <a:t> </a:t>
            </a:r>
            <a:r>
              <a:rPr lang="en-US" sz="2400" b="1" dirty="0" err="1"/>
              <a:t>chơi</a:t>
            </a:r>
            <a:r>
              <a:rPr lang="en-US" sz="2400" b="1" dirty="0"/>
              <a:t> “ </a:t>
            </a:r>
            <a:r>
              <a:rPr lang="en-US" sz="2400" b="1" dirty="0" err="1"/>
              <a:t>Nhanh</a:t>
            </a:r>
            <a:r>
              <a:rPr lang="en-US" sz="2400" b="1" dirty="0"/>
              <a:t> </a:t>
            </a:r>
            <a:r>
              <a:rPr lang="en-US" sz="2400" b="1" dirty="0" err="1"/>
              <a:t>lên</a:t>
            </a:r>
            <a:r>
              <a:rPr lang="en-US" sz="2400" b="1" dirty="0"/>
              <a:t> </a:t>
            </a:r>
            <a:r>
              <a:rPr lang="en-US" sz="2400" b="1" dirty="0" err="1"/>
              <a:t>bạn</a:t>
            </a:r>
            <a:r>
              <a:rPr lang="en-US" sz="2400" b="1" dirty="0"/>
              <a:t> </a:t>
            </a:r>
            <a:r>
              <a:rPr lang="en-US" sz="2400" b="1" dirty="0" err="1"/>
              <a:t>ơi</a:t>
            </a:r>
            <a:r>
              <a:rPr lang="en-US" sz="2400" b="1" dirty="0"/>
              <a:t>”.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/>
              <a:t>Gv</a:t>
            </a:r>
            <a:r>
              <a:rPr lang="en-US" sz="2400" dirty="0"/>
              <a:t> </a:t>
            </a:r>
            <a:r>
              <a:rPr lang="en-US" sz="2400" dirty="0" err="1"/>
              <a:t>nêu</a:t>
            </a:r>
            <a:r>
              <a:rPr lang="en-US" sz="2400" dirty="0"/>
              <a:t> </a:t>
            </a:r>
            <a:r>
              <a:rPr lang="en-US" sz="2400" dirty="0" err="1"/>
              <a:t>tên</a:t>
            </a:r>
            <a:r>
              <a:rPr lang="en-US" sz="2400" dirty="0"/>
              <a:t> </a:t>
            </a:r>
            <a:r>
              <a:rPr lang="en-US" sz="2400" dirty="0" err="1"/>
              <a:t>trò</a:t>
            </a:r>
            <a:r>
              <a:rPr lang="en-US" sz="2400" dirty="0"/>
              <a:t> </a:t>
            </a:r>
            <a:r>
              <a:rPr lang="en-US" sz="2400" dirty="0" err="1"/>
              <a:t>chơi</a:t>
            </a:r>
            <a:r>
              <a:rPr lang="en-US" sz="2400" dirty="0"/>
              <a:t>, </a:t>
            </a:r>
            <a:r>
              <a:rPr lang="en-US" sz="2400" dirty="0" err="1"/>
              <a:t>nhắc</a:t>
            </a:r>
            <a:r>
              <a:rPr lang="en-US" sz="2400" dirty="0"/>
              <a:t> </a:t>
            </a:r>
            <a:r>
              <a:rPr lang="en-US" sz="2400" dirty="0" err="1"/>
              <a:t>lại</a:t>
            </a:r>
            <a:r>
              <a:rPr lang="en-US" sz="2400" dirty="0"/>
              <a:t> </a:t>
            </a:r>
            <a:r>
              <a:rPr lang="en-US" sz="2400" dirty="0" err="1"/>
              <a:t>cách</a:t>
            </a:r>
            <a:r>
              <a:rPr lang="en-US" sz="2400" dirty="0"/>
              <a:t> </a:t>
            </a:r>
            <a:r>
              <a:rPr lang="en-US" sz="2400" dirty="0" err="1"/>
              <a:t>chơi</a:t>
            </a:r>
            <a:r>
              <a:rPr lang="en-US" sz="2400" dirty="0"/>
              <a:t>, </a:t>
            </a:r>
            <a:r>
              <a:rPr lang="en-US" sz="2400" dirty="0" err="1"/>
              <a:t>sau</a:t>
            </a:r>
            <a:r>
              <a:rPr lang="en-US" sz="2400" dirty="0"/>
              <a:t> </a:t>
            </a:r>
            <a:r>
              <a:rPr lang="en-US" sz="2400" dirty="0" err="1"/>
              <a:t>đó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chơi</a:t>
            </a:r>
            <a:r>
              <a:rPr lang="en-US" sz="2400" dirty="0"/>
              <a:t> </a:t>
            </a:r>
            <a:r>
              <a:rPr lang="en-US" sz="2400" dirty="0" err="1"/>
              <a:t>thử</a:t>
            </a:r>
            <a:r>
              <a:rPr lang="en-US" sz="2400" dirty="0"/>
              <a:t> 1 – 2 </a:t>
            </a:r>
            <a:r>
              <a:rPr lang="en-US" sz="2400" dirty="0" err="1"/>
              <a:t>lần</a:t>
            </a:r>
            <a:r>
              <a:rPr lang="en-US" sz="2400" dirty="0"/>
              <a:t> </a:t>
            </a:r>
            <a:r>
              <a:rPr lang="en-US" sz="2400" dirty="0" err="1"/>
              <a:t>rồi</a:t>
            </a:r>
            <a:r>
              <a:rPr lang="en-US" sz="2400" dirty="0"/>
              <a:t> </a:t>
            </a:r>
            <a:r>
              <a:rPr lang="en-US" sz="2400" dirty="0" err="1"/>
              <a:t>mới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chơi</a:t>
            </a:r>
            <a:r>
              <a:rPr lang="en-US" sz="2400" dirty="0"/>
              <a:t> </a:t>
            </a:r>
            <a:r>
              <a:rPr lang="en-US" sz="2400" dirty="0" err="1"/>
              <a:t>chính</a:t>
            </a:r>
            <a:r>
              <a:rPr lang="en-US" sz="2400" dirty="0"/>
              <a:t> </a:t>
            </a:r>
            <a:r>
              <a:rPr lang="en-US" sz="2400" dirty="0" err="1"/>
              <a:t>thức</a:t>
            </a:r>
            <a:r>
              <a:rPr lang="en-US" sz="2400" dirty="0"/>
              <a:t>,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phân</a:t>
            </a:r>
            <a:r>
              <a:rPr lang="en-US" sz="2400" dirty="0"/>
              <a:t> </a:t>
            </a:r>
            <a:r>
              <a:rPr lang="en-US" sz="2400" dirty="0" err="1"/>
              <a:t>thắng</a:t>
            </a:r>
            <a:r>
              <a:rPr lang="en-US" sz="2400" dirty="0"/>
              <a:t> </a:t>
            </a:r>
            <a:r>
              <a:rPr lang="en-US" sz="2400" dirty="0" err="1"/>
              <a:t>thua</a:t>
            </a:r>
            <a:endParaRPr lang="en-US" sz="2400" dirty="0"/>
          </a:p>
          <a:p>
            <a:r>
              <a:rPr lang="en-US" sz="2400" dirty="0"/>
              <a:t>+ </a:t>
            </a:r>
            <a:r>
              <a:rPr lang="en-US" sz="2400" dirty="0" err="1"/>
              <a:t>Gv</a:t>
            </a:r>
            <a:r>
              <a:rPr lang="en-US" sz="2400" dirty="0"/>
              <a:t> </a:t>
            </a:r>
            <a:r>
              <a:rPr lang="en-US" sz="2400" dirty="0" err="1"/>
              <a:t>thổi</a:t>
            </a:r>
            <a:r>
              <a:rPr lang="en-US" sz="2400" dirty="0"/>
              <a:t> </a:t>
            </a:r>
            <a:r>
              <a:rPr lang="en-US" sz="2400" dirty="0" err="1"/>
              <a:t>còi</a:t>
            </a:r>
            <a:r>
              <a:rPr lang="en-US" sz="2400" dirty="0"/>
              <a:t> </a:t>
            </a:r>
            <a:r>
              <a:rPr lang="en-US" sz="2400" dirty="0" err="1"/>
              <a:t>để</a:t>
            </a:r>
            <a:r>
              <a:rPr lang="en-US" sz="2400" dirty="0"/>
              <a:t> </a:t>
            </a:r>
            <a:r>
              <a:rPr lang="en-US" sz="2400" dirty="0" err="1"/>
              <a:t>bắt</a:t>
            </a:r>
            <a:r>
              <a:rPr lang="en-US" sz="2400" dirty="0"/>
              <a:t> </a:t>
            </a:r>
            <a:r>
              <a:rPr lang="en-US" sz="2400" dirty="0" err="1"/>
              <a:t>đầu</a:t>
            </a:r>
            <a:r>
              <a:rPr lang="en-US" sz="2400" dirty="0"/>
              <a:t> </a:t>
            </a:r>
            <a:r>
              <a:rPr lang="en-US" sz="2400" dirty="0" err="1"/>
              <a:t>cuộc</a:t>
            </a:r>
            <a:r>
              <a:rPr lang="en-US" sz="2400" dirty="0"/>
              <a:t> </a:t>
            </a:r>
            <a:r>
              <a:rPr lang="en-US" sz="2400" dirty="0" err="1"/>
              <a:t>chơi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3400" y="152400"/>
            <a:ext cx="81534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/>
              <a:t>Phần</a:t>
            </a:r>
            <a:r>
              <a:rPr lang="en-US" sz="2400" b="1" dirty="0"/>
              <a:t> </a:t>
            </a:r>
            <a:r>
              <a:rPr lang="en-US" sz="2400" b="1" dirty="0" err="1"/>
              <a:t>kết</a:t>
            </a:r>
            <a:r>
              <a:rPr lang="en-US" sz="2400" b="1" dirty="0"/>
              <a:t> </a:t>
            </a:r>
            <a:r>
              <a:rPr lang="en-US" sz="2400" b="1" dirty="0" err="1"/>
              <a:t>thúc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GV </a:t>
            </a:r>
            <a:r>
              <a:rPr lang="en-US" sz="2400" dirty="0" err="1"/>
              <a:t>hướng</a:t>
            </a:r>
            <a:r>
              <a:rPr lang="en-US" sz="2400" dirty="0"/>
              <a:t> </a:t>
            </a:r>
            <a:r>
              <a:rPr lang="en-US" sz="2400" dirty="0" err="1"/>
              <a:t>dẫn</a:t>
            </a:r>
            <a:r>
              <a:rPr lang="en-US" sz="2400" dirty="0"/>
              <a:t> HS </a:t>
            </a:r>
            <a:r>
              <a:rPr lang="en-US" sz="2400" dirty="0" err="1"/>
              <a:t>thả</a:t>
            </a:r>
            <a:r>
              <a:rPr lang="en-US" sz="2400" dirty="0"/>
              <a:t> </a:t>
            </a:r>
            <a:r>
              <a:rPr lang="en-US" sz="2400" dirty="0" err="1"/>
              <a:t>lỏng</a:t>
            </a:r>
            <a:r>
              <a:rPr lang="en-US" sz="2400" dirty="0"/>
              <a:t> </a:t>
            </a:r>
            <a:r>
              <a:rPr lang="en-US" sz="2400" dirty="0" err="1"/>
              <a:t>và</a:t>
            </a:r>
            <a:r>
              <a:rPr lang="en-US" sz="2400" dirty="0"/>
              <a:t> </a:t>
            </a:r>
            <a:r>
              <a:rPr lang="en-US" sz="2400" dirty="0" err="1"/>
              <a:t>chơi</a:t>
            </a:r>
            <a:r>
              <a:rPr lang="en-US" sz="2400" dirty="0"/>
              <a:t> </a:t>
            </a:r>
            <a:r>
              <a:rPr lang="en-US" sz="2400" dirty="0" err="1"/>
              <a:t>trò</a:t>
            </a:r>
            <a:r>
              <a:rPr lang="en-US" sz="2400" dirty="0"/>
              <a:t> </a:t>
            </a:r>
            <a:r>
              <a:rPr lang="en-US" sz="2400" dirty="0" err="1"/>
              <a:t>chơi</a:t>
            </a:r>
            <a:r>
              <a:rPr lang="en-US" sz="2400" dirty="0"/>
              <a:t> </a:t>
            </a:r>
            <a:r>
              <a:rPr lang="en-US" sz="2400" dirty="0" err="1"/>
              <a:t>hồi</a:t>
            </a:r>
            <a:r>
              <a:rPr lang="en-US" sz="2400" dirty="0"/>
              <a:t> </a:t>
            </a:r>
            <a:r>
              <a:rPr lang="en-US" sz="2400" dirty="0" err="1"/>
              <a:t>tĩnh</a:t>
            </a:r>
            <a:r>
              <a:rPr lang="en-US" sz="2400" dirty="0"/>
              <a:t>.</a:t>
            </a:r>
          </a:p>
          <a:p>
            <a:r>
              <a:rPr lang="en-US" sz="2400" dirty="0"/>
              <a:t>- GV </a:t>
            </a:r>
            <a:r>
              <a:rPr lang="en-US" sz="2400" dirty="0" err="1"/>
              <a:t>cùng</a:t>
            </a:r>
            <a:r>
              <a:rPr lang="en-US" sz="2400" dirty="0"/>
              <a:t> HS </a:t>
            </a:r>
            <a:r>
              <a:rPr lang="en-US" sz="2400" dirty="0" err="1"/>
              <a:t>hệ</a:t>
            </a:r>
            <a:r>
              <a:rPr lang="en-US" sz="2400" dirty="0"/>
              <a:t> </a:t>
            </a:r>
            <a:r>
              <a:rPr lang="en-US" sz="2400" dirty="0" err="1"/>
              <a:t>thống</a:t>
            </a:r>
            <a:r>
              <a:rPr lang="en-US" sz="2400" dirty="0"/>
              <a:t> </a:t>
            </a:r>
            <a:r>
              <a:rPr lang="en-US" sz="2400" dirty="0" err="1"/>
              <a:t>bài</a:t>
            </a:r>
            <a:endParaRPr lang="en-US" sz="2400" dirty="0"/>
          </a:p>
          <a:p>
            <a:r>
              <a:rPr lang="en-US" sz="2400" dirty="0"/>
              <a:t>- GV </a:t>
            </a:r>
            <a:r>
              <a:rPr lang="en-US" sz="2400" dirty="0" err="1"/>
              <a:t>nhận</a:t>
            </a:r>
            <a:r>
              <a:rPr lang="en-US" sz="2400" dirty="0"/>
              <a:t> </a:t>
            </a:r>
            <a:r>
              <a:rPr lang="en-US" sz="2400" dirty="0" err="1"/>
              <a:t>xét</a:t>
            </a:r>
            <a:r>
              <a:rPr lang="en-US" sz="2400" dirty="0"/>
              <a:t>, </a:t>
            </a:r>
            <a:r>
              <a:rPr lang="en-US" sz="2400" dirty="0" err="1"/>
              <a:t>đánh</a:t>
            </a:r>
            <a:r>
              <a:rPr lang="en-US" sz="2400" dirty="0"/>
              <a:t> </a:t>
            </a:r>
            <a:r>
              <a:rPr lang="en-US" sz="2400" dirty="0" err="1"/>
              <a:t>giá</a:t>
            </a:r>
            <a:r>
              <a:rPr lang="en-US" sz="2400" dirty="0"/>
              <a:t> </a:t>
            </a:r>
            <a:r>
              <a:rPr lang="en-US" sz="2400" dirty="0" err="1"/>
              <a:t>kết</a:t>
            </a:r>
            <a:r>
              <a:rPr lang="en-US" sz="2400" dirty="0"/>
              <a:t>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giờ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245</Words>
  <Application>Microsoft Office PowerPoint</Application>
  <PresentationFormat>On-screen Show (4:3)</PresentationFormat>
  <Paragraphs>22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Mục tiêu:  </vt:lpstr>
      <vt:lpstr>Phần mở đầu: </vt:lpstr>
      <vt:lpstr>Slide 4</vt:lpstr>
      <vt:lpstr> Dàn hàng ngang, dồn hàng.   </vt:lpstr>
      <vt:lpstr>Đội hình dồn hàng : </vt:lpstr>
      <vt:lpstr>Trò chơi “ Nhanh lên bạn ơi”.</vt:lpstr>
      <vt:lpstr>Slide 8</vt:lpstr>
      <vt:lpstr>Phần kết thúc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htc</dc:creator>
  <cp:lastModifiedBy>htc</cp:lastModifiedBy>
  <cp:revision>2</cp:revision>
  <dcterms:created xsi:type="dcterms:W3CDTF">2019-08-08T06:59:12Z</dcterms:created>
  <dcterms:modified xsi:type="dcterms:W3CDTF">2019-08-08T07:10:19Z</dcterms:modified>
</cp:coreProperties>
</file>