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E0DB1-F1A5-43F6-AF3A-E2B6662507E0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BC3B-A6B6-4F2F-B735-7CB18908B7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E0DB1-F1A5-43F6-AF3A-E2B6662507E0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BC3B-A6B6-4F2F-B735-7CB18908B7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E0DB1-F1A5-43F6-AF3A-E2B6662507E0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BC3B-A6B6-4F2F-B735-7CB18908B7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E0DB1-F1A5-43F6-AF3A-E2B6662507E0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BC3B-A6B6-4F2F-B735-7CB18908B7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E0DB1-F1A5-43F6-AF3A-E2B6662507E0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BC3B-A6B6-4F2F-B735-7CB18908B7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E0DB1-F1A5-43F6-AF3A-E2B6662507E0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BC3B-A6B6-4F2F-B735-7CB18908B7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E0DB1-F1A5-43F6-AF3A-E2B6662507E0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BC3B-A6B6-4F2F-B735-7CB18908B7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E0DB1-F1A5-43F6-AF3A-E2B6662507E0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BC3B-A6B6-4F2F-B735-7CB18908B7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E0DB1-F1A5-43F6-AF3A-E2B6662507E0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BC3B-A6B6-4F2F-B735-7CB18908B7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E0DB1-F1A5-43F6-AF3A-E2B6662507E0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BC3B-A6B6-4F2F-B735-7CB18908B7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E0DB1-F1A5-43F6-AF3A-E2B6662507E0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BC3B-A6B6-4F2F-B735-7CB18908B7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8E0DB1-F1A5-43F6-AF3A-E2B6662507E0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7BBC3B-A6B6-4F2F-B735-7CB18908B74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713112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1524000" y="1828800"/>
            <a:ext cx="5181600" cy="19812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THỂ DỤC LỚP 2 </a:t>
            </a:r>
          </a:p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BÀI: ĐỘNG TÁC CHÂN </a:t>
            </a:r>
          </a:p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VÀ TRÒ CHƠI “ KÉO CƯA LỪA XẺ”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1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Oval 4"/>
          <p:cNvSpPr/>
          <p:nvPr/>
        </p:nvSpPr>
        <p:spPr>
          <a:xfrm>
            <a:off x="1676400" y="2209800"/>
            <a:ext cx="6019800" cy="19812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XIN CHÂN THÀNH CẢM ƠN!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1.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vươn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thở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 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“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Kéo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cưa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lừa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”. </a:t>
            </a:r>
          </a:p>
          <a:p>
            <a:pPr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     2.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       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3.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HS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nghiêm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túc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    </a:t>
            </a: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GV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dung,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HS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nhẹ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nhàng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HS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xoay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khớp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gối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52400"/>
            <a:ext cx="9144000" cy="6705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vươn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thở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400" b="1" dirty="0" err="1" smtClean="0"/>
              <a:t>ộng</a:t>
            </a:r>
            <a:r>
              <a:rPr lang="en-US" sz="2400" b="1" dirty="0" smtClean="0"/>
              <a:t> </a:t>
            </a:r>
            <a:r>
              <a:rPr lang="en-US" sz="2400" b="1" dirty="0" err="1"/>
              <a:t>tác</a:t>
            </a:r>
            <a:r>
              <a:rPr lang="en-US" sz="2400" b="1" dirty="0"/>
              <a:t> “ </a:t>
            </a:r>
            <a:r>
              <a:rPr lang="en-US" sz="2400" b="1" dirty="0" err="1"/>
              <a:t>Chân</a:t>
            </a:r>
            <a:r>
              <a:rPr lang="en-US" sz="2400" b="1" dirty="0"/>
              <a:t>”.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752600"/>
            <a:ext cx="91440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GV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dẫn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Gv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nhịp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Hs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*.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Gv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chậm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Hs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 – 2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3 – 4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Gv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nhịp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xen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kẽ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khiển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Gv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Gv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Hs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xét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“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Kéo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cưa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lừa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”. </a:t>
            </a: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4800" y="1219200"/>
            <a:ext cx="8458199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thúc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- </a:t>
            </a:r>
            <a:r>
              <a:rPr lang="en-US" dirty="0" err="1"/>
              <a:t>Cúi</a:t>
            </a:r>
            <a:r>
              <a:rPr lang="en-US" dirty="0"/>
              <a:t> </a:t>
            </a:r>
            <a:r>
              <a:rPr lang="en-US" dirty="0" err="1"/>
              <a:t>người</a:t>
            </a:r>
            <a:r>
              <a:rPr lang="en-US" dirty="0"/>
              <a:t>, </a:t>
            </a:r>
            <a:r>
              <a:rPr lang="en-US" dirty="0" err="1"/>
              <a:t>thả</a:t>
            </a:r>
            <a:r>
              <a:rPr lang="en-US" dirty="0"/>
              <a:t> </a:t>
            </a:r>
            <a:r>
              <a:rPr lang="en-US" dirty="0" err="1"/>
              <a:t>lỏng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- </a:t>
            </a:r>
            <a:r>
              <a:rPr lang="en-US" dirty="0" err="1"/>
              <a:t>Nhảy</a:t>
            </a:r>
            <a:r>
              <a:rPr lang="en-US" dirty="0"/>
              <a:t> </a:t>
            </a:r>
            <a:r>
              <a:rPr lang="en-US" dirty="0" err="1"/>
              <a:t>thả</a:t>
            </a:r>
            <a:r>
              <a:rPr lang="en-US" dirty="0"/>
              <a:t> </a:t>
            </a:r>
            <a:r>
              <a:rPr lang="en-US" dirty="0" err="1"/>
              <a:t>lỏng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- GV </a:t>
            </a:r>
            <a:r>
              <a:rPr lang="en-US" dirty="0" err="1"/>
              <a:t>cùng</a:t>
            </a:r>
            <a:r>
              <a:rPr lang="en-US" dirty="0"/>
              <a:t> HS </a:t>
            </a:r>
            <a:r>
              <a:rPr lang="en-US" dirty="0" err="1"/>
              <a:t>hệ</a:t>
            </a:r>
            <a:r>
              <a:rPr lang="en-US" dirty="0"/>
              <a:t> </a:t>
            </a:r>
            <a:r>
              <a:rPr lang="en-US" dirty="0" err="1"/>
              <a:t>thống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- GV </a:t>
            </a:r>
            <a:r>
              <a:rPr lang="en-US" dirty="0" err="1"/>
              <a:t>nhận</a:t>
            </a:r>
            <a:r>
              <a:rPr lang="en-US" dirty="0"/>
              <a:t> </a:t>
            </a:r>
            <a:r>
              <a:rPr lang="en-US" dirty="0" err="1"/>
              <a:t>xét</a:t>
            </a:r>
            <a:r>
              <a:rPr lang="en-US" dirty="0"/>
              <a:t>, </a:t>
            </a:r>
            <a:r>
              <a:rPr lang="en-US" dirty="0" err="1"/>
              <a:t>đánh</a:t>
            </a:r>
            <a:r>
              <a:rPr lang="en-US" dirty="0"/>
              <a:t> </a:t>
            </a:r>
            <a:r>
              <a:rPr lang="en-US" dirty="0" err="1"/>
              <a:t>giá</a:t>
            </a:r>
            <a:r>
              <a:rPr lang="en-US" dirty="0"/>
              <a:t> </a:t>
            </a:r>
            <a:r>
              <a:rPr lang="en-US" dirty="0" err="1"/>
              <a:t>kết</a:t>
            </a:r>
            <a:r>
              <a:rPr lang="en-US" dirty="0"/>
              <a:t> </a:t>
            </a:r>
            <a:r>
              <a:rPr lang="en-US" dirty="0" err="1"/>
              <a:t>quả</a:t>
            </a:r>
            <a:r>
              <a:rPr lang="en-US" dirty="0"/>
              <a:t> </a:t>
            </a:r>
            <a:r>
              <a:rPr lang="en-US" dirty="0" err="1"/>
              <a:t>giờ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4-6’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thả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lỏng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ym typeface="Wingdings"/>
              </a:rPr>
              <a:t></a:t>
            </a:r>
            <a:endParaRPr lang="en-US" dirty="0"/>
          </a:p>
          <a:p>
            <a:r>
              <a:rPr lang="en-US" dirty="0"/>
              <a:t>     </a:t>
            </a:r>
            <a:r>
              <a:rPr lang="en-US" dirty="0">
                <a:sym typeface="Wingdings"/>
              </a:rPr>
              <a:t></a:t>
            </a:r>
            <a:endParaRPr lang="en-US" dirty="0"/>
          </a:p>
          <a:p>
            <a:r>
              <a:rPr lang="en-US" dirty="0">
                <a:sym typeface="Wingdings"/>
              </a:rPr>
              <a:t></a:t>
            </a:r>
            <a:endParaRPr lang="en-US" dirty="0"/>
          </a:p>
          <a:p>
            <a:r>
              <a:rPr lang="en-US" dirty="0"/>
              <a:t>         </a:t>
            </a:r>
            <a:r>
              <a:rPr lang="en-US" dirty="0">
                <a:sym typeface="Wingdings"/>
              </a:rPr>
              <a:t>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289</Words>
  <Application>Microsoft Office PowerPoint</Application>
  <PresentationFormat>On-screen Show (4:3)</PresentationFormat>
  <Paragraphs>36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Mục tiêu:  </vt:lpstr>
      <vt:lpstr>Phần mở đầu: </vt:lpstr>
      <vt:lpstr>Slide 4</vt:lpstr>
      <vt:lpstr>Ôn động tác vươn thở và tay Học động tác “ Chân”.</vt:lpstr>
      <vt:lpstr>GV hướng dẫn</vt:lpstr>
      <vt:lpstr>Trò chơi “ Kéo cưa lừa xẻ ”. </vt:lpstr>
      <vt:lpstr>Phần kết thúc:</vt:lpstr>
      <vt:lpstr>Đội hình thả lỏng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htc</dc:creator>
  <cp:lastModifiedBy>htc</cp:lastModifiedBy>
  <cp:revision>2</cp:revision>
  <dcterms:created xsi:type="dcterms:W3CDTF">2019-08-08T06:36:35Z</dcterms:created>
  <dcterms:modified xsi:type="dcterms:W3CDTF">2019-08-08T06:49:38Z</dcterms:modified>
</cp:coreProperties>
</file>