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activeX/activeX2.xml" ContentType="application/vnd.ms-office.activeX+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activeX/activeX3.xml" ContentType="application/vnd.ms-office.activeX+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activeX/activeX1.xml" ContentType="application/vnd.ms-office.activeX+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32"/>
  </p:notesMasterIdLst>
  <p:sldIdLst>
    <p:sldId id="256" r:id="rId2"/>
    <p:sldId id="258" r:id="rId3"/>
    <p:sldId id="263" r:id="rId4"/>
    <p:sldId id="304" r:id="rId5"/>
    <p:sldId id="259" r:id="rId6"/>
    <p:sldId id="274" r:id="rId7"/>
    <p:sldId id="278" r:id="rId8"/>
    <p:sldId id="275" r:id="rId9"/>
    <p:sldId id="290" r:id="rId10"/>
    <p:sldId id="291" r:id="rId11"/>
    <p:sldId id="279" r:id="rId12"/>
    <p:sldId id="266" r:id="rId13"/>
    <p:sldId id="280" r:id="rId14"/>
    <p:sldId id="288" r:id="rId15"/>
    <p:sldId id="292" r:id="rId16"/>
    <p:sldId id="294" r:id="rId17"/>
    <p:sldId id="293" r:id="rId18"/>
    <p:sldId id="295" r:id="rId19"/>
    <p:sldId id="296" r:id="rId20"/>
    <p:sldId id="267" r:id="rId21"/>
    <p:sldId id="297" r:id="rId22"/>
    <p:sldId id="299" r:id="rId23"/>
    <p:sldId id="298" r:id="rId24"/>
    <p:sldId id="300" r:id="rId25"/>
    <p:sldId id="301" r:id="rId26"/>
    <p:sldId id="302" r:id="rId27"/>
    <p:sldId id="303" r:id="rId28"/>
    <p:sldId id="271" r:id="rId29"/>
    <p:sldId id="289" r:id="rId30"/>
    <p:sldId id="305" r:id="rId31"/>
  </p:sldIdLst>
  <p:sldSz cx="9144000" cy="6858000" type="screen4x3"/>
  <p:notesSz cx="6858000" cy="9144000"/>
  <p:embeddedFontLst>
    <p:embeddedFont>
      <p:font typeface="Tahoma" pitchFamily="34" charset="0"/>
      <p:regular r:id="rId33"/>
      <p:bold r:id="rId34"/>
    </p:embeddedFont>
    <p:embeddedFont>
      <p:font typeface="VNI-Times" pitchFamily="2" charset="0"/>
      <p:regular r:id="rId35"/>
      <p:bold r:id="rId36"/>
      <p:italic r:id="rId37"/>
      <p:boldItalic r:id="rId38"/>
    </p:embeddedFont>
  </p:embeddedFontLst>
  <p:defaultTextStyle>
    <a:defPPr>
      <a:defRPr lang="en-US"/>
    </a:defPPr>
    <a:lvl1pPr algn="l" rtl="0" eaLnBrk="0" fontAlgn="base" hangingPunct="0">
      <a:spcBef>
        <a:spcPct val="0"/>
      </a:spcBef>
      <a:spcAft>
        <a:spcPct val="0"/>
      </a:spcAft>
      <a:defRPr sz="1400" i="1" u="sng" kern="1200">
        <a:solidFill>
          <a:schemeClr val="tx1"/>
        </a:solidFill>
        <a:latin typeface="VNI-Times" pitchFamily="2" charset="0"/>
        <a:ea typeface="+mn-ea"/>
        <a:cs typeface="+mn-cs"/>
      </a:defRPr>
    </a:lvl1pPr>
    <a:lvl2pPr marL="457200" algn="l" rtl="0" eaLnBrk="0" fontAlgn="base" hangingPunct="0">
      <a:spcBef>
        <a:spcPct val="0"/>
      </a:spcBef>
      <a:spcAft>
        <a:spcPct val="0"/>
      </a:spcAft>
      <a:defRPr sz="1400" i="1" u="sng" kern="1200">
        <a:solidFill>
          <a:schemeClr val="tx1"/>
        </a:solidFill>
        <a:latin typeface="VNI-Times" pitchFamily="2" charset="0"/>
        <a:ea typeface="+mn-ea"/>
        <a:cs typeface="+mn-cs"/>
      </a:defRPr>
    </a:lvl2pPr>
    <a:lvl3pPr marL="914400" algn="l" rtl="0" eaLnBrk="0" fontAlgn="base" hangingPunct="0">
      <a:spcBef>
        <a:spcPct val="0"/>
      </a:spcBef>
      <a:spcAft>
        <a:spcPct val="0"/>
      </a:spcAft>
      <a:defRPr sz="1400" i="1" u="sng" kern="1200">
        <a:solidFill>
          <a:schemeClr val="tx1"/>
        </a:solidFill>
        <a:latin typeface="VNI-Times" pitchFamily="2" charset="0"/>
        <a:ea typeface="+mn-ea"/>
        <a:cs typeface="+mn-cs"/>
      </a:defRPr>
    </a:lvl3pPr>
    <a:lvl4pPr marL="1371600" algn="l" rtl="0" eaLnBrk="0" fontAlgn="base" hangingPunct="0">
      <a:spcBef>
        <a:spcPct val="0"/>
      </a:spcBef>
      <a:spcAft>
        <a:spcPct val="0"/>
      </a:spcAft>
      <a:defRPr sz="1400" i="1" u="sng" kern="1200">
        <a:solidFill>
          <a:schemeClr val="tx1"/>
        </a:solidFill>
        <a:latin typeface="VNI-Times" pitchFamily="2" charset="0"/>
        <a:ea typeface="+mn-ea"/>
        <a:cs typeface="+mn-cs"/>
      </a:defRPr>
    </a:lvl4pPr>
    <a:lvl5pPr marL="1828800" algn="l" rtl="0" eaLnBrk="0" fontAlgn="base" hangingPunct="0">
      <a:spcBef>
        <a:spcPct val="0"/>
      </a:spcBef>
      <a:spcAft>
        <a:spcPct val="0"/>
      </a:spcAft>
      <a:defRPr sz="1400" i="1" u="sng" kern="1200">
        <a:solidFill>
          <a:schemeClr val="tx1"/>
        </a:solidFill>
        <a:latin typeface="VNI-Times" pitchFamily="2" charset="0"/>
        <a:ea typeface="+mn-ea"/>
        <a:cs typeface="+mn-cs"/>
      </a:defRPr>
    </a:lvl5pPr>
    <a:lvl6pPr marL="2286000" algn="l" defTabSz="914400" rtl="0" eaLnBrk="1" latinLnBrk="0" hangingPunct="1">
      <a:defRPr sz="1400" i="1" u="sng" kern="1200">
        <a:solidFill>
          <a:schemeClr val="tx1"/>
        </a:solidFill>
        <a:latin typeface="VNI-Times" pitchFamily="2" charset="0"/>
        <a:ea typeface="+mn-ea"/>
        <a:cs typeface="+mn-cs"/>
      </a:defRPr>
    </a:lvl6pPr>
    <a:lvl7pPr marL="2743200" algn="l" defTabSz="914400" rtl="0" eaLnBrk="1" latinLnBrk="0" hangingPunct="1">
      <a:defRPr sz="1400" i="1" u="sng" kern="1200">
        <a:solidFill>
          <a:schemeClr val="tx1"/>
        </a:solidFill>
        <a:latin typeface="VNI-Times" pitchFamily="2" charset="0"/>
        <a:ea typeface="+mn-ea"/>
        <a:cs typeface="+mn-cs"/>
      </a:defRPr>
    </a:lvl7pPr>
    <a:lvl8pPr marL="3200400" algn="l" defTabSz="914400" rtl="0" eaLnBrk="1" latinLnBrk="0" hangingPunct="1">
      <a:defRPr sz="1400" i="1" u="sng" kern="1200">
        <a:solidFill>
          <a:schemeClr val="tx1"/>
        </a:solidFill>
        <a:latin typeface="VNI-Times" pitchFamily="2" charset="0"/>
        <a:ea typeface="+mn-ea"/>
        <a:cs typeface="+mn-cs"/>
      </a:defRPr>
    </a:lvl8pPr>
    <a:lvl9pPr marL="3657600" algn="l" defTabSz="914400" rtl="0" eaLnBrk="1" latinLnBrk="0" hangingPunct="1">
      <a:defRPr sz="1400" i="1" u="sng" kern="1200">
        <a:solidFill>
          <a:schemeClr val="tx1"/>
        </a:solidFill>
        <a:latin typeface="VNI-Times" pitchFamily="2"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E2E5B9"/>
    <a:srgbClr val="6DB0ED"/>
    <a:srgbClr val="FFFF00"/>
    <a:srgbClr val="FEA0A0"/>
    <a:srgbClr val="FF0000"/>
    <a:srgbClr val="FFFFFF"/>
    <a:srgbClr val="33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1586" autoAdjust="0"/>
    <p:restoredTop sz="92675" autoAdjust="0"/>
  </p:normalViewPr>
  <p:slideViewPr>
    <p:cSldViewPr>
      <p:cViewPr varScale="1">
        <p:scale>
          <a:sx n="67" d="100"/>
          <a:sy n="67" d="100"/>
        </p:scale>
        <p:origin x="-124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s>
</file>

<file path=ppt/activeX/activeX1.xml><?xml version="1.0" encoding="utf-8"?>
<ax:ocx xmlns:ax="http://schemas.microsoft.com/office/2006/activeX" xmlns:r="http://schemas.openxmlformats.org/officeDocument/2006/relationships" ax:classid="{8BD21D10-EC42-11CE-9E0D-00AA006002F3}" ax:persistence="persistPropertyBag">
  <ax:ocxPr ax:name="VariousPropertyBits" ax:value="746604571"/>
  <ax:ocxPr ax:name="Size" ax:value="22860;1905"/>
  <ax:ocxPr ax:name="FontName" ax:value="Arial"/>
  <ax:ocxPr ax:name="FontHeight" ax:value="285"/>
  <ax:ocxPr ax:name="FontCharSet" ax:value="0"/>
  <ax:ocxPr ax:name="FontPitchAndFamily" ax:value="2"/>
</ax:ocx>
</file>

<file path=ppt/activeX/activeX2.xml><?xml version="1.0" encoding="utf-8"?>
<ax:ocx xmlns:ax="http://schemas.microsoft.com/office/2006/activeX" xmlns:r="http://schemas.openxmlformats.org/officeDocument/2006/relationships" ax:classid="{8BD21D10-EC42-11CE-9E0D-00AA006002F3}" ax:persistence="persistPropertyBag">
  <ax:ocxPr ax:name="VariousPropertyBits" ax:value="746604571"/>
  <ax:ocxPr ax:name="Size" ax:value="22860;1905"/>
  <ax:ocxPr ax:name="FontName" ax:value="Arial"/>
  <ax:ocxPr ax:name="FontHeight" ax:value="285"/>
  <ax:ocxPr ax:name="FontCharSet" ax:value="0"/>
  <ax:ocxPr ax:name="FontPitchAndFamily" ax:value="2"/>
</ax:ocx>
</file>

<file path=ppt/activeX/activeX3.xml><?xml version="1.0" encoding="utf-8"?>
<ax:ocx xmlns:ax="http://schemas.microsoft.com/office/2006/activeX" xmlns:r="http://schemas.openxmlformats.org/officeDocument/2006/relationships" ax:classid="{8BD21D10-EC42-11CE-9E0D-00AA006002F3}" ax:persistence="persistPropertyBag">
  <ax:ocxPr ax:name="VariousPropertyBits" ax:value="612386843"/>
  <ax:ocxPr ax:name="ForeColor" ax:value="255"/>
  <ax:ocxPr ax:name="Size" ax:value="22860;1905"/>
  <ax:ocxPr ax:name="BorderColor" ax:value="65535"/>
  <ax:ocxPr ax:name="FontName" ax:value="Arial"/>
  <ax:ocxPr ax:name="FontHeight" ax:value="435"/>
  <ax:ocxPr ax:name="FontCharSet" ax:value="0"/>
  <ax:ocxPr ax:name="FontPitchAndFamily" ax:value="2"/>
</ax:ocx>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vl1pPr>
          </a:lstStyle>
          <a:p>
            <a:pPr>
              <a:defRPr/>
            </a:pPr>
            <a:endParaRPr lang="en-US"/>
          </a:p>
        </p:txBody>
      </p:sp>
      <p:sp>
        <p:nvSpPr>
          <p:cNvPr id="4710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pPr>
              <a:defRPr/>
            </a:pPr>
            <a:fld id="{57C083EA-2448-45A7-B4A1-320D6F0660AC}" type="datetimeFigureOut">
              <a:rPr lang="en-US"/>
              <a:pPr>
                <a:defRPr/>
              </a:pPr>
              <a:t>8/9/2019</a:t>
            </a:fld>
            <a:endParaRPr 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710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711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vl1pPr>
          </a:lstStyle>
          <a:p>
            <a:pPr>
              <a:defRPr/>
            </a:pPr>
            <a:endParaRPr lang="en-US"/>
          </a:p>
        </p:txBody>
      </p:sp>
      <p:sp>
        <p:nvSpPr>
          <p:cNvPr id="4711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CE6125D7-CF6A-45B2-99CA-94B3BCC7D84E}" type="slidenum">
              <a:rPr lang="en-US"/>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DE42D9A-2D1F-4623-9F6C-AC21E1EB8F4E}"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04EEE8E9-1686-4FA4-B924-00C52C4E564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855ECF37-BDC7-4119-8662-C899E4323C21}"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264D3BF-8A12-4F58-A181-F01E73C36DD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C0162AC-52CB-441E-8A82-4DDA4B80240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667531F-28D9-4FC2-B46E-7ACD8B729F39}"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237B9F8-16E3-449B-A342-C6709738CEC9}"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5C8D0BFA-9E85-43E5-AEAB-25C75A01594B}"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BADF0BC6-F523-4752-92F6-E06C917E6CA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DF8D90C6-BACC-4207-8C5D-66E9BB20D62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3BE14776-9D73-421F-A81A-5767A7646A5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E726D025-EB79-49F4-AD06-FFAEC25DF9D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6531F0-7DE6-41E9-94B1-09D24D56A4B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i="0" u="none">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i="0" u="none">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i="0" u="none">
                <a:latin typeface="Arial" charset="0"/>
              </a:defRPr>
            </a:lvl1pPr>
          </a:lstStyle>
          <a:p>
            <a:fld id="{9FD7A828-7E61-4A39-A16B-FD133E49B7FE}"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Local%20Settings/Temp/Giao%20an%20Huong/ChiaNhom.xls" TargetMode="External"/><Relationship Id="rId2" Type="http://schemas.openxmlformats.org/officeDocument/2006/relationships/audio" Target="../media/audio2.wav"/><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8.wmf"/></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Local%20Settings/Temp/Giao%20an%20Huong/ChiaNhom.xls" TargetMode="External"/><Relationship Id="rId2" Type="http://schemas.openxmlformats.org/officeDocument/2006/relationships/audio" Target="../media/audio2.wav"/><Relationship Id="rId1" Type="http://schemas.openxmlformats.org/officeDocument/2006/relationships/slideLayout" Target="../slideLayouts/slideLayout7.xml"/><Relationship Id="rId4" Type="http://schemas.openxmlformats.org/officeDocument/2006/relationships/hyperlink" Target="file:///G:\BongToi\ChiaNhom.xls" TargetMode="External"/></Relationships>
</file>

<file path=ppt/slides/_rels/slide23.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ontrol" Target="../activeX/activeX2.xml"/><Relationship Id="rId2" Type="http://schemas.openxmlformats.org/officeDocument/2006/relationships/control" Target="../activeX/activeX1.xml"/><Relationship Id="rId1" Type="http://schemas.openxmlformats.org/officeDocument/2006/relationships/vmlDrawing" Target="../drawings/vmlDrawing1.vml"/><Relationship Id="rId6" Type="http://schemas.openxmlformats.org/officeDocument/2006/relationships/audio" Target="../media/audio6.wav"/><Relationship Id="rId5" Type="http://schemas.openxmlformats.org/officeDocument/2006/relationships/slideLayout" Target="../slideLayouts/slideLayout7.xml"/><Relationship Id="rId4" Type="http://schemas.openxmlformats.org/officeDocument/2006/relationships/control" Target="../activeX/activeX3.xml"/></Relationships>
</file>

<file path=ppt/slides/_rels/slide3.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2.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1371600" y="1905000"/>
            <a:ext cx="6324600" cy="2514600"/>
          </a:xfrm>
          <a:prstGeom prst="rect">
            <a:avLst/>
          </a:prstGeom>
        </p:spPr>
        <p:txBody>
          <a:bodyPr wrap="none" fromWordArt="1">
            <a:prstTxWarp prst="textPlain">
              <a:avLst>
                <a:gd name="adj" fmla="val 50000"/>
              </a:avLst>
            </a:prstTxWarp>
          </a:bodyPr>
          <a:lstStyle/>
          <a:p>
            <a:pPr algn="ctr" eaLnBrk="1" hangingPunct="1">
              <a:defRPr/>
            </a:pPr>
            <a:r>
              <a:rPr lang="en-US" sz="3600" u="none" kern="10" dirty="0">
                <a:ln w="12700">
                  <a:solidFill>
                    <a:srgbClr val="EAEAEA"/>
                  </a:solidFill>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80000"/>
                    </a:srgbClr>
                  </a:outerShdw>
                </a:effectLst>
                <a:latin typeface="Arial"/>
              </a:rPr>
              <a:t>KHOA HỌC</a:t>
            </a:r>
          </a:p>
        </p:txBody>
      </p:sp>
      <p:sp>
        <p:nvSpPr>
          <p:cNvPr id="2057" name="Rectangle 9"/>
          <p:cNvSpPr>
            <a:spLocks noChangeArrowheads="1"/>
          </p:cNvSpPr>
          <p:nvPr/>
        </p:nvSpPr>
        <p:spPr bwMode="auto">
          <a:xfrm>
            <a:off x="5867400" y="4648200"/>
            <a:ext cx="1371600" cy="609600"/>
          </a:xfrm>
          <a:prstGeom prst="rect">
            <a:avLst/>
          </a:prstGeom>
          <a:gradFill rotWithShape="1">
            <a:gsLst>
              <a:gs pos="0">
                <a:srgbClr val="FFFF00">
                  <a:alpha val="37000"/>
                </a:srgbClr>
              </a:gs>
              <a:gs pos="50000">
                <a:srgbClr val="FF0066">
                  <a:alpha val="21001"/>
                </a:srgbClr>
              </a:gs>
              <a:gs pos="100000">
                <a:srgbClr val="FFFF00">
                  <a:alpha val="37000"/>
                </a:srgbClr>
              </a:gs>
            </a:gsLst>
            <a:lin ang="5400000" scaled="1"/>
          </a:gradFill>
          <a:ln w="9525">
            <a:solidFill>
              <a:srgbClr val="FF0000"/>
            </a:solidFill>
            <a:miter lim="800000"/>
            <a:headEnd/>
            <a:tailEnd/>
          </a:ln>
          <a:effectLst/>
        </p:spPr>
        <p:txBody>
          <a:bodyPr tIns="137160"/>
          <a:lstStyle/>
          <a:p>
            <a:pPr algn="ctr" eaLnBrk="1" hangingPunct="1">
              <a:lnSpc>
                <a:spcPct val="80000"/>
              </a:lnSpc>
              <a:spcBef>
                <a:spcPct val="20000"/>
              </a:spcBef>
              <a:defRPr/>
            </a:pPr>
            <a:r>
              <a:rPr lang="en-US" sz="2400" b="1" i="0" u="none">
                <a:solidFill>
                  <a:srgbClr val="FFFF00"/>
                </a:solidFill>
                <a:latin typeface="Arial"/>
              </a:rPr>
              <a:t>LỚP 4</a:t>
            </a:r>
          </a:p>
        </p:txBody>
      </p:sp>
      <p:pic>
        <p:nvPicPr>
          <p:cNvPr id="2060" name="Picture 12" descr="MCj04322970000[1]"/>
          <p:cNvPicPr>
            <a:picLocks noChangeAspect="1" noChangeArrowheads="1"/>
          </p:cNvPicPr>
          <p:nvPr/>
        </p:nvPicPr>
        <p:blipFill>
          <a:blip r:embed="rId3"/>
          <a:srcRect/>
          <a:stretch>
            <a:fillRect/>
          </a:stretch>
        </p:blipFill>
        <p:spPr bwMode="auto">
          <a:xfrm>
            <a:off x="7315200" y="0"/>
            <a:ext cx="1828800" cy="1825625"/>
          </a:xfrm>
          <a:prstGeom prst="rect">
            <a:avLst/>
          </a:prstGeom>
          <a:noFill/>
          <a:ln w="9525">
            <a:noFill/>
            <a:miter lim="800000"/>
            <a:headEnd/>
            <a:tailEnd/>
          </a:ln>
        </p:spPr>
      </p:pic>
      <p:sp>
        <p:nvSpPr>
          <p:cNvPr id="5" name="TextBox 4"/>
          <p:cNvSpPr txBox="1"/>
          <p:nvPr/>
        </p:nvSpPr>
        <p:spPr>
          <a:xfrm>
            <a:off x="1295400" y="381000"/>
            <a:ext cx="4876800" cy="461665"/>
          </a:xfrm>
          <a:prstGeom prst="rect">
            <a:avLst/>
          </a:prstGeom>
          <a:noFill/>
        </p:spPr>
        <p:txBody>
          <a:bodyPr wrap="square" rtlCol="0">
            <a:spAutoFit/>
          </a:bodyPr>
          <a:lstStyle/>
          <a:p>
            <a:pPr algn="ctr"/>
            <a:r>
              <a:rPr lang="en-US" sz="2400" b="1" i="0" u="none" dirty="0" err="1" smtClean="0">
                <a:solidFill>
                  <a:schemeClr val="bg1">
                    <a:lumMod val="95000"/>
                  </a:schemeClr>
                </a:solidFill>
                <a:latin typeface="+mj-lt"/>
              </a:rPr>
              <a:t>Trường</a:t>
            </a:r>
            <a:r>
              <a:rPr lang="en-US" sz="2400" b="1" i="0" u="none" dirty="0" smtClean="0">
                <a:solidFill>
                  <a:schemeClr val="bg1">
                    <a:lumMod val="95000"/>
                  </a:schemeClr>
                </a:solidFill>
                <a:latin typeface="+mj-lt"/>
              </a:rPr>
              <a:t> </a:t>
            </a:r>
            <a:r>
              <a:rPr lang="en-US" sz="2400" b="1" i="0" u="none" dirty="0" err="1" smtClean="0">
                <a:solidFill>
                  <a:schemeClr val="bg1">
                    <a:lumMod val="95000"/>
                  </a:schemeClr>
                </a:solidFill>
                <a:latin typeface="+mj-lt"/>
              </a:rPr>
              <a:t>Tiểu</a:t>
            </a:r>
            <a:r>
              <a:rPr lang="en-US" sz="2400" b="1" i="0" u="none" dirty="0" smtClean="0">
                <a:solidFill>
                  <a:schemeClr val="bg1">
                    <a:lumMod val="95000"/>
                  </a:schemeClr>
                </a:solidFill>
                <a:latin typeface="+mj-lt"/>
              </a:rPr>
              <a:t> </a:t>
            </a:r>
            <a:r>
              <a:rPr lang="en-US" sz="2400" b="1" i="0" u="none" dirty="0" err="1" smtClean="0">
                <a:solidFill>
                  <a:schemeClr val="bg1">
                    <a:lumMod val="95000"/>
                  </a:schemeClr>
                </a:solidFill>
                <a:latin typeface="+mj-lt"/>
              </a:rPr>
              <a:t>học</a:t>
            </a:r>
            <a:r>
              <a:rPr lang="en-US" sz="2400" b="1" i="0" u="none" dirty="0" smtClean="0">
                <a:solidFill>
                  <a:schemeClr val="bg1">
                    <a:lumMod val="95000"/>
                  </a:schemeClr>
                </a:solidFill>
                <a:latin typeface="+mj-lt"/>
              </a:rPr>
              <a:t> </a:t>
            </a:r>
            <a:r>
              <a:rPr lang="en-US" sz="2400" b="1" i="0" u="none" dirty="0" err="1" smtClean="0">
                <a:solidFill>
                  <a:schemeClr val="bg1">
                    <a:lumMod val="95000"/>
                  </a:schemeClr>
                </a:solidFill>
                <a:latin typeface="+mj-lt"/>
              </a:rPr>
              <a:t>Thạch</a:t>
            </a:r>
            <a:r>
              <a:rPr lang="en-US" sz="2400" b="1" i="0" u="none" dirty="0" smtClean="0">
                <a:solidFill>
                  <a:schemeClr val="bg1">
                    <a:lumMod val="95000"/>
                  </a:schemeClr>
                </a:solidFill>
                <a:latin typeface="+mj-lt"/>
              </a:rPr>
              <a:t> </a:t>
            </a:r>
            <a:r>
              <a:rPr lang="en-US" sz="2400" b="1" i="0" u="none" dirty="0" err="1" smtClean="0">
                <a:solidFill>
                  <a:schemeClr val="bg1">
                    <a:lumMod val="95000"/>
                  </a:schemeClr>
                </a:solidFill>
                <a:latin typeface="+mj-lt"/>
              </a:rPr>
              <a:t>Bàn</a:t>
            </a:r>
            <a:r>
              <a:rPr lang="en-US" sz="2400" b="1" i="0" u="none" dirty="0" smtClean="0">
                <a:solidFill>
                  <a:schemeClr val="bg1">
                    <a:lumMod val="95000"/>
                  </a:schemeClr>
                </a:solidFill>
                <a:latin typeface="+mj-lt"/>
              </a:rPr>
              <a:t> A</a:t>
            </a:r>
            <a:endParaRPr lang="en-US" sz="2400" b="1" i="0" u="none" dirty="0">
              <a:solidFill>
                <a:schemeClr val="bg1">
                  <a:lumMod val="95000"/>
                </a:schemeClr>
              </a:solidFill>
              <a:latin typeface="+mj-lt"/>
            </a:endParaRPr>
          </a:p>
        </p:txBody>
      </p:sp>
      <p:sp>
        <p:nvSpPr>
          <p:cNvPr id="6" name="TextBox 5"/>
          <p:cNvSpPr txBox="1"/>
          <p:nvPr/>
        </p:nvSpPr>
        <p:spPr>
          <a:xfrm>
            <a:off x="2057400" y="5867400"/>
            <a:ext cx="4343400" cy="400110"/>
          </a:xfrm>
          <a:prstGeom prst="rect">
            <a:avLst/>
          </a:prstGeom>
          <a:noFill/>
        </p:spPr>
        <p:txBody>
          <a:bodyPr wrap="square" rtlCol="0">
            <a:spAutoFit/>
          </a:bodyPr>
          <a:lstStyle/>
          <a:p>
            <a:pPr algn="ctr"/>
            <a:r>
              <a:rPr lang="en-US" sz="2000" i="0" u="none" dirty="0" smtClean="0">
                <a:solidFill>
                  <a:schemeClr val="bg1">
                    <a:lumMod val="95000"/>
                  </a:schemeClr>
                </a:solidFill>
                <a:latin typeface="+mj-lt"/>
              </a:rPr>
              <a:t>GV: </a:t>
            </a:r>
            <a:r>
              <a:rPr lang="en-US" sz="2000" i="0" u="none" dirty="0" err="1" smtClean="0">
                <a:solidFill>
                  <a:schemeClr val="bg1">
                    <a:lumMod val="95000"/>
                  </a:schemeClr>
                </a:solidFill>
                <a:latin typeface="+mj-lt"/>
              </a:rPr>
              <a:t>Lê</a:t>
            </a:r>
            <a:r>
              <a:rPr lang="en-US" sz="2000" i="0" u="none" dirty="0" smtClean="0">
                <a:solidFill>
                  <a:schemeClr val="bg1">
                    <a:lumMod val="95000"/>
                  </a:schemeClr>
                </a:solidFill>
                <a:latin typeface="+mj-lt"/>
              </a:rPr>
              <a:t> </a:t>
            </a:r>
            <a:r>
              <a:rPr lang="en-US" sz="2000" i="0" u="none" dirty="0" err="1" smtClean="0">
                <a:solidFill>
                  <a:schemeClr val="bg1">
                    <a:lumMod val="95000"/>
                  </a:schemeClr>
                </a:solidFill>
                <a:latin typeface="+mj-lt"/>
              </a:rPr>
              <a:t>Thị</a:t>
            </a:r>
            <a:r>
              <a:rPr lang="en-US" sz="2000" i="0" u="none" dirty="0" smtClean="0">
                <a:solidFill>
                  <a:schemeClr val="bg1">
                    <a:lumMod val="95000"/>
                  </a:schemeClr>
                </a:solidFill>
                <a:latin typeface="+mj-lt"/>
              </a:rPr>
              <a:t> Thu </a:t>
            </a:r>
            <a:r>
              <a:rPr lang="en-US" sz="2000" i="0" u="none" dirty="0" err="1" smtClean="0">
                <a:solidFill>
                  <a:schemeClr val="bg1">
                    <a:lumMod val="95000"/>
                  </a:schemeClr>
                </a:solidFill>
                <a:latin typeface="+mj-lt"/>
              </a:rPr>
              <a:t>Hương</a:t>
            </a:r>
            <a:endParaRPr lang="en-US" sz="2000" i="0" u="none" dirty="0">
              <a:solidFill>
                <a:schemeClr val="bg1">
                  <a:lumMod val="95000"/>
                </a:schemeClr>
              </a:solidFill>
              <a:latin typeface="+mj-lt"/>
            </a:endParaRPr>
          </a:p>
        </p:txBody>
      </p:sp>
    </p:spTree>
  </p:cSld>
  <p:clrMapOvr>
    <a:masterClrMapping/>
  </p:clrMapOvr>
  <p:transition spd="slow">
    <p:randomBar/>
    <p:sndAc>
      <p:stSnd>
        <p:snd r:embed="rId2" name="nhac.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diamond(in)">
                                      <p:cBhvr>
                                        <p:cTn id="7" dur="2000"/>
                                        <p:tgtEl>
                                          <p:spTgt spid="2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diamond(in)">
                                      <p:cBhvr>
                                        <p:cTn id="12" dur="2000"/>
                                        <p:tgtEl>
                                          <p:spTgt spid="20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057"/>
                                        </p:tgtEl>
                                        <p:attrNameLst>
                                          <p:attrName>style.visibility</p:attrName>
                                        </p:attrNameLst>
                                      </p:cBhvr>
                                      <p:to>
                                        <p:strVal val="visible"/>
                                      </p:to>
                                    </p:set>
                                    <p:anim calcmode="lin" valueType="num">
                                      <p:cBhvr additive="base">
                                        <p:cTn id="17" dur="500" fill="hold"/>
                                        <p:tgtEl>
                                          <p:spTgt spid="2057"/>
                                        </p:tgtEl>
                                        <p:attrNameLst>
                                          <p:attrName>ppt_x</p:attrName>
                                        </p:attrNameLst>
                                      </p:cBhvr>
                                      <p:tavLst>
                                        <p:tav tm="0">
                                          <p:val>
                                            <p:strVal val="#ppt_x"/>
                                          </p:val>
                                        </p:tav>
                                        <p:tav tm="100000">
                                          <p:val>
                                            <p:strVal val="#ppt_x"/>
                                          </p:val>
                                        </p:tav>
                                      </p:tavLst>
                                    </p:anim>
                                    <p:anim calcmode="lin" valueType="num">
                                      <p:cBhvr additive="base">
                                        <p:cTn id="18" dur="500" fill="hold"/>
                                        <p:tgtEl>
                                          <p:spTgt spid="205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23825"/>
            <a:ext cx="9144000" cy="962025"/>
          </a:xfrm>
        </p:spPr>
        <p:txBody>
          <a:bodyPr/>
          <a:lstStyle/>
          <a:p>
            <a:pPr eaLnBrk="1" hangingPunct="1"/>
            <a:r>
              <a:rPr lang="en-US" sz="2400" b="1" u="sng" smtClean="0">
                <a:solidFill>
                  <a:srgbClr val="FFFF00"/>
                </a:solidFill>
              </a:rPr>
              <a:t>Hãy tìm vật chiếu sáng và vật được chiếu sáng trong bức hình?</a:t>
            </a:r>
            <a:endParaRPr lang="en-US" sz="2400" b="1" smtClean="0">
              <a:solidFill>
                <a:srgbClr val="FFFF00"/>
              </a:solidFill>
            </a:endParaRPr>
          </a:p>
        </p:txBody>
      </p:sp>
      <p:pic>
        <p:nvPicPr>
          <p:cNvPr id="54276" name="Picture 4" descr="COC"/>
          <p:cNvPicPr>
            <a:picLocks noChangeAspect="1" noChangeArrowheads="1"/>
          </p:cNvPicPr>
          <p:nvPr/>
        </p:nvPicPr>
        <p:blipFill>
          <a:blip r:embed="rId3"/>
          <a:srcRect/>
          <a:stretch>
            <a:fillRect/>
          </a:stretch>
        </p:blipFill>
        <p:spPr bwMode="auto">
          <a:xfrm>
            <a:off x="838200" y="685800"/>
            <a:ext cx="7643813" cy="5505450"/>
          </a:xfrm>
          <a:prstGeom prst="rect">
            <a:avLst/>
          </a:prstGeom>
          <a:noFill/>
          <a:ln w="9525">
            <a:noFill/>
            <a:miter lim="800000"/>
            <a:headEnd/>
            <a:tailEnd/>
          </a:ln>
        </p:spPr>
      </p:pic>
      <p:sp>
        <p:nvSpPr>
          <p:cNvPr id="2" name="Rectangle 2"/>
          <p:cNvSpPr>
            <a:spLocks noChangeArrowheads="1"/>
          </p:cNvSpPr>
          <p:nvPr/>
        </p:nvSpPr>
        <p:spPr bwMode="auto">
          <a:xfrm>
            <a:off x="0" y="6130925"/>
            <a:ext cx="9144000" cy="809625"/>
          </a:xfrm>
          <a:prstGeom prst="rect">
            <a:avLst/>
          </a:prstGeom>
          <a:noFill/>
          <a:ln w="9525">
            <a:noFill/>
            <a:miter lim="800000"/>
            <a:headEnd/>
            <a:tailEnd/>
          </a:ln>
        </p:spPr>
        <p:txBody>
          <a:bodyPr anchor="ctr"/>
          <a:lstStyle/>
          <a:p>
            <a:pPr algn="ctr" eaLnBrk="1" hangingPunct="1"/>
            <a:r>
              <a:rPr lang="en-US" sz="2000" b="1" i="0">
                <a:solidFill>
                  <a:srgbClr val="FFFF00"/>
                </a:solidFill>
                <a:latin typeface="Arial" charset="0"/>
              </a:rPr>
              <a:t>Mặt trời là vật chiếu sáng và  cây cọc sắt là vật được chiếu sáng.</a:t>
            </a:r>
            <a:endParaRPr lang="en-US" sz="2000" b="1" i="0" u="none">
              <a:solidFill>
                <a:srgbClr val="FFFF00"/>
              </a:solidFill>
              <a:latin typeface="Arial" charset="0"/>
            </a:endParaRPr>
          </a:p>
        </p:txBody>
      </p:sp>
    </p:spTree>
  </p:cSld>
  <p:clrMapOvr>
    <a:masterClrMapping/>
  </p:clrMapOvr>
  <p:transition spd="slow">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4276"/>
                                        </p:tgtEl>
                                        <p:attrNameLst>
                                          <p:attrName>style.visibility</p:attrName>
                                        </p:attrNameLst>
                                      </p:cBhvr>
                                      <p:to>
                                        <p:strVal val="visible"/>
                                      </p:to>
                                    </p:set>
                                    <p:anim calcmode="lin" valueType="num">
                                      <p:cBhvr>
                                        <p:cTn id="7" dur="500" fill="hold"/>
                                        <p:tgtEl>
                                          <p:spTgt spid="54276"/>
                                        </p:tgtEl>
                                        <p:attrNameLst>
                                          <p:attrName>ppt_w</p:attrName>
                                        </p:attrNameLst>
                                      </p:cBhvr>
                                      <p:tavLst>
                                        <p:tav tm="0">
                                          <p:val>
                                            <p:fltVal val="0"/>
                                          </p:val>
                                        </p:tav>
                                        <p:tav tm="100000">
                                          <p:val>
                                            <p:strVal val="#ppt_w"/>
                                          </p:val>
                                        </p:tav>
                                      </p:tavLst>
                                    </p:anim>
                                    <p:anim calcmode="lin" valueType="num">
                                      <p:cBhvr>
                                        <p:cTn id="8" dur="500" fill="hold"/>
                                        <p:tgtEl>
                                          <p:spTgt spid="54276"/>
                                        </p:tgtEl>
                                        <p:attrNameLst>
                                          <p:attrName>ppt_h</p:attrName>
                                        </p:attrNameLst>
                                      </p:cBhvr>
                                      <p:tavLst>
                                        <p:tav tm="0">
                                          <p:val>
                                            <p:fltVal val="0"/>
                                          </p:val>
                                        </p:tav>
                                        <p:tav tm="100000">
                                          <p:val>
                                            <p:strVal val="#ppt_h"/>
                                          </p:val>
                                        </p:tav>
                                      </p:tavLst>
                                    </p:anim>
                                    <p:animEffect transition="in" filter="fade">
                                      <p:cBhvr>
                                        <p:cTn id="9" dur="500"/>
                                        <p:tgtEl>
                                          <p:spTgt spid="5427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diamond(in)">
                                      <p:cBhvr>
                                        <p:cTn id="14" dur="2000"/>
                                        <p:tgtEl>
                                          <p:spTgt spid="1229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ntr" presetSubtype="16"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diamond(in)">
                                      <p:cBhvr>
                                        <p:cTn id="19"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152400" y="838200"/>
            <a:ext cx="8610600" cy="4724400"/>
          </a:xfrm>
        </p:spPr>
        <p:txBody>
          <a:bodyPr/>
          <a:lstStyle/>
          <a:p>
            <a:pPr algn="ctr">
              <a:buFontTx/>
              <a:buNone/>
            </a:pPr>
            <a:r>
              <a:rPr lang="en-US" sz="6000" b="1" smtClean="0">
                <a:solidFill>
                  <a:srgbClr val="FF0000"/>
                </a:solidFill>
              </a:rPr>
              <a:t>Bóng </a:t>
            </a:r>
            <a:r>
              <a:rPr lang="en-US" sz="6000" b="1" smtClean="0">
                <a:solidFill>
                  <a:srgbClr val="FFFFFF"/>
                </a:solidFill>
              </a:rPr>
              <a:t>của các bạn học sinh đang tập thể dục</a:t>
            </a:r>
            <a:r>
              <a:rPr lang="en-US" b="1" smtClean="0">
                <a:solidFill>
                  <a:srgbClr val="FFFFFF"/>
                </a:solidFill>
              </a:rPr>
              <a:t> </a:t>
            </a:r>
            <a:r>
              <a:rPr lang="en-US" sz="6000" b="1" smtClean="0">
                <a:solidFill>
                  <a:srgbClr val="FFFFFF"/>
                </a:solidFill>
              </a:rPr>
              <a:t>và</a:t>
            </a:r>
            <a:r>
              <a:rPr lang="en-US" sz="6000" b="1" smtClean="0">
                <a:solidFill>
                  <a:srgbClr val="FF0000"/>
                </a:solidFill>
              </a:rPr>
              <a:t> bóng </a:t>
            </a:r>
            <a:r>
              <a:rPr lang="en-US" sz="6000" b="1" smtClean="0">
                <a:solidFill>
                  <a:srgbClr val="FFFFFF"/>
                </a:solidFill>
              </a:rPr>
              <a:t>của cây cột sắt</a:t>
            </a:r>
            <a:r>
              <a:rPr lang="en-US" sz="6000" smtClean="0">
                <a:solidFill>
                  <a:srgbClr val="FF0000"/>
                </a:solidFill>
              </a:rPr>
              <a:t> </a:t>
            </a:r>
            <a:r>
              <a:rPr lang="en-US" sz="6000" b="1" smtClean="0">
                <a:solidFill>
                  <a:srgbClr val="FF0000"/>
                </a:solidFill>
              </a:rPr>
              <a:t>LÀ GÌ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p:cTn id="7"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5843">
                                            <p:txEl>
                                              <p:pRg st="0" end="0"/>
                                            </p:txEl>
                                          </p:spTgt>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23" presetClass="entr" presetSubtype="16" fill="hold" grpId="1" nodeType="afterEffect">
                                  <p:stCondLst>
                                    <p:cond delay="0"/>
                                  </p:stCondLst>
                                  <p:childTnLst>
                                    <p:set>
                                      <p:cBhvr>
                                        <p:cTn id="11" dur="1" fill="hold">
                                          <p:stCondLst>
                                            <p:cond delay="0"/>
                                          </p:stCondLst>
                                        </p:cTn>
                                        <p:tgtEl>
                                          <p:spTgt spid="35843">
                                            <p:txEl>
                                              <p:pRg st="0" end="0"/>
                                            </p:txEl>
                                          </p:spTgt>
                                        </p:tgtEl>
                                        <p:attrNameLst>
                                          <p:attrName>style.visibility</p:attrName>
                                        </p:attrNameLst>
                                      </p:cBhvr>
                                      <p:to>
                                        <p:strVal val="visible"/>
                                      </p:to>
                                    </p:set>
                                    <p:anim calcmode="lin" valueType="num">
                                      <p:cBhvr>
                                        <p:cTn id="12"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13" dur="500" fill="hold"/>
                                        <p:tgtEl>
                                          <p:spTgt spid="35843">
                                            <p:txEl>
                                              <p:pRg st="0" end="0"/>
                                            </p:txEl>
                                          </p:spTgt>
                                        </p:tgtEl>
                                        <p:attrNameLst>
                                          <p:attrName>ppt_h</p:attrName>
                                        </p:attrNameLst>
                                      </p:cBhvr>
                                      <p:tavLst>
                                        <p:tav tm="0">
                                          <p:val>
                                            <p:fltVal val="0"/>
                                          </p:val>
                                        </p:tav>
                                        <p:tav tm="100000">
                                          <p:val>
                                            <p:strVal val="#ppt_h"/>
                                          </p:val>
                                        </p:tav>
                                      </p:tavLst>
                                    </p:anim>
                                  </p:childTnLst>
                                </p:cTn>
                              </p:par>
                            </p:childTnLst>
                          </p:cTn>
                        </p:par>
                        <p:par>
                          <p:cTn id="14" fill="hold" nodeType="afterGroup">
                            <p:stCondLst>
                              <p:cond delay="1000"/>
                            </p:stCondLst>
                            <p:childTnLst>
                              <p:par>
                                <p:cTn id="15" presetID="23" presetClass="entr" presetSubtype="16" fill="hold" grpId="2" nodeType="afterEffect">
                                  <p:stCondLst>
                                    <p:cond delay="0"/>
                                  </p:stCondLst>
                                  <p:childTnLst>
                                    <p:set>
                                      <p:cBhvr>
                                        <p:cTn id="16" dur="1" fill="hold">
                                          <p:stCondLst>
                                            <p:cond delay="0"/>
                                          </p:stCondLst>
                                        </p:cTn>
                                        <p:tgtEl>
                                          <p:spTgt spid="35843">
                                            <p:txEl>
                                              <p:pRg st="0" end="0"/>
                                            </p:txEl>
                                          </p:spTgt>
                                        </p:tgtEl>
                                        <p:attrNameLst>
                                          <p:attrName>style.visibility</p:attrName>
                                        </p:attrNameLst>
                                      </p:cBhvr>
                                      <p:to>
                                        <p:strVal val="visible"/>
                                      </p:to>
                                    </p:set>
                                    <p:anim calcmode="lin" valueType="num">
                                      <p:cBhvr>
                                        <p:cTn id="17" dur="500" fill="hold"/>
                                        <p:tgtEl>
                                          <p:spTgt spid="35843">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35843">
                                            <p:txEl>
                                              <p:pRg st="0" end="0"/>
                                            </p:txEl>
                                          </p:spTgt>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P spid="35843" grpId="1" build="p"/>
      <p:bldP spid="35843" grpId="2"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8229600" cy="838200"/>
          </a:xfrm>
        </p:spPr>
        <p:txBody>
          <a:bodyPr/>
          <a:lstStyle/>
          <a:p>
            <a:pPr algn="l" eaLnBrk="1" hangingPunct="1"/>
            <a:r>
              <a:rPr lang="en-US" sz="2400" b="1" u="sng" smtClean="0">
                <a:solidFill>
                  <a:schemeClr val="bg1"/>
                </a:solidFill>
              </a:rPr>
              <a:t>Hoạt động 2 :</a:t>
            </a:r>
            <a:r>
              <a:rPr lang="en-US" sz="4000" b="1" smtClean="0"/>
              <a:t> </a:t>
            </a:r>
            <a:r>
              <a:rPr lang="en-US" sz="4000" b="1" smtClean="0">
                <a:solidFill>
                  <a:schemeClr val="bg1"/>
                </a:solidFill>
              </a:rPr>
              <a:t>Tìm hiểu bóng tối</a:t>
            </a:r>
          </a:p>
        </p:txBody>
      </p:sp>
      <p:sp>
        <p:nvSpPr>
          <p:cNvPr id="14340" name="Rectangle 4"/>
          <p:cNvSpPr>
            <a:spLocks noChangeArrowheads="1"/>
          </p:cNvSpPr>
          <p:nvPr/>
        </p:nvSpPr>
        <p:spPr bwMode="auto">
          <a:xfrm>
            <a:off x="2057400" y="1371600"/>
            <a:ext cx="6934200" cy="5181600"/>
          </a:xfrm>
          <a:prstGeom prst="rect">
            <a:avLst/>
          </a:prstGeom>
          <a:noFill/>
          <a:ln w="57150" cmpd="thinThick">
            <a:solidFill>
              <a:srgbClr val="FFCC00"/>
            </a:solidFill>
            <a:miter lim="800000"/>
            <a:headEnd/>
            <a:tailEnd/>
          </a:ln>
        </p:spPr>
        <p:txBody>
          <a:bodyPr/>
          <a:lstStyle/>
          <a:p>
            <a:pPr marL="342900" indent="-342900" algn="just" eaLnBrk="1" hangingPunct="1">
              <a:spcBef>
                <a:spcPct val="20000"/>
              </a:spcBef>
            </a:pPr>
            <a:r>
              <a:rPr lang="en-US" sz="3200" i="0" u="none">
                <a:solidFill>
                  <a:schemeClr val="bg1"/>
                </a:solidFill>
                <a:latin typeface="Arial" charset="0"/>
              </a:rPr>
              <a:t>Quan sát hình 2/sgk trang 93 và dự đoán :</a:t>
            </a:r>
          </a:p>
          <a:p>
            <a:pPr marL="342900" indent="-342900" eaLnBrk="1" hangingPunct="1">
              <a:spcBef>
                <a:spcPct val="20000"/>
              </a:spcBef>
            </a:pPr>
            <a:r>
              <a:rPr lang="en-US" sz="3200" i="0" u="none">
                <a:solidFill>
                  <a:srgbClr val="FFFF00"/>
                </a:solidFill>
                <a:latin typeface="Arial" charset="0"/>
              </a:rPr>
              <a:t>1- Bóng tối sẽ xuất hiện ở đâu và có hình dạng như thế nào khi bật sáng đèn?</a:t>
            </a:r>
          </a:p>
          <a:p>
            <a:pPr marL="342900" indent="-342900" eaLnBrk="1" hangingPunct="1">
              <a:spcBef>
                <a:spcPct val="20000"/>
              </a:spcBef>
            </a:pPr>
            <a:r>
              <a:rPr lang="en-US" sz="3200" i="0" u="none">
                <a:solidFill>
                  <a:srgbClr val="FFFF00"/>
                </a:solidFill>
                <a:latin typeface="Arial" charset="0"/>
              </a:rPr>
              <a:t>2- Bóng sẽ thay đổi như thế nào khi dịch đèn lại gần quyển sách?</a:t>
            </a:r>
          </a:p>
          <a:p>
            <a:pPr marL="342900" indent="-342900" eaLnBrk="1" hangingPunct="1">
              <a:spcBef>
                <a:spcPct val="20000"/>
              </a:spcBef>
              <a:buFontTx/>
              <a:buChar char="•"/>
            </a:pPr>
            <a:r>
              <a:rPr lang="en-US" sz="3200" i="0" u="none">
                <a:solidFill>
                  <a:schemeClr val="bg1"/>
                </a:solidFill>
                <a:latin typeface="Arial" charset="0"/>
              </a:rPr>
              <a:t>Ghi lại kết quả vào cột dự đoán ban đầu trên phiếu giao việc</a:t>
            </a:r>
          </a:p>
        </p:txBody>
      </p:sp>
      <p:grpSp>
        <p:nvGrpSpPr>
          <p:cNvPr id="2" name="Group 10"/>
          <p:cNvGrpSpPr>
            <a:grpSpLocks/>
          </p:cNvGrpSpPr>
          <p:nvPr/>
        </p:nvGrpSpPr>
        <p:grpSpPr bwMode="auto">
          <a:xfrm>
            <a:off x="228600" y="1143000"/>
            <a:ext cx="1752600" cy="914400"/>
            <a:chOff x="4896" y="1584"/>
            <a:chExt cx="768" cy="1248"/>
          </a:xfrm>
        </p:grpSpPr>
        <p:sp>
          <p:nvSpPr>
            <p:cNvPr id="15368" name="Oval 7"/>
            <p:cNvSpPr>
              <a:spLocks noChangeArrowheads="1"/>
            </p:cNvSpPr>
            <p:nvPr/>
          </p:nvSpPr>
          <p:spPr bwMode="auto">
            <a:xfrm>
              <a:off x="4896" y="1584"/>
              <a:ext cx="768" cy="1248"/>
            </a:xfrm>
            <a:prstGeom prst="ellipse">
              <a:avLst/>
            </a:prstGeom>
            <a:gradFill rotWithShape="1">
              <a:gsLst>
                <a:gs pos="0">
                  <a:schemeClr val="bg1"/>
                </a:gs>
                <a:gs pos="100000">
                  <a:srgbClr val="00FF00"/>
                </a:gs>
              </a:gsLst>
              <a:path path="shape">
                <a:fillToRect l="50000" t="50000" r="50000" b="50000"/>
              </a:path>
            </a:gradFill>
            <a:ln w="9525">
              <a:solidFill>
                <a:srgbClr val="FF0000"/>
              </a:solidFill>
              <a:round/>
              <a:headEnd/>
              <a:tailEnd/>
            </a:ln>
            <a:effectLst>
              <a:outerShdw dist="80322" dir="9693903" algn="ctr" rotWithShape="0">
                <a:srgbClr val="FF0066">
                  <a:alpha val="50000"/>
                </a:srgbClr>
              </a:outerShdw>
            </a:effectLst>
          </p:spPr>
          <p:txBody>
            <a:bodyPr wrap="none" anchor="ctr"/>
            <a:lstStyle/>
            <a:p>
              <a:pPr eaLnBrk="1" hangingPunct="1"/>
              <a:endParaRPr lang="en-US" sz="1200">
                <a:latin typeface="Arial" charset="0"/>
              </a:endParaRPr>
            </a:p>
          </p:txBody>
        </p:sp>
        <p:sp>
          <p:nvSpPr>
            <p:cNvPr id="14344" name="WordArt 8">
              <a:hlinkClick r:id="rId3" action="ppaction://hlinkfile"/>
            </p:cNvPr>
            <p:cNvSpPr>
              <a:spLocks noChangeArrowheads="1" noChangeShapeType="1" noTextEdit="1"/>
            </p:cNvSpPr>
            <p:nvPr/>
          </p:nvSpPr>
          <p:spPr bwMode="auto">
            <a:xfrm>
              <a:off x="5040" y="1824"/>
              <a:ext cx="480" cy="672"/>
            </a:xfrm>
            <a:prstGeom prst="rect">
              <a:avLst/>
            </a:prstGeom>
          </p:spPr>
          <p:txBody>
            <a:bodyPr wrap="none" fromWordArt="1">
              <a:prstTxWarp prst="textPlain">
                <a:avLst>
                  <a:gd name="adj" fmla="val 50000"/>
                </a:avLst>
              </a:prstTxWarp>
            </a:bodyPr>
            <a:lstStyle/>
            <a:p>
              <a:pPr algn="ctr" eaLnBrk="1" hangingPunct="1">
                <a:defRPr/>
              </a:pPr>
              <a:r>
                <a:rPr lang="en-US" sz="3200" kern="10">
                  <a:ln w="9525">
                    <a:solidFill>
                      <a:srgbClr val="000000"/>
                    </a:solidFill>
                    <a:round/>
                    <a:headEnd/>
                    <a:tailEnd/>
                  </a:ln>
                  <a:gradFill rotWithShape="1">
                    <a:gsLst>
                      <a:gs pos="0">
                        <a:srgbClr val="FFFFFF"/>
                      </a:gs>
                      <a:gs pos="50000">
                        <a:srgbClr val="FF0066"/>
                      </a:gs>
                      <a:gs pos="100000">
                        <a:srgbClr val="FFFFFF"/>
                      </a:gs>
                    </a:gsLst>
                    <a:lin ang="5400000" scaled="1"/>
                  </a:gradFill>
                  <a:effectLst>
                    <a:outerShdw dist="63500" dir="10800000" algn="ctr" rotWithShape="0">
                      <a:srgbClr val="FF0066">
                        <a:alpha val="50000"/>
                      </a:srgbClr>
                    </a:outerShdw>
                  </a:effectLst>
                  <a:latin typeface="Arial"/>
                </a:rPr>
                <a:t>Chia</a:t>
              </a:r>
            </a:p>
            <a:p>
              <a:pPr algn="ctr" eaLnBrk="1" hangingPunct="1">
                <a:defRPr/>
              </a:pPr>
              <a:r>
                <a:rPr lang="en-US" sz="3200" kern="10">
                  <a:ln w="9525">
                    <a:solidFill>
                      <a:srgbClr val="000000"/>
                    </a:solidFill>
                    <a:round/>
                    <a:headEnd/>
                    <a:tailEnd/>
                  </a:ln>
                  <a:gradFill rotWithShape="1">
                    <a:gsLst>
                      <a:gs pos="0">
                        <a:srgbClr val="FFFFFF"/>
                      </a:gs>
                      <a:gs pos="50000">
                        <a:srgbClr val="FF0066"/>
                      </a:gs>
                      <a:gs pos="100000">
                        <a:srgbClr val="FFFFFF"/>
                      </a:gs>
                    </a:gsLst>
                    <a:lin ang="5400000" scaled="1"/>
                  </a:gradFill>
                  <a:effectLst>
                    <a:outerShdw dist="63500" dir="10800000" algn="ctr" rotWithShape="0">
                      <a:srgbClr val="FF0066">
                        <a:alpha val="50000"/>
                      </a:srgbClr>
                    </a:outerShdw>
                  </a:effectLst>
                  <a:latin typeface="Arial"/>
                </a:rPr>
                <a:t>nhóm</a:t>
              </a:r>
            </a:p>
          </p:txBody>
        </p:sp>
      </p:grpSp>
      <p:sp>
        <p:nvSpPr>
          <p:cNvPr id="14343" name="Oval 7"/>
          <p:cNvSpPr>
            <a:spLocks noChangeArrowheads="1"/>
          </p:cNvSpPr>
          <p:nvPr/>
        </p:nvSpPr>
        <p:spPr bwMode="auto">
          <a:xfrm>
            <a:off x="228600" y="2590800"/>
            <a:ext cx="1752600" cy="2514600"/>
          </a:xfrm>
          <a:prstGeom prst="ellipse">
            <a:avLst/>
          </a:prstGeom>
          <a:gradFill rotWithShape="1">
            <a:gsLst>
              <a:gs pos="0">
                <a:schemeClr val="bg1"/>
              </a:gs>
              <a:gs pos="100000">
                <a:srgbClr val="00FF00"/>
              </a:gs>
            </a:gsLst>
            <a:path path="shape">
              <a:fillToRect l="50000" t="50000" r="50000" b="50000"/>
            </a:path>
          </a:gradFill>
          <a:ln w="9525">
            <a:solidFill>
              <a:srgbClr val="FF0000"/>
            </a:solidFill>
            <a:round/>
            <a:headEnd/>
            <a:tailEnd/>
          </a:ln>
          <a:effectLst>
            <a:outerShdw dist="80322" dir="9693903" algn="ctr" rotWithShape="0">
              <a:srgbClr val="FF0066">
                <a:alpha val="50000"/>
              </a:srgbClr>
            </a:outerShdw>
          </a:effectLst>
        </p:spPr>
        <p:txBody>
          <a:bodyPr wrap="none" anchor="ctr"/>
          <a:lstStyle/>
          <a:p>
            <a:pPr algn="ctr" eaLnBrk="1" hangingPunct="1"/>
            <a:r>
              <a:rPr lang="en-US" sz="2000" b="1" i="0" u="none">
                <a:solidFill>
                  <a:srgbClr val="FF0000"/>
                </a:solidFill>
                <a:latin typeface="Arial" charset="0"/>
              </a:rPr>
              <a:t> Chia</a:t>
            </a:r>
          </a:p>
          <a:p>
            <a:pPr algn="ctr" eaLnBrk="1" hangingPunct="1"/>
            <a:r>
              <a:rPr lang="en-US" sz="2000" b="1" i="0" u="none">
                <a:solidFill>
                  <a:srgbClr val="FF0000"/>
                </a:solidFill>
                <a:latin typeface="Arial" charset="0"/>
              </a:rPr>
              <a:t>lớp</a:t>
            </a:r>
          </a:p>
          <a:p>
            <a:pPr algn="ctr" eaLnBrk="1" hangingPunct="1"/>
            <a:r>
              <a:rPr lang="en-US" sz="2000" b="1" i="0" u="none">
                <a:solidFill>
                  <a:srgbClr val="FF0000"/>
                </a:solidFill>
                <a:latin typeface="Arial" charset="0"/>
              </a:rPr>
              <a:t>2 nhóm</a:t>
            </a:r>
          </a:p>
          <a:p>
            <a:pPr algn="ctr" eaLnBrk="1" hangingPunct="1"/>
            <a:r>
              <a:rPr lang="en-US" sz="2000" b="1" i="0" u="none">
                <a:solidFill>
                  <a:srgbClr val="FF0000"/>
                </a:solidFill>
                <a:latin typeface="Arial" charset="0"/>
              </a:rPr>
              <a:t>ngẫu </a:t>
            </a:r>
          </a:p>
          <a:p>
            <a:pPr algn="ctr" eaLnBrk="1" hangingPunct="1"/>
            <a:r>
              <a:rPr lang="en-US" sz="2000" b="1" i="0" u="none">
                <a:solidFill>
                  <a:srgbClr val="FF0000"/>
                </a:solidFill>
                <a:latin typeface="Arial" charset="0"/>
              </a:rPr>
              <a:t>nhiên</a:t>
            </a:r>
          </a:p>
        </p:txBody>
      </p:sp>
      <p:sp>
        <p:nvSpPr>
          <p:cNvPr id="8225" name="AutoShape 33"/>
          <p:cNvSpPr>
            <a:spLocks noChangeArrowheads="1"/>
          </p:cNvSpPr>
          <p:nvPr/>
        </p:nvSpPr>
        <p:spPr bwMode="auto">
          <a:xfrm>
            <a:off x="990600" y="2133600"/>
            <a:ext cx="404813" cy="381000"/>
          </a:xfrm>
          <a:prstGeom prst="downArrow">
            <a:avLst>
              <a:gd name="adj1" fmla="val 50000"/>
              <a:gd name="adj2" fmla="val 25000"/>
            </a:avLst>
          </a:prstGeom>
          <a:solidFill>
            <a:srgbClr val="FF9900">
              <a:alpha val="89803"/>
            </a:srgbClr>
          </a:solidFill>
          <a:ln w="9525">
            <a:solidFill>
              <a:srgbClr val="FFFF00"/>
            </a:solidFill>
            <a:miter lim="800000"/>
            <a:headEnd/>
            <a:tailEnd/>
          </a:ln>
          <a:effectLst>
            <a:outerShdw dist="53882" dir="13500000" algn="ctr" rotWithShape="0">
              <a:srgbClr val="FF0000">
                <a:alpha val="50000"/>
              </a:srgbClr>
            </a:outerShdw>
          </a:effectLst>
        </p:spPr>
        <p:txBody>
          <a:bodyPr vert="eaVert" wrap="none" anchor="ctr"/>
          <a:lstStyle/>
          <a:p>
            <a:pPr algn="ctr" eaLnBrk="1" hangingPunct="1"/>
            <a:endParaRPr lang="en-US" sz="1200">
              <a:latin typeface="Arial" charset="0"/>
            </a:endParaRPr>
          </a:p>
        </p:txBody>
      </p:sp>
      <p:sp>
        <p:nvSpPr>
          <p:cNvPr id="8226" name="Rectangle 34"/>
          <p:cNvSpPr>
            <a:spLocks noChangeArrowheads="1"/>
          </p:cNvSpPr>
          <p:nvPr/>
        </p:nvSpPr>
        <p:spPr bwMode="auto">
          <a:xfrm>
            <a:off x="2209800" y="762000"/>
            <a:ext cx="6781800" cy="523875"/>
          </a:xfrm>
          <a:prstGeom prst="rect">
            <a:avLst/>
          </a:prstGeom>
          <a:noFill/>
          <a:ln w="9525">
            <a:noFill/>
            <a:miter lim="800000"/>
            <a:headEnd/>
            <a:tailEnd/>
          </a:ln>
        </p:spPr>
        <p:txBody>
          <a:bodyPr>
            <a:spAutoFit/>
          </a:bodyPr>
          <a:lstStyle/>
          <a:p>
            <a:pPr eaLnBrk="1" hangingPunct="1"/>
            <a:r>
              <a:rPr lang="en-US" sz="2800" b="1" i="0">
                <a:solidFill>
                  <a:srgbClr val="FFFF00"/>
                </a:solidFill>
                <a:latin typeface="Arial" charset="0"/>
              </a:rPr>
              <a:t>Nhiệm vụ  hoạt động của Nhóm 1</a:t>
            </a:r>
          </a:p>
        </p:txBody>
      </p:sp>
    </p:spTree>
  </p:cSld>
  <p:clrMapOvr>
    <a:masterClrMapping/>
  </p:clrMapOvr>
  <p:transition spd="slow">
    <p:comb dir="vert"/>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4338"/>
                                        </p:tgtEl>
                                        <p:attrNameLst>
                                          <p:attrName>style.visibility</p:attrName>
                                        </p:attrNameLst>
                                      </p:cBhvr>
                                      <p:to>
                                        <p:strVal val="visible"/>
                                      </p:to>
                                    </p:set>
                                    <p:animEffect transition="in" filter="fade">
                                      <p:cBhvr>
                                        <p:cTn id="7" dur="2000"/>
                                        <p:tgtEl>
                                          <p:spTgt spid="14338"/>
                                        </p:tgtEl>
                                      </p:cBhvr>
                                    </p:animEffect>
                                    <p:anim calcmode="lin" valueType="num">
                                      <p:cBhvr>
                                        <p:cTn id="8" dur="2000" fill="hold"/>
                                        <p:tgtEl>
                                          <p:spTgt spid="14338"/>
                                        </p:tgtEl>
                                        <p:attrNameLst>
                                          <p:attrName>ppt_w</p:attrName>
                                        </p:attrNameLst>
                                      </p:cBhvr>
                                      <p:tavLst>
                                        <p:tav tm="0" fmla="#ppt_w*sin(2.5*pi*$)">
                                          <p:val>
                                            <p:fltVal val="0"/>
                                          </p:val>
                                        </p:tav>
                                        <p:tav tm="100000">
                                          <p:val>
                                            <p:fltVal val="1"/>
                                          </p:val>
                                        </p:tav>
                                      </p:tavLst>
                                    </p:anim>
                                    <p:anim calcmode="lin" valueType="num">
                                      <p:cBhvr>
                                        <p:cTn id="9" dur="2000" fill="hold"/>
                                        <p:tgtEl>
                                          <p:spTgt spid="14338"/>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9" presetClass="entr" presetSubtype="1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0" fill="hold"/>
                                        <p:tgtEl>
                                          <p:spTgt spid="2"/>
                                        </p:tgtEl>
                                        <p:attrNameLst>
                                          <p:attrName>ppt_w</p:attrName>
                                        </p:attrNameLst>
                                      </p:cBhvr>
                                      <p:tavLst>
                                        <p:tav tm="0" fmla="#ppt_w*sin(2.5*pi*$)">
                                          <p:val>
                                            <p:fltVal val="0"/>
                                          </p:val>
                                        </p:tav>
                                        <p:tav tm="100000">
                                          <p:val>
                                            <p:fltVal val="1"/>
                                          </p:val>
                                        </p:tav>
                                      </p:tavLst>
                                    </p:anim>
                                    <p:anim calcmode="lin" valueType="num">
                                      <p:cBhvr>
                                        <p:cTn id="15" dur="5000" fill="hold"/>
                                        <p:tgtEl>
                                          <p:spTgt spid="2"/>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5000"/>
                            </p:stCondLst>
                            <p:childTnLst>
                              <p:par>
                                <p:cTn id="17" presetID="10" presetClass="entr" presetSubtype="0" fill="hold" grpId="0" nodeType="afterEffect">
                                  <p:stCondLst>
                                    <p:cond delay="0"/>
                                  </p:stCondLst>
                                  <p:childTnLst>
                                    <p:set>
                                      <p:cBhvr>
                                        <p:cTn id="18" dur="1" fill="hold">
                                          <p:stCondLst>
                                            <p:cond delay="0"/>
                                          </p:stCondLst>
                                        </p:cTn>
                                        <p:tgtEl>
                                          <p:spTgt spid="8225"/>
                                        </p:tgtEl>
                                        <p:attrNameLst>
                                          <p:attrName>style.visibility</p:attrName>
                                        </p:attrNameLst>
                                      </p:cBhvr>
                                      <p:to>
                                        <p:strVal val="visible"/>
                                      </p:to>
                                    </p:set>
                                    <p:animEffect transition="in" filter="fade">
                                      <p:cBhvr>
                                        <p:cTn id="19" dur="2000"/>
                                        <p:tgtEl>
                                          <p:spTgt spid="8225"/>
                                        </p:tgtEl>
                                      </p:cBhvr>
                                    </p:animEffect>
                                  </p:childTnLst>
                                </p:cTn>
                              </p:par>
                            </p:childTnLst>
                          </p:cTn>
                        </p:par>
                        <p:par>
                          <p:cTn id="20" fill="hold" nodeType="afterGroup">
                            <p:stCondLst>
                              <p:cond delay="7000"/>
                            </p:stCondLst>
                            <p:childTnLst>
                              <p:par>
                                <p:cTn id="21" presetID="53" presetClass="entr" presetSubtype="0" fill="hold" grpId="0" nodeType="afterEffect">
                                  <p:stCondLst>
                                    <p:cond delay="0"/>
                                  </p:stCondLst>
                                  <p:childTnLst>
                                    <p:set>
                                      <p:cBhvr>
                                        <p:cTn id="22" dur="1" fill="hold">
                                          <p:stCondLst>
                                            <p:cond delay="0"/>
                                          </p:stCondLst>
                                        </p:cTn>
                                        <p:tgtEl>
                                          <p:spTgt spid="14343"/>
                                        </p:tgtEl>
                                        <p:attrNameLst>
                                          <p:attrName>style.visibility</p:attrName>
                                        </p:attrNameLst>
                                      </p:cBhvr>
                                      <p:to>
                                        <p:strVal val="visible"/>
                                      </p:to>
                                    </p:set>
                                    <p:anim calcmode="lin" valueType="num">
                                      <p:cBhvr>
                                        <p:cTn id="23" dur="500" fill="hold"/>
                                        <p:tgtEl>
                                          <p:spTgt spid="14343"/>
                                        </p:tgtEl>
                                        <p:attrNameLst>
                                          <p:attrName>ppt_w</p:attrName>
                                        </p:attrNameLst>
                                      </p:cBhvr>
                                      <p:tavLst>
                                        <p:tav tm="0">
                                          <p:val>
                                            <p:fltVal val="0"/>
                                          </p:val>
                                        </p:tav>
                                        <p:tav tm="100000">
                                          <p:val>
                                            <p:strVal val="#ppt_w"/>
                                          </p:val>
                                        </p:tav>
                                      </p:tavLst>
                                    </p:anim>
                                    <p:anim calcmode="lin" valueType="num">
                                      <p:cBhvr>
                                        <p:cTn id="24" dur="500" fill="hold"/>
                                        <p:tgtEl>
                                          <p:spTgt spid="14343"/>
                                        </p:tgtEl>
                                        <p:attrNameLst>
                                          <p:attrName>ppt_h</p:attrName>
                                        </p:attrNameLst>
                                      </p:cBhvr>
                                      <p:tavLst>
                                        <p:tav tm="0">
                                          <p:val>
                                            <p:fltVal val="0"/>
                                          </p:val>
                                        </p:tav>
                                        <p:tav tm="100000">
                                          <p:val>
                                            <p:strVal val="#ppt_h"/>
                                          </p:val>
                                        </p:tav>
                                      </p:tavLst>
                                    </p:anim>
                                    <p:animEffect transition="in" filter="fade">
                                      <p:cBhvr>
                                        <p:cTn id="25" dur="500"/>
                                        <p:tgtEl>
                                          <p:spTgt spid="1434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53" presetClass="entr" presetSubtype="0" fill="hold" grpId="0" nodeType="clickEffect">
                                  <p:stCondLst>
                                    <p:cond delay="0"/>
                                  </p:stCondLst>
                                  <p:childTnLst>
                                    <p:set>
                                      <p:cBhvr>
                                        <p:cTn id="29" dur="1" fill="hold">
                                          <p:stCondLst>
                                            <p:cond delay="0"/>
                                          </p:stCondLst>
                                        </p:cTn>
                                        <p:tgtEl>
                                          <p:spTgt spid="8226"/>
                                        </p:tgtEl>
                                        <p:attrNameLst>
                                          <p:attrName>style.visibility</p:attrName>
                                        </p:attrNameLst>
                                      </p:cBhvr>
                                      <p:to>
                                        <p:strVal val="visible"/>
                                      </p:to>
                                    </p:set>
                                    <p:anim calcmode="lin" valueType="num">
                                      <p:cBhvr>
                                        <p:cTn id="30" dur="2000" fill="hold"/>
                                        <p:tgtEl>
                                          <p:spTgt spid="8226"/>
                                        </p:tgtEl>
                                        <p:attrNameLst>
                                          <p:attrName>ppt_w</p:attrName>
                                        </p:attrNameLst>
                                      </p:cBhvr>
                                      <p:tavLst>
                                        <p:tav tm="0">
                                          <p:val>
                                            <p:fltVal val="0"/>
                                          </p:val>
                                        </p:tav>
                                        <p:tav tm="100000">
                                          <p:val>
                                            <p:strVal val="#ppt_w"/>
                                          </p:val>
                                        </p:tav>
                                      </p:tavLst>
                                    </p:anim>
                                    <p:anim calcmode="lin" valueType="num">
                                      <p:cBhvr>
                                        <p:cTn id="31" dur="2000" fill="hold"/>
                                        <p:tgtEl>
                                          <p:spTgt spid="8226"/>
                                        </p:tgtEl>
                                        <p:attrNameLst>
                                          <p:attrName>ppt_h</p:attrName>
                                        </p:attrNameLst>
                                      </p:cBhvr>
                                      <p:tavLst>
                                        <p:tav tm="0">
                                          <p:val>
                                            <p:fltVal val="0"/>
                                          </p:val>
                                        </p:tav>
                                        <p:tav tm="100000">
                                          <p:val>
                                            <p:strVal val="#ppt_h"/>
                                          </p:val>
                                        </p:tav>
                                      </p:tavLst>
                                    </p:anim>
                                    <p:animEffect transition="in" filter="fade">
                                      <p:cBhvr>
                                        <p:cTn id="32" dur="2000"/>
                                        <p:tgtEl>
                                          <p:spTgt spid="8226"/>
                                        </p:tgtEl>
                                      </p:cBhvr>
                                    </p:animEffect>
                                  </p:childTnLst>
                                </p:cTn>
                              </p:par>
                            </p:childTnLst>
                          </p:cTn>
                        </p:par>
                        <p:par>
                          <p:cTn id="33" fill="hold" nodeType="afterGroup">
                            <p:stCondLst>
                              <p:cond delay="2000"/>
                            </p:stCondLst>
                            <p:childTnLst>
                              <p:par>
                                <p:cTn id="34" presetID="50" presetClass="entr" presetSubtype="0" decel="100000" fill="hold" grpId="0" nodeType="afterEffect">
                                  <p:stCondLst>
                                    <p:cond delay="0"/>
                                  </p:stCondLst>
                                  <p:childTnLst>
                                    <p:set>
                                      <p:cBhvr>
                                        <p:cTn id="35" dur="1" fill="hold">
                                          <p:stCondLst>
                                            <p:cond delay="0"/>
                                          </p:stCondLst>
                                        </p:cTn>
                                        <p:tgtEl>
                                          <p:spTgt spid="14340"/>
                                        </p:tgtEl>
                                        <p:attrNameLst>
                                          <p:attrName>style.visibility</p:attrName>
                                        </p:attrNameLst>
                                      </p:cBhvr>
                                      <p:to>
                                        <p:strVal val="visible"/>
                                      </p:to>
                                    </p:set>
                                    <p:anim calcmode="lin" valueType="num">
                                      <p:cBhvr>
                                        <p:cTn id="36" dur="3000" fill="hold"/>
                                        <p:tgtEl>
                                          <p:spTgt spid="14340"/>
                                        </p:tgtEl>
                                        <p:attrNameLst>
                                          <p:attrName>ppt_w</p:attrName>
                                        </p:attrNameLst>
                                      </p:cBhvr>
                                      <p:tavLst>
                                        <p:tav tm="0">
                                          <p:val>
                                            <p:strVal val="#ppt_w+.3"/>
                                          </p:val>
                                        </p:tav>
                                        <p:tav tm="100000">
                                          <p:val>
                                            <p:strVal val="#ppt_w"/>
                                          </p:val>
                                        </p:tav>
                                      </p:tavLst>
                                    </p:anim>
                                    <p:anim calcmode="lin" valueType="num">
                                      <p:cBhvr>
                                        <p:cTn id="37" dur="3000" fill="hold"/>
                                        <p:tgtEl>
                                          <p:spTgt spid="14340"/>
                                        </p:tgtEl>
                                        <p:attrNameLst>
                                          <p:attrName>ppt_h</p:attrName>
                                        </p:attrNameLst>
                                      </p:cBhvr>
                                      <p:tavLst>
                                        <p:tav tm="0">
                                          <p:val>
                                            <p:strVal val="#ppt_h"/>
                                          </p:val>
                                        </p:tav>
                                        <p:tav tm="100000">
                                          <p:val>
                                            <p:strVal val="#ppt_h"/>
                                          </p:val>
                                        </p:tav>
                                      </p:tavLst>
                                    </p:anim>
                                    <p:animEffect transition="in" filter="fade">
                                      <p:cBhvr>
                                        <p:cTn id="38" dur="3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p:bldP spid="14340" grpId="0" animBg="1"/>
      <p:bldP spid="14343" grpId="0" animBg="1"/>
      <p:bldP spid="8225" grpId="0" animBg="1"/>
      <p:bldP spid="82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609600" y="1219200"/>
            <a:ext cx="8229600" cy="2362200"/>
          </a:xfrm>
          <a:prstGeom prst="rect">
            <a:avLst/>
          </a:prstGeom>
          <a:noFill/>
          <a:ln w="57150" cmpd="thinThick">
            <a:solidFill>
              <a:srgbClr val="FFCC00"/>
            </a:solidFill>
            <a:miter lim="800000"/>
            <a:headEnd/>
            <a:tailEnd/>
          </a:ln>
        </p:spPr>
        <p:txBody>
          <a:bodyPr/>
          <a:lstStyle/>
          <a:p>
            <a:pPr marL="342900" indent="-342900" algn="just" eaLnBrk="1" hangingPunct="1">
              <a:spcBef>
                <a:spcPct val="20000"/>
              </a:spcBef>
            </a:pPr>
            <a:r>
              <a:rPr lang="en-US" sz="2800" i="0" u="none">
                <a:solidFill>
                  <a:schemeClr val="bg1"/>
                </a:solidFill>
                <a:latin typeface="Arial" charset="0"/>
              </a:rPr>
              <a:t>   </a:t>
            </a:r>
            <a:r>
              <a:rPr lang="en-US" sz="3200" i="0" u="none">
                <a:solidFill>
                  <a:schemeClr val="bg1"/>
                </a:solidFill>
                <a:latin typeface="Arial" charset="0"/>
              </a:rPr>
              <a:t>Nhóm cử 1 đại diện, thao tác với các đồ vật trên máy chiếu. Các thành viên còn lại quan sát các hiện tượng trên màn chiếu và ghi kết quả quan sát vào phiếu</a:t>
            </a:r>
          </a:p>
        </p:txBody>
      </p:sp>
      <p:graphicFrame>
        <p:nvGraphicFramePr>
          <p:cNvPr id="37926" name="Group 38"/>
          <p:cNvGraphicFramePr>
            <a:graphicFrameLocks noGrp="1"/>
          </p:cNvGraphicFramePr>
          <p:nvPr/>
        </p:nvGraphicFramePr>
        <p:xfrm>
          <a:off x="914400" y="4800600"/>
          <a:ext cx="7315200" cy="1295470"/>
        </p:xfrm>
        <a:graphic>
          <a:graphicData uri="http://schemas.openxmlformats.org/drawingml/2006/table">
            <a:tbl>
              <a:tblPr/>
              <a:tblGrid>
                <a:gridCol w="4108450"/>
                <a:gridCol w="3206750"/>
              </a:tblGrid>
              <a:tr h="51803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Dự đoán ban đầu</a:t>
                      </a:r>
                    </a:p>
                  </a:txBody>
                  <a:tcPr marT="45691" marB="45691"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Kết quả</a:t>
                      </a:r>
                    </a:p>
                  </a:txBody>
                  <a:tcPr marT="45691" marB="45691"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r h="7773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KQ nhóm 1</a:t>
                      </a:r>
                    </a:p>
                  </a:txBody>
                  <a:tcPr marT="45691" marB="45691"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bg1"/>
                          </a:solidFill>
                          <a:effectLst/>
                          <a:latin typeface="Arial" charset="0"/>
                        </a:rPr>
                        <a:t>KQ nhóm 2 </a:t>
                      </a:r>
                    </a:p>
                  </a:txBody>
                  <a:tcPr marT="45691" marB="45691" horzOverflow="overflow">
                    <a:lnL w="12700" cap="flat" cmpd="sng" algn="ctr">
                      <a:solidFill>
                        <a:srgbClr val="0000CC"/>
                      </a:solidFill>
                      <a:prstDash val="solid"/>
                      <a:round/>
                      <a:headEnd type="none" w="med" len="med"/>
                      <a:tailEnd type="none" w="med" len="med"/>
                    </a:lnL>
                    <a:lnR w="12700" cap="flat" cmpd="sng" algn="ctr">
                      <a:solidFill>
                        <a:srgbClr val="0000CC"/>
                      </a:solidFill>
                      <a:prstDash val="solid"/>
                      <a:round/>
                      <a:headEnd type="none" w="med" len="med"/>
                      <a:tailEnd type="none" w="med" len="med"/>
                    </a:lnR>
                    <a:lnT w="12700" cap="flat" cmpd="sng" algn="ctr">
                      <a:solidFill>
                        <a:srgbClr val="0000CC"/>
                      </a:solidFill>
                      <a:prstDash val="solid"/>
                      <a:round/>
                      <a:headEnd type="none" w="med" len="med"/>
                      <a:tailEnd type="none" w="med" len="med"/>
                    </a:lnT>
                    <a:lnB w="12700" cap="flat" cmpd="sng" algn="ctr">
                      <a:solidFill>
                        <a:srgbClr val="0000CC"/>
                      </a:solidFill>
                      <a:prstDash val="solid"/>
                      <a:round/>
                      <a:headEnd type="none" w="med" len="med"/>
                      <a:tailEnd type="none" w="med" len="med"/>
                    </a:lnB>
                    <a:lnTlToBr>
                      <a:noFill/>
                    </a:lnTlToBr>
                    <a:lnBlToTr>
                      <a:noFill/>
                    </a:lnBlToTr>
                    <a:noFill/>
                  </a:tcPr>
                </a:tc>
              </a:tr>
            </a:tbl>
          </a:graphicData>
        </a:graphic>
      </p:graphicFrame>
      <p:sp>
        <p:nvSpPr>
          <p:cNvPr id="37925" name="Rectangle 37"/>
          <p:cNvSpPr>
            <a:spLocks noChangeArrowheads="1"/>
          </p:cNvSpPr>
          <p:nvPr/>
        </p:nvSpPr>
        <p:spPr bwMode="auto">
          <a:xfrm>
            <a:off x="1219200" y="381000"/>
            <a:ext cx="7010400" cy="579438"/>
          </a:xfrm>
          <a:prstGeom prst="rect">
            <a:avLst/>
          </a:prstGeom>
          <a:noFill/>
          <a:ln w="9525">
            <a:noFill/>
            <a:miter lim="800000"/>
            <a:headEnd/>
            <a:tailEnd/>
          </a:ln>
        </p:spPr>
        <p:txBody>
          <a:bodyPr>
            <a:spAutoFit/>
          </a:bodyPr>
          <a:lstStyle/>
          <a:p>
            <a:pPr eaLnBrk="1" hangingPunct="1"/>
            <a:r>
              <a:rPr lang="en-US" sz="3200" b="1" i="0">
                <a:solidFill>
                  <a:srgbClr val="FFFF00"/>
                </a:solidFill>
                <a:latin typeface="Arial" charset="0"/>
              </a:rPr>
              <a:t>Nhiệm vụ  hoạt động của Nhóm 2</a:t>
            </a:r>
          </a:p>
        </p:txBody>
      </p:sp>
      <p:sp>
        <p:nvSpPr>
          <p:cNvPr id="37927" name="Rectangle 39"/>
          <p:cNvSpPr>
            <a:spLocks noChangeArrowheads="1"/>
          </p:cNvSpPr>
          <p:nvPr/>
        </p:nvSpPr>
        <p:spPr bwMode="auto">
          <a:xfrm>
            <a:off x="914400" y="4114800"/>
            <a:ext cx="7010400" cy="579438"/>
          </a:xfrm>
          <a:prstGeom prst="rect">
            <a:avLst/>
          </a:prstGeom>
          <a:noFill/>
          <a:ln w="9525">
            <a:noFill/>
            <a:miter lim="800000"/>
            <a:headEnd/>
            <a:tailEnd/>
          </a:ln>
        </p:spPr>
        <p:txBody>
          <a:bodyPr>
            <a:spAutoFit/>
          </a:bodyPr>
          <a:lstStyle/>
          <a:p>
            <a:pPr eaLnBrk="1" hangingPunct="1"/>
            <a:r>
              <a:rPr lang="en-US" sz="3200" b="1" i="0">
                <a:solidFill>
                  <a:srgbClr val="FFFF00"/>
                </a:solidFill>
                <a:latin typeface="Arial" charset="0"/>
              </a:rPr>
              <a:t>Cách trình bày trên phiếu</a:t>
            </a:r>
          </a:p>
        </p:txBody>
      </p:sp>
    </p:spTree>
  </p:cSld>
  <p:clrMapOvr>
    <a:masterClrMapping/>
  </p:clrMapOvr>
  <p:transition spd="slow">
    <p:comb dir="vert"/>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7925"/>
                                        </p:tgtEl>
                                        <p:attrNameLst>
                                          <p:attrName>style.visibility</p:attrName>
                                        </p:attrNameLst>
                                      </p:cBhvr>
                                      <p:to>
                                        <p:strVal val="visible"/>
                                      </p:to>
                                    </p:set>
                                    <p:anim calcmode="lin" valueType="num">
                                      <p:cBhvr>
                                        <p:cTn id="7" dur="500" fill="hold"/>
                                        <p:tgtEl>
                                          <p:spTgt spid="37925"/>
                                        </p:tgtEl>
                                        <p:attrNameLst>
                                          <p:attrName>ppt_w</p:attrName>
                                        </p:attrNameLst>
                                      </p:cBhvr>
                                      <p:tavLst>
                                        <p:tav tm="0">
                                          <p:val>
                                            <p:fltVal val="0"/>
                                          </p:val>
                                        </p:tav>
                                        <p:tav tm="100000">
                                          <p:val>
                                            <p:strVal val="#ppt_w"/>
                                          </p:val>
                                        </p:tav>
                                      </p:tavLst>
                                    </p:anim>
                                    <p:anim calcmode="lin" valueType="num">
                                      <p:cBhvr>
                                        <p:cTn id="8" dur="500" fill="hold"/>
                                        <p:tgtEl>
                                          <p:spTgt spid="37925"/>
                                        </p:tgtEl>
                                        <p:attrNameLst>
                                          <p:attrName>ppt_h</p:attrName>
                                        </p:attrNameLst>
                                      </p:cBhvr>
                                      <p:tavLst>
                                        <p:tav tm="0">
                                          <p:val>
                                            <p:fltVal val="0"/>
                                          </p:val>
                                        </p:tav>
                                        <p:tav tm="100000">
                                          <p:val>
                                            <p:strVal val="#ppt_h"/>
                                          </p:val>
                                        </p:tav>
                                      </p:tavLst>
                                    </p:anim>
                                    <p:animEffect transition="in" filter="fade">
                                      <p:cBhvr>
                                        <p:cTn id="9" dur="500"/>
                                        <p:tgtEl>
                                          <p:spTgt spid="37925"/>
                                        </p:tgtEl>
                                      </p:cBhvr>
                                    </p:animEffect>
                                  </p:childTnLst>
                                </p:cTn>
                              </p:par>
                            </p:childTnLst>
                          </p:cTn>
                        </p:par>
                        <p:par>
                          <p:cTn id="10" fill="hold" nodeType="afterGroup">
                            <p:stCondLst>
                              <p:cond delay="500"/>
                            </p:stCondLst>
                            <p:childTnLst>
                              <p:par>
                                <p:cTn id="11" presetID="50" presetClass="entr" presetSubtype="0" decel="100000" fill="hold" grpId="0" nodeType="afterEffect">
                                  <p:stCondLst>
                                    <p:cond delay="0"/>
                                  </p:stCondLst>
                                  <p:childTnLst>
                                    <p:set>
                                      <p:cBhvr>
                                        <p:cTn id="12" dur="1" fill="hold">
                                          <p:stCondLst>
                                            <p:cond delay="0"/>
                                          </p:stCondLst>
                                        </p:cTn>
                                        <p:tgtEl>
                                          <p:spTgt spid="14340"/>
                                        </p:tgtEl>
                                        <p:attrNameLst>
                                          <p:attrName>style.visibility</p:attrName>
                                        </p:attrNameLst>
                                      </p:cBhvr>
                                      <p:to>
                                        <p:strVal val="visible"/>
                                      </p:to>
                                    </p:set>
                                    <p:anim calcmode="lin" valueType="num">
                                      <p:cBhvr>
                                        <p:cTn id="13" dur="1000" fill="hold"/>
                                        <p:tgtEl>
                                          <p:spTgt spid="14340"/>
                                        </p:tgtEl>
                                        <p:attrNameLst>
                                          <p:attrName>ppt_w</p:attrName>
                                        </p:attrNameLst>
                                      </p:cBhvr>
                                      <p:tavLst>
                                        <p:tav tm="0">
                                          <p:val>
                                            <p:strVal val="#ppt_w+.3"/>
                                          </p:val>
                                        </p:tav>
                                        <p:tav tm="100000">
                                          <p:val>
                                            <p:strVal val="#ppt_w"/>
                                          </p:val>
                                        </p:tav>
                                      </p:tavLst>
                                    </p:anim>
                                    <p:anim calcmode="lin" valueType="num">
                                      <p:cBhvr>
                                        <p:cTn id="14" dur="1000" fill="hold"/>
                                        <p:tgtEl>
                                          <p:spTgt spid="14340"/>
                                        </p:tgtEl>
                                        <p:attrNameLst>
                                          <p:attrName>ppt_h</p:attrName>
                                        </p:attrNameLst>
                                      </p:cBhvr>
                                      <p:tavLst>
                                        <p:tav tm="0">
                                          <p:val>
                                            <p:strVal val="#ppt_h"/>
                                          </p:val>
                                        </p:tav>
                                        <p:tav tm="100000">
                                          <p:val>
                                            <p:strVal val="#ppt_h"/>
                                          </p:val>
                                        </p:tav>
                                      </p:tavLst>
                                    </p:anim>
                                    <p:animEffect transition="in" filter="fade">
                                      <p:cBhvr>
                                        <p:cTn id="15" dur="1000"/>
                                        <p:tgtEl>
                                          <p:spTgt spid="14340"/>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37927"/>
                                        </p:tgtEl>
                                        <p:attrNameLst>
                                          <p:attrName>style.visibility</p:attrName>
                                        </p:attrNameLst>
                                      </p:cBhvr>
                                      <p:to>
                                        <p:strVal val="visible"/>
                                      </p:to>
                                    </p:set>
                                    <p:anim calcmode="lin" valueType="num">
                                      <p:cBhvr>
                                        <p:cTn id="20" dur="500" fill="hold"/>
                                        <p:tgtEl>
                                          <p:spTgt spid="37927"/>
                                        </p:tgtEl>
                                        <p:attrNameLst>
                                          <p:attrName>ppt_w</p:attrName>
                                        </p:attrNameLst>
                                      </p:cBhvr>
                                      <p:tavLst>
                                        <p:tav tm="0">
                                          <p:val>
                                            <p:fltVal val="0"/>
                                          </p:val>
                                        </p:tav>
                                        <p:tav tm="100000">
                                          <p:val>
                                            <p:strVal val="#ppt_w"/>
                                          </p:val>
                                        </p:tav>
                                      </p:tavLst>
                                    </p:anim>
                                    <p:anim calcmode="lin" valueType="num">
                                      <p:cBhvr>
                                        <p:cTn id="21" dur="500" fill="hold"/>
                                        <p:tgtEl>
                                          <p:spTgt spid="37927"/>
                                        </p:tgtEl>
                                        <p:attrNameLst>
                                          <p:attrName>ppt_h</p:attrName>
                                        </p:attrNameLst>
                                      </p:cBhvr>
                                      <p:tavLst>
                                        <p:tav tm="0">
                                          <p:val>
                                            <p:fltVal val="0"/>
                                          </p:val>
                                        </p:tav>
                                        <p:tav tm="100000">
                                          <p:val>
                                            <p:strVal val="#ppt_h"/>
                                          </p:val>
                                        </p:tav>
                                      </p:tavLst>
                                    </p:anim>
                                    <p:animEffect transition="in" filter="fade">
                                      <p:cBhvr>
                                        <p:cTn id="22" dur="500"/>
                                        <p:tgtEl>
                                          <p:spTgt spid="37927"/>
                                        </p:tgtEl>
                                      </p:cBhvr>
                                    </p:animEffect>
                                  </p:childTnLst>
                                </p:cTn>
                              </p:par>
                            </p:childTnLst>
                          </p:cTn>
                        </p:par>
                        <p:par>
                          <p:cTn id="23" fill="hold" nodeType="afterGroup">
                            <p:stCondLst>
                              <p:cond delay="500"/>
                            </p:stCondLst>
                            <p:childTnLst>
                              <p:par>
                                <p:cTn id="24" presetID="10" presetClass="entr" presetSubtype="0" fill="hold" nodeType="afterEffect">
                                  <p:stCondLst>
                                    <p:cond delay="0"/>
                                  </p:stCondLst>
                                  <p:childTnLst>
                                    <p:set>
                                      <p:cBhvr>
                                        <p:cTn id="25" dur="1" fill="hold">
                                          <p:stCondLst>
                                            <p:cond delay="0"/>
                                          </p:stCondLst>
                                        </p:cTn>
                                        <p:tgtEl>
                                          <p:spTgt spid="37926"/>
                                        </p:tgtEl>
                                        <p:attrNameLst>
                                          <p:attrName>style.visibility</p:attrName>
                                        </p:attrNameLst>
                                      </p:cBhvr>
                                      <p:to>
                                        <p:strVal val="visible"/>
                                      </p:to>
                                    </p:set>
                                    <p:animEffect transition="in" filter="fade">
                                      <p:cBhvr>
                                        <p:cTn id="26" dur="2000"/>
                                        <p:tgtEl>
                                          <p:spTgt spid="379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37925" grpId="0"/>
      <p:bldP spid="3792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6" name="Rectangle 10"/>
          <p:cNvSpPr>
            <a:spLocks noChangeArrowheads="1"/>
          </p:cNvSpPr>
          <p:nvPr/>
        </p:nvSpPr>
        <p:spPr bwMode="auto">
          <a:xfrm>
            <a:off x="2743200" y="381000"/>
            <a:ext cx="3429000" cy="1676400"/>
          </a:xfrm>
          <a:prstGeom prst="rect">
            <a:avLst/>
          </a:prstGeom>
          <a:gradFill rotWithShape="1">
            <a:gsLst>
              <a:gs pos="0">
                <a:srgbClr val="FFFF99"/>
              </a:gs>
              <a:gs pos="50000">
                <a:srgbClr val="FFFF99">
                  <a:gamma/>
                  <a:shade val="46275"/>
                  <a:invGamma/>
                </a:srgbClr>
              </a:gs>
              <a:gs pos="100000">
                <a:srgbClr val="FFFF99"/>
              </a:gs>
            </a:gsLst>
            <a:lin ang="5400000" scaled="1"/>
          </a:gra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400" b="1" i="0">
                <a:solidFill>
                  <a:srgbClr val="FF0000"/>
                </a:solidFill>
                <a:effectLst>
                  <a:outerShdw blurRad="38100" dist="38100" dir="2700000" algn="tl">
                    <a:srgbClr val="000000"/>
                  </a:outerShdw>
                </a:effectLst>
                <a:latin typeface="Arial"/>
              </a:rPr>
              <a:t>Thí nghiệm </a:t>
            </a:r>
            <a:br>
              <a:rPr lang="en-US" sz="4400" b="1" i="0">
                <a:solidFill>
                  <a:srgbClr val="FF0000"/>
                </a:solidFill>
                <a:effectLst>
                  <a:outerShdw blurRad="38100" dist="38100" dir="2700000" algn="tl">
                    <a:srgbClr val="000000"/>
                  </a:outerShdw>
                </a:effectLst>
                <a:latin typeface="Arial"/>
              </a:rPr>
            </a:br>
            <a:r>
              <a:rPr lang="en-US" sz="4400" b="1" i="0">
                <a:solidFill>
                  <a:srgbClr val="FF0000"/>
                </a:solidFill>
                <a:effectLst>
                  <a:outerShdw blurRad="38100" dist="38100" dir="2700000" algn="tl">
                    <a:srgbClr val="000000"/>
                  </a:outerShdw>
                </a:effectLst>
                <a:latin typeface="Arial"/>
              </a:rPr>
              <a:t>chứng minh</a:t>
            </a:r>
          </a:p>
        </p:txBody>
      </p:sp>
    </p:spTree>
  </p:cSld>
  <p:clrMapOvr>
    <a:masterClrMapping/>
  </p:clrMapOvr>
  <p:transition spd="slow">
    <p:wheel spokes="8"/>
    <p:sndAc>
      <p:stSnd>
        <p:snd r:embed="rId2" name="push.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0186"/>
                                        </p:tgtEl>
                                        <p:attrNameLst>
                                          <p:attrName>style.visibility</p:attrName>
                                        </p:attrNameLst>
                                      </p:cBhvr>
                                      <p:to>
                                        <p:strVal val="visible"/>
                                      </p:to>
                                    </p:set>
                                    <p:anim calcmode="lin" valueType="num">
                                      <p:cBhvr>
                                        <p:cTn id="7" dur="500" fill="hold"/>
                                        <p:tgtEl>
                                          <p:spTgt spid="50186"/>
                                        </p:tgtEl>
                                        <p:attrNameLst>
                                          <p:attrName>ppt_w</p:attrName>
                                        </p:attrNameLst>
                                      </p:cBhvr>
                                      <p:tavLst>
                                        <p:tav tm="0">
                                          <p:val>
                                            <p:fltVal val="0"/>
                                          </p:val>
                                        </p:tav>
                                        <p:tav tm="100000">
                                          <p:val>
                                            <p:strVal val="#ppt_w"/>
                                          </p:val>
                                        </p:tav>
                                      </p:tavLst>
                                    </p:anim>
                                    <p:anim calcmode="lin" valueType="num">
                                      <p:cBhvr>
                                        <p:cTn id="8" dur="500" fill="hold"/>
                                        <p:tgtEl>
                                          <p:spTgt spid="50186"/>
                                        </p:tgtEl>
                                        <p:attrNameLst>
                                          <p:attrName>ppt_h</p:attrName>
                                        </p:attrNameLst>
                                      </p:cBhvr>
                                      <p:tavLst>
                                        <p:tav tm="0">
                                          <p:val>
                                            <p:fltVal val="0"/>
                                          </p:val>
                                        </p:tav>
                                        <p:tav tm="100000">
                                          <p:val>
                                            <p:strVal val="#ppt_h"/>
                                          </p:val>
                                        </p:tav>
                                      </p:tavLst>
                                    </p:anim>
                                    <p:animEffect transition="in" filter="fade">
                                      <p:cBhvr>
                                        <p:cTn id="9" dur="500"/>
                                        <p:tgtEl>
                                          <p:spTgt spid="50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457200" y="274638"/>
            <a:ext cx="6248400" cy="1143000"/>
          </a:xfrm>
        </p:spPr>
        <p:txBody>
          <a:bodyPr/>
          <a:lstStyle/>
          <a:p>
            <a:pPr algn="l" eaLnBrk="1" hangingPunct="1">
              <a:defRPr/>
            </a:pPr>
            <a:r>
              <a:rPr lang="en-US" b="1" u="sng" smtClean="0">
                <a:solidFill>
                  <a:srgbClr val="FF0066"/>
                </a:solidFill>
                <a:effectLst>
                  <a:outerShdw blurRad="38100" dist="38100" dir="2700000" algn="tl">
                    <a:srgbClr val="C0C0C0"/>
                  </a:outerShdw>
                </a:effectLst>
              </a:rPr>
              <a:t>KẾT QỦA THÍ NGHIỆM</a:t>
            </a:r>
          </a:p>
        </p:txBody>
      </p:sp>
      <p:sp>
        <p:nvSpPr>
          <p:cNvPr id="18435" name="Rectangle 3"/>
          <p:cNvSpPr>
            <a:spLocks noGrp="1" noChangeArrowheads="1"/>
          </p:cNvSpPr>
          <p:nvPr>
            <p:ph type="body" idx="4294967295"/>
          </p:nvPr>
        </p:nvSpPr>
        <p:spPr>
          <a:xfrm>
            <a:off x="381000" y="2667000"/>
            <a:ext cx="8534400" cy="1828800"/>
          </a:xfrm>
          <a:noFill/>
          <a:ln w="57150" cmpd="thickThin">
            <a:solidFill>
              <a:srgbClr val="FFFF00"/>
            </a:solidFill>
          </a:ln>
        </p:spPr>
        <p:txBody>
          <a:bodyPr/>
          <a:lstStyle/>
          <a:p>
            <a:pPr algn="just" eaLnBrk="1" hangingPunct="1"/>
            <a:r>
              <a:rPr lang="en-US" b="1" smtClean="0">
                <a:solidFill>
                  <a:schemeClr val="bg1"/>
                </a:solidFill>
              </a:rPr>
              <a:t>Bóng tối xuất hiện phía sau quyển sách.</a:t>
            </a:r>
            <a:endParaRPr lang="en-US" b="1" i="1" smtClean="0">
              <a:solidFill>
                <a:srgbClr val="FFFF00"/>
              </a:solidFill>
            </a:endParaRPr>
          </a:p>
          <a:p>
            <a:pPr algn="just" eaLnBrk="1" hangingPunct="1"/>
            <a:r>
              <a:rPr lang="en-US" b="1" smtClean="0">
                <a:solidFill>
                  <a:schemeClr val="bg1"/>
                </a:solidFill>
              </a:rPr>
              <a:t>Bóng tối có hình dạng giống quyển sách.</a:t>
            </a:r>
          </a:p>
        </p:txBody>
      </p:sp>
    </p:spTree>
  </p:cSld>
  <p:clrMapOvr>
    <a:masterClrMapping/>
  </p:clrMapOvr>
  <p:transition spd="slow">
    <p:wipe dir="d"/>
    <p:sndAc>
      <p:stSnd>
        <p:snd r:embed="rId2" name="applause.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1450">
                                          <p:stCondLst>
                                            <p:cond delay="0"/>
                                          </p:stCondLst>
                                        </p:cTn>
                                        <p:tgtEl>
                                          <p:spTgt spid="18434"/>
                                        </p:tgtEl>
                                      </p:cBhvr>
                                    </p:animEffect>
                                    <p:anim calcmode="lin" valueType="num">
                                      <p:cBhvr>
                                        <p:cTn id="8" dur="4555" tmFilter="0,0; 0.14,0.36; 0.43,0.73; 0.71,0.91; 1.0,1.0">
                                          <p:stCondLst>
                                            <p:cond delay="0"/>
                                          </p:stCondLst>
                                        </p:cTn>
                                        <p:tgtEl>
                                          <p:spTgt spid="18434"/>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18434"/>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18434"/>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18434"/>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18434"/>
                                        </p:tgtEl>
                                        <p:attrNameLst>
                                          <p:attrName>ppt_y</p:attrName>
                                        </p:attrNameLst>
                                      </p:cBhvr>
                                      <p:tavLst>
                                        <p:tav tm="0" fmla="#ppt_y-sin(pi*$)/81">
                                          <p:val>
                                            <p:fltVal val="0"/>
                                          </p:val>
                                        </p:tav>
                                        <p:tav tm="100000">
                                          <p:val>
                                            <p:fltVal val="1"/>
                                          </p:val>
                                        </p:tav>
                                      </p:tavLst>
                                    </p:anim>
                                    <p:animScale>
                                      <p:cBhvr>
                                        <p:cTn id="13" dur="65">
                                          <p:stCondLst>
                                            <p:cond delay="1625"/>
                                          </p:stCondLst>
                                        </p:cTn>
                                        <p:tgtEl>
                                          <p:spTgt spid="18434"/>
                                        </p:tgtEl>
                                      </p:cBhvr>
                                      <p:to x="100000" y="60000"/>
                                    </p:animScale>
                                    <p:animScale>
                                      <p:cBhvr>
                                        <p:cTn id="14" dur="415" decel="50000">
                                          <p:stCondLst>
                                            <p:cond delay="1690"/>
                                          </p:stCondLst>
                                        </p:cTn>
                                        <p:tgtEl>
                                          <p:spTgt spid="18434"/>
                                        </p:tgtEl>
                                      </p:cBhvr>
                                      <p:to x="100000" y="100000"/>
                                    </p:animScale>
                                    <p:animScale>
                                      <p:cBhvr>
                                        <p:cTn id="15" dur="65">
                                          <p:stCondLst>
                                            <p:cond delay="3280"/>
                                          </p:stCondLst>
                                        </p:cTn>
                                        <p:tgtEl>
                                          <p:spTgt spid="18434"/>
                                        </p:tgtEl>
                                      </p:cBhvr>
                                      <p:to x="100000" y="80000"/>
                                    </p:animScale>
                                    <p:animScale>
                                      <p:cBhvr>
                                        <p:cTn id="16" dur="415" decel="50000">
                                          <p:stCondLst>
                                            <p:cond delay="3345"/>
                                          </p:stCondLst>
                                        </p:cTn>
                                        <p:tgtEl>
                                          <p:spTgt spid="18434"/>
                                        </p:tgtEl>
                                      </p:cBhvr>
                                      <p:to x="100000" y="100000"/>
                                    </p:animScale>
                                    <p:animScale>
                                      <p:cBhvr>
                                        <p:cTn id="17" dur="65">
                                          <p:stCondLst>
                                            <p:cond delay="4105"/>
                                          </p:stCondLst>
                                        </p:cTn>
                                        <p:tgtEl>
                                          <p:spTgt spid="18434"/>
                                        </p:tgtEl>
                                      </p:cBhvr>
                                      <p:to x="100000" y="90000"/>
                                    </p:animScale>
                                    <p:animScale>
                                      <p:cBhvr>
                                        <p:cTn id="18" dur="415" decel="50000">
                                          <p:stCondLst>
                                            <p:cond delay="4170"/>
                                          </p:stCondLst>
                                        </p:cTn>
                                        <p:tgtEl>
                                          <p:spTgt spid="18434"/>
                                        </p:tgtEl>
                                      </p:cBhvr>
                                      <p:to x="100000" y="100000"/>
                                    </p:animScale>
                                    <p:animScale>
                                      <p:cBhvr>
                                        <p:cTn id="19" dur="65">
                                          <p:stCondLst>
                                            <p:cond delay="4520"/>
                                          </p:stCondLst>
                                        </p:cTn>
                                        <p:tgtEl>
                                          <p:spTgt spid="18434"/>
                                        </p:tgtEl>
                                      </p:cBhvr>
                                      <p:to x="100000" y="95000"/>
                                    </p:animScale>
                                    <p:animScale>
                                      <p:cBhvr>
                                        <p:cTn id="20" dur="415" decel="50000">
                                          <p:stCondLst>
                                            <p:cond delay="4585"/>
                                          </p:stCondLst>
                                        </p:cTn>
                                        <p:tgtEl>
                                          <p:spTgt spid="1843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18435">
                                            <p:txEl>
                                              <p:pRg st="0" end="0"/>
                                            </p:txEl>
                                          </p:spTgt>
                                        </p:tgtEl>
                                        <p:attrNameLst>
                                          <p:attrName>style.visibility</p:attrName>
                                        </p:attrNameLst>
                                      </p:cBhvr>
                                      <p:to>
                                        <p:strVal val="visible"/>
                                      </p:to>
                                    </p:set>
                                    <p:anim calcmode="lin" valueType="num">
                                      <p:cBhvr>
                                        <p:cTn id="25" dur="5000" fill="hold"/>
                                        <p:tgtEl>
                                          <p:spTgt spid="18435">
                                            <p:txEl>
                                              <p:pRg st="0" end="0"/>
                                            </p:txEl>
                                          </p:spTgt>
                                        </p:tgtEl>
                                        <p:attrNameLst>
                                          <p:attrName>ppt_w</p:attrName>
                                        </p:attrNameLst>
                                      </p:cBhvr>
                                      <p:tavLst>
                                        <p:tav tm="0">
                                          <p:val>
                                            <p:strVal val="#ppt_w*0.70"/>
                                          </p:val>
                                        </p:tav>
                                        <p:tav tm="100000">
                                          <p:val>
                                            <p:strVal val="#ppt_w"/>
                                          </p:val>
                                        </p:tav>
                                      </p:tavLst>
                                    </p:anim>
                                    <p:anim calcmode="lin" valueType="num">
                                      <p:cBhvr>
                                        <p:cTn id="26" dur="5000" fill="hold"/>
                                        <p:tgtEl>
                                          <p:spTgt spid="18435">
                                            <p:txEl>
                                              <p:pRg st="0" end="0"/>
                                            </p:txEl>
                                          </p:spTgt>
                                        </p:tgtEl>
                                        <p:attrNameLst>
                                          <p:attrName>ppt_h</p:attrName>
                                        </p:attrNameLst>
                                      </p:cBhvr>
                                      <p:tavLst>
                                        <p:tav tm="0">
                                          <p:val>
                                            <p:strVal val="#ppt_h"/>
                                          </p:val>
                                        </p:tav>
                                        <p:tav tm="100000">
                                          <p:val>
                                            <p:strVal val="#ppt_h"/>
                                          </p:val>
                                        </p:tav>
                                      </p:tavLst>
                                    </p:anim>
                                    <p:animEffect transition="in" filter="fade">
                                      <p:cBhvr>
                                        <p:cTn id="27" dur="5000"/>
                                        <p:tgtEl>
                                          <p:spTgt spid="1843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18435">
                                            <p:txEl>
                                              <p:pRg st="1" end="1"/>
                                            </p:txEl>
                                          </p:spTgt>
                                        </p:tgtEl>
                                        <p:attrNameLst>
                                          <p:attrName>style.visibility</p:attrName>
                                        </p:attrNameLst>
                                      </p:cBhvr>
                                      <p:to>
                                        <p:strVal val="visible"/>
                                      </p:to>
                                    </p:set>
                                    <p:anim calcmode="lin" valueType="num">
                                      <p:cBhvr>
                                        <p:cTn id="32" dur="5000" fill="hold"/>
                                        <p:tgtEl>
                                          <p:spTgt spid="18435">
                                            <p:txEl>
                                              <p:pRg st="1" end="1"/>
                                            </p:txEl>
                                          </p:spTgt>
                                        </p:tgtEl>
                                        <p:attrNameLst>
                                          <p:attrName>ppt_w</p:attrName>
                                        </p:attrNameLst>
                                      </p:cBhvr>
                                      <p:tavLst>
                                        <p:tav tm="0">
                                          <p:val>
                                            <p:strVal val="#ppt_w*0.70"/>
                                          </p:val>
                                        </p:tav>
                                        <p:tav tm="100000">
                                          <p:val>
                                            <p:strVal val="#ppt_w"/>
                                          </p:val>
                                        </p:tav>
                                      </p:tavLst>
                                    </p:anim>
                                    <p:anim calcmode="lin" valueType="num">
                                      <p:cBhvr>
                                        <p:cTn id="33" dur="5000" fill="hold"/>
                                        <p:tgtEl>
                                          <p:spTgt spid="18435">
                                            <p:txEl>
                                              <p:pRg st="1" end="1"/>
                                            </p:txEl>
                                          </p:spTgt>
                                        </p:tgtEl>
                                        <p:attrNameLst>
                                          <p:attrName>ppt_h</p:attrName>
                                        </p:attrNameLst>
                                      </p:cBhvr>
                                      <p:tavLst>
                                        <p:tav tm="0">
                                          <p:val>
                                            <p:strVal val="#ppt_h"/>
                                          </p:val>
                                        </p:tav>
                                        <p:tav tm="100000">
                                          <p:val>
                                            <p:strVal val="#ppt_h"/>
                                          </p:val>
                                        </p:tav>
                                      </p:tavLst>
                                    </p:anim>
                                    <p:animEffect transition="in" filter="fade">
                                      <p:cBhvr>
                                        <p:cTn id="34" dur="5000"/>
                                        <p:tgtEl>
                                          <p:spTgt spid="18435">
                                            <p:txEl>
                                              <p:pRg st="1" end="1"/>
                                            </p:txEl>
                                          </p:spTgt>
                                        </p:tgtEl>
                                      </p:cBhvr>
                                    </p:animEffect>
                                  </p:childTnLst>
                                </p:cTn>
                              </p:par>
                            </p:childTnLst>
                          </p:cTn>
                        </p:par>
                        <p:par>
                          <p:cTn id="35" fill="hold" nodeType="afterGroup">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18435">
                                            <p:bg/>
                                          </p:spTgt>
                                        </p:tgtEl>
                                        <p:attrNameLst>
                                          <p:attrName>style.visibility</p:attrName>
                                        </p:attrNameLst>
                                      </p:cBhvr>
                                      <p:to>
                                        <p:strVal val="visible"/>
                                      </p:to>
                                    </p:set>
                                    <p:animEffect transition="in" filter="fade">
                                      <p:cBhvr>
                                        <p:cTn id="38" dur="5000"/>
                                        <p:tgtEl>
                                          <p:spTgt spid="1843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0" y="228600"/>
            <a:ext cx="9144000" cy="1676400"/>
          </a:xfrm>
          <a:prstGeom prst="rect">
            <a:avLst/>
          </a:prstGeom>
          <a:gradFill rotWithShape="1">
            <a:gsLst>
              <a:gs pos="0">
                <a:srgbClr val="FFFF99"/>
              </a:gs>
              <a:gs pos="50000">
                <a:srgbClr val="FFFF99">
                  <a:gamma/>
                  <a:shade val="46275"/>
                  <a:invGamma/>
                </a:srgbClr>
              </a:gs>
              <a:gs pos="100000">
                <a:srgbClr val="FFFF99"/>
              </a:gs>
            </a:gsLst>
            <a:lin ang="5400000" scaled="1"/>
          </a:gra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400" b="1" i="0" u="none">
                <a:solidFill>
                  <a:srgbClr val="FF0000"/>
                </a:solidFill>
                <a:effectLst>
                  <a:outerShdw blurRad="38100" dist="38100" dir="2700000" algn="tl">
                    <a:srgbClr val="000000"/>
                  </a:outerShdw>
                </a:effectLst>
                <a:latin typeface="Arial"/>
              </a:rPr>
              <a:t>Những vật dưới đây có cho ánh sáng truyền không?</a:t>
            </a:r>
          </a:p>
        </p:txBody>
      </p:sp>
      <p:sp>
        <p:nvSpPr>
          <p:cNvPr id="57347" name="Rectangle 3"/>
          <p:cNvSpPr>
            <a:spLocks noChangeArrowheads="1"/>
          </p:cNvSpPr>
          <p:nvPr/>
        </p:nvSpPr>
        <p:spPr bwMode="auto">
          <a:xfrm>
            <a:off x="0" y="5181600"/>
            <a:ext cx="9144000" cy="1676400"/>
          </a:xfrm>
          <a:prstGeom prst="rect">
            <a:avLst/>
          </a:prstGeom>
          <a:solidFill>
            <a:schemeClr val="bg1"/>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400" b="1" i="0" u="none">
                <a:solidFill>
                  <a:srgbClr val="FF0000"/>
                </a:solidFill>
                <a:effectLst>
                  <a:outerShdw blurRad="38100" dist="38100" dir="2700000" algn="tl">
                    <a:srgbClr val="C0C0C0"/>
                  </a:outerShdw>
                </a:effectLst>
                <a:latin typeface="Arial"/>
              </a:rPr>
              <a:t>Những vật đó không cho ánh sáng truyền</a:t>
            </a:r>
          </a:p>
        </p:txBody>
      </p:sp>
      <p:pic>
        <p:nvPicPr>
          <p:cNvPr id="57348" name="Picture 4" descr="MCj04398190000[1]"/>
          <p:cNvPicPr>
            <a:picLocks noChangeAspect="1" noChangeArrowheads="1"/>
          </p:cNvPicPr>
          <p:nvPr/>
        </p:nvPicPr>
        <p:blipFill>
          <a:blip r:embed="rId3"/>
          <a:srcRect/>
          <a:stretch>
            <a:fillRect/>
          </a:stretch>
        </p:blipFill>
        <p:spPr bwMode="auto">
          <a:xfrm>
            <a:off x="3657600" y="2438400"/>
            <a:ext cx="2362200" cy="1905000"/>
          </a:xfrm>
          <a:prstGeom prst="rect">
            <a:avLst/>
          </a:prstGeom>
          <a:noFill/>
          <a:ln w="9525">
            <a:noFill/>
            <a:miter lim="800000"/>
            <a:headEnd/>
            <a:tailEnd/>
          </a:ln>
        </p:spPr>
      </p:pic>
      <p:sp>
        <p:nvSpPr>
          <p:cNvPr id="57349" name="Firewall"/>
          <p:cNvSpPr>
            <a:spLocks noEditPoints="1" noChangeArrowheads="1"/>
          </p:cNvSpPr>
          <p:nvPr/>
        </p:nvSpPr>
        <p:spPr bwMode="auto">
          <a:xfrm>
            <a:off x="6248400" y="2057400"/>
            <a:ext cx="2895600" cy="25146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p:spPr>
        <p:txBody>
          <a:bodyPr/>
          <a:lstStyle/>
          <a:p>
            <a:endParaRPr lang="en-US"/>
          </a:p>
        </p:txBody>
      </p:sp>
      <p:pic>
        <p:nvPicPr>
          <p:cNvPr id="57350" name="Picture 6" descr="MCj04361630000[1]"/>
          <p:cNvPicPr>
            <a:picLocks noChangeAspect="1" noChangeArrowheads="1"/>
          </p:cNvPicPr>
          <p:nvPr/>
        </p:nvPicPr>
        <p:blipFill>
          <a:blip r:embed="rId4"/>
          <a:srcRect/>
          <a:stretch>
            <a:fillRect/>
          </a:stretch>
        </p:blipFill>
        <p:spPr bwMode="auto">
          <a:xfrm>
            <a:off x="0" y="1905000"/>
            <a:ext cx="3276600" cy="3048000"/>
          </a:xfrm>
          <a:prstGeom prst="rect">
            <a:avLst/>
          </a:prstGeom>
          <a:noFill/>
          <a:ln w="9525">
            <a:noFill/>
            <a:miter lim="800000"/>
            <a:headEnd/>
            <a:tailEnd/>
          </a:ln>
        </p:spPr>
      </p:pic>
    </p:spTree>
  </p:cSld>
  <p:clrMapOvr>
    <a:masterClrMapping/>
  </p:clrMapOvr>
  <p:transition spd="slow">
    <p:wheel spokes="8"/>
    <p:sndAc>
      <p:stSnd>
        <p:snd r:embed="rId2" name="push.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p:cTn id="7" dur="500" fill="hold"/>
                                        <p:tgtEl>
                                          <p:spTgt spid="57346"/>
                                        </p:tgtEl>
                                        <p:attrNameLst>
                                          <p:attrName>ppt_w</p:attrName>
                                        </p:attrNameLst>
                                      </p:cBhvr>
                                      <p:tavLst>
                                        <p:tav tm="0">
                                          <p:val>
                                            <p:fltVal val="0"/>
                                          </p:val>
                                        </p:tav>
                                        <p:tav tm="100000">
                                          <p:val>
                                            <p:strVal val="#ppt_w"/>
                                          </p:val>
                                        </p:tav>
                                      </p:tavLst>
                                    </p:anim>
                                    <p:anim calcmode="lin" valueType="num">
                                      <p:cBhvr>
                                        <p:cTn id="8" dur="500" fill="hold"/>
                                        <p:tgtEl>
                                          <p:spTgt spid="57346"/>
                                        </p:tgtEl>
                                        <p:attrNameLst>
                                          <p:attrName>ppt_h</p:attrName>
                                        </p:attrNameLst>
                                      </p:cBhvr>
                                      <p:tavLst>
                                        <p:tav tm="0">
                                          <p:val>
                                            <p:fltVal val="0"/>
                                          </p:val>
                                        </p:tav>
                                        <p:tav tm="100000">
                                          <p:val>
                                            <p:strVal val="#ppt_h"/>
                                          </p:val>
                                        </p:tav>
                                      </p:tavLst>
                                    </p:anim>
                                    <p:animEffect transition="in" filter="fade">
                                      <p:cBhvr>
                                        <p:cTn id="9" dur="500"/>
                                        <p:tgtEl>
                                          <p:spTgt spid="573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57350"/>
                                        </p:tgtEl>
                                        <p:attrNameLst>
                                          <p:attrName>style.visibility</p:attrName>
                                        </p:attrNameLst>
                                      </p:cBhvr>
                                      <p:to>
                                        <p:strVal val="visible"/>
                                      </p:to>
                                    </p:set>
                                    <p:animEffect transition="in" filter="diamond(in)">
                                      <p:cBhvr>
                                        <p:cTn id="14" dur="2000"/>
                                        <p:tgtEl>
                                          <p:spTgt spid="5735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57348"/>
                                        </p:tgtEl>
                                        <p:attrNameLst>
                                          <p:attrName>style.visibility</p:attrName>
                                        </p:attrNameLst>
                                      </p:cBhvr>
                                      <p:to>
                                        <p:strVal val="visible"/>
                                      </p:to>
                                    </p:set>
                                    <p:animEffect transition="in" filter="checkerboard(across)">
                                      <p:cBhvr>
                                        <p:cTn id="19" dur="500"/>
                                        <p:tgtEl>
                                          <p:spTgt spid="57348"/>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7349"/>
                                        </p:tgtEl>
                                        <p:attrNameLst>
                                          <p:attrName>style.visibility</p:attrName>
                                        </p:attrNameLst>
                                      </p:cBhvr>
                                      <p:to>
                                        <p:strVal val="visible"/>
                                      </p:to>
                                    </p:set>
                                    <p:animEffect transition="in" filter="box(in)">
                                      <p:cBhvr>
                                        <p:cTn id="24" dur="500"/>
                                        <p:tgtEl>
                                          <p:spTgt spid="5734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7347"/>
                                        </p:tgtEl>
                                        <p:attrNameLst>
                                          <p:attrName>style.visibility</p:attrName>
                                        </p:attrNameLst>
                                      </p:cBhvr>
                                      <p:to>
                                        <p:strVal val="visible"/>
                                      </p:to>
                                    </p:set>
                                    <p:anim calcmode="lin" valueType="num">
                                      <p:cBhvr additive="base">
                                        <p:cTn id="29" dur="500" fill="hold"/>
                                        <p:tgtEl>
                                          <p:spTgt spid="57347"/>
                                        </p:tgtEl>
                                        <p:attrNameLst>
                                          <p:attrName>ppt_x</p:attrName>
                                        </p:attrNameLst>
                                      </p:cBhvr>
                                      <p:tavLst>
                                        <p:tav tm="0">
                                          <p:val>
                                            <p:strVal val="#ppt_x"/>
                                          </p:val>
                                        </p:tav>
                                        <p:tav tm="100000">
                                          <p:val>
                                            <p:strVal val="#ppt_x"/>
                                          </p:val>
                                        </p:tav>
                                      </p:tavLst>
                                    </p:anim>
                                    <p:anim calcmode="lin" valueType="num">
                                      <p:cBhvr additive="base">
                                        <p:cTn id="30" dur="500" fill="hold"/>
                                        <p:tgtEl>
                                          <p:spTgt spid="5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nimBg="1"/>
      <p:bldP spid="57347" grpId="0" animBg="1"/>
      <p:bldP spid="5734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ChangeArrowheads="1"/>
          </p:cNvSpPr>
          <p:nvPr/>
        </p:nvSpPr>
        <p:spPr bwMode="auto">
          <a:xfrm>
            <a:off x="0" y="228600"/>
            <a:ext cx="9144000" cy="1676400"/>
          </a:xfrm>
          <a:prstGeom prst="rect">
            <a:avLst/>
          </a:prstGeom>
          <a:gradFill rotWithShape="1">
            <a:gsLst>
              <a:gs pos="0">
                <a:srgbClr val="FFFF99"/>
              </a:gs>
              <a:gs pos="50000">
                <a:srgbClr val="FFFF99">
                  <a:gamma/>
                  <a:shade val="46275"/>
                  <a:invGamma/>
                </a:srgbClr>
              </a:gs>
              <a:gs pos="100000">
                <a:srgbClr val="FFFF99"/>
              </a:gs>
            </a:gsLst>
            <a:lin ang="5400000" scaled="1"/>
          </a:gra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400" b="1" i="0" u="none">
                <a:solidFill>
                  <a:srgbClr val="FF0000"/>
                </a:solidFill>
                <a:effectLst>
                  <a:outerShdw blurRad="38100" dist="38100" dir="2700000" algn="tl">
                    <a:srgbClr val="000000"/>
                  </a:outerShdw>
                </a:effectLst>
                <a:latin typeface="Arial"/>
              </a:rPr>
              <a:t>Những vật không cho ánh sáng truyền qua gọi là gì?</a:t>
            </a:r>
          </a:p>
        </p:txBody>
      </p:sp>
      <p:sp>
        <p:nvSpPr>
          <p:cNvPr id="56324" name="Rectangle 4"/>
          <p:cNvSpPr>
            <a:spLocks noChangeArrowheads="1"/>
          </p:cNvSpPr>
          <p:nvPr/>
        </p:nvSpPr>
        <p:spPr bwMode="auto">
          <a:xfrm>
            <a:off x="0" y="5181600"/>
            <a:ext cx="9144000" cy="1676400"/>
          </a:xfrm>
          <a:prstGeom prst="rect">
            <a:avLst/>
          </a:prstGeom>
          <a:solidFill>
            <a:schemeClr val="bg1"/>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400" b="1" i="0" u="none">
                <a:solidFill>
                  <a:srgbClr val="FF0000"/>
                </a:solidFill>
                <a:effectLst>
                  <a:outerShdw blurRad="38100" dist="38100" dir="2700000" algn="tl">
                    <a:srgbClr val="C0C0C0"/>
                  </a:outerShdw>
                </a:effectLst>
                <a:latin typeface="Arial"/>
              </a:rPr>
              <a:t>Những vật không cho ánh sáng truyền qua gọi vật cản sáng.</a:t>
            </a:r>
          </a:p>
        </p:txBody>
      </p:sp>
      <p:pic>
        <p:nvPicPr>
          <p:cNvPr id="56327" name="Picture 7" descr="MCj04398190000[1]"/>
          <p:cNvPicPr>
            <a:picLocks noChangeAspect="1" noChangeArrowheads="1"/>
          </p:cNvPicPr>
          <p:nvPr/>
        </p:nvPicPr>
        <p:blipFill>
          <a:blip r:embed="rId3"/>
          <a:srcRect/>
          <a:stretch>
            <a:fillRect/>
          </a:stretch>
        </p:blipFill>
        <p:spPr bwMode="auto">
          <a:xfrm>
            <a:off x="3657600" y="2438400"/>
            <a:ext cx="2362200" cy="1905000"/>
          </a:xfrm>
          <a:prstGeom prst="rect">
            <a:avLst/>
          </a:prstGeom>
          <a:noFill/>
          <a:ln w="9525">
            <a:noFill/>
            <a:miter lim="800000"/>
            <a:headEnd/>
            <a:tailEnd/>
          </a:ln>
        </p:spPr>
      </p:pic>
      <p:sp>
        <p:nvSpPr>
          <p:cNvPr id="56328" name="Firewall"/>
          <p:cNvSpPr>
            <a:spLocks noEditPoints="1" noChangeArrowheads="1"/>
          </p:cNvSpPr>
          <p:nvPr/>
        </p:nvSpPr>
        <p:spPr bwMode="auto">
          <a:xfrm>
            <a:off x="6248400" y="2057400"/>
            <a:ext cx="2895600" cy="2514600"/>
          </a:xfrm>
          <a:custGeom>
            <a:avLst/>
            <a:gdLst>
              <a:gd name="T0" fmla="*/ 0 w 21600"/>
              <a:gd name="T1" fmla="*/ 0 h 21600"/>
              <a:gd name="T2" fmla="*/ 2147483646 w 21600"/>
              <a:gd name="T3" fmla="*/ 0 h 21600"/>
              <a:gd name="T4" fmla="*/ 2147483646 w 21600"/>
              <a:gd name="T5" fmla="*/ 0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761 w 21600"/>
              <a:gd name="T25" fmla="*/ 22454 h 21600"/>
              <a:gd name="T26" fmla="*/ 21069 w 21600"/>
              <a:gd name="T27" fmla="*/ 32282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extrusionOk="0">
                <a:moveTo>
                  <a:pt x="540" y="4628"/>
                </a:moveTo>
                <a:lnTo>
                  <a:pt x="0" y="4628"/>
                </a:lnTo>
                <a:lnTo>
                  <a:pt x="0" y="0"/>
                </a:lnTo>
                <a:lnTo>
                  <a:pt x="21600" y="0"/>
                </a:lnTo>
                <a:lnTo>
                  <a:pt x="21600" y="4628"/>
                </a:lnTo>
                <a:lnTo>
                  <a:pt x="21060" y="4628"/>
                </a:lnTo>
                <a:lnTo>
                  <a:pt x="21060" y="21600"/>
                </a:lnTo>
                <a:lnTo>
                  <a:pt x="540" y="21600"/>
                </a:lnTo>
                <a:lnTo>
                  <a:pt x="540" y="4628"/>
                </a:lnTo>
                <a:close/>
              </a:path>
              <a:path w="21600" h="21600" extrusionOk="0">
                <a:moveTo>
                  <a:pt x="540" y="4628"/>
                </a:moveTo>
                <a:lnTo>
                  <a:pt x="540" y="6171"/>
                </a:lnTo>
                <a:lnTo>
                  <a:pt x="2700" y="6171"/>
                </a:lnTo>
                <a:lnTo>
                  <a:pt x="2700" y="4628"/>
                </a:lnTo>
                <a:lnTo>
                  <a:pt x="540" y="4628"/>
                </a:lnTo>
                <a:close/>
              </a:path>
              <a:path w="21600" h="21600" extrusionOk="0">
                <a:moveTo>
                  <a:pt x="2700" y="4628"/>
                </a:moveTo>
                <a:lnTo>
                  <a:pt x="2700" y="6171"/>
                </a:lnTo>
                <a:lnTo>
                  <a:pt x="4860" y="6171"/>
                </a:lnTo>
                <a:lnTo>
                  <a:pt x="4860" y="4628"/>
                </a:lnTo>
                <a:lnTo>
                  <a:pt x="2700" y="4628"/>
                </a:lnTo>
                <a:close/>
              </a:path>
              <a:path w="21600" h="21600" extrusionOk="0">
                <a:moveTo>
                  <a:pt x="4860" y="4628"/>
                </a:moveTo>
                <a:lnTo>
                  <a:pt x="4860" y="6171"/>
                </a:lnTo>
                <a:lnTo>
                  <a:pt x="7020" y="6171"/>
                </a:lnTo>
                <a:lnTo>
                  <a:pt x="7020" y="4628"/>
                </a:lnTo>
                <a:lnTo>
                  <a:pt x="4860" y="4628"/>
                </a:lnTo>
                <a:close/>
              </a:path>
              <a:path w="21600" h="21600" extrusionOk="0">
                <a:moveTo>
                  <a:pt x="7020" y="4628"/>
                </a:moveTo>
                <a:lnTo>
                  <a:pt x="7020" y="6171"/>
                </a:lnTo>
                <a:lnTo>
                  <a:pt x="9180" y="6171"/>
                </a:lnTo>
                <a:lnTo>
                  <a:pt x="9180" y="4628"/>
                </a:lnTo>
                <a:lnTo>
                  <a:pt x="7020" y="4628"/>
                </a:lnTo>
                <a:close/>
              </a:path>
              <a:path w="21600" h="21600" extrusionOk="0">
                <a:moveTo>
                  <a:pt x="9180" y="4628"/>
                </a:moveTo>
                <a:lnTo>
                  <a:pt x="9180" y="6171"/>
                </a:lnTo>
                <a:lnTo>
                  <a:pt x="11340" y="6171"/>
                </a:lnTo>
                <a:lnTo>
                  <a:pt x="11340" y="4628"/>
                </a:lnTo>
                <a:lnTo>
                  <a:pt x="9180" y="4628"/>
                </a:lnTo>
                <a:close/>
              </a:path>
              <a:path w="21600" h="21600" extrusionOk="0">
                <a:moveTo>
                  <a:pt x="11340" y="4628"/>
                </a:moveTo>
                <a:lnTo>
                  <a:pt x="11340" y="6171"/>
                </a:lnTo>
                <a:lnTo>
                  <a:pt x="13500" y="6171"/>
                </a:lnTo>
                <a:lnTo>
                  <a:pt x="13500" y="4628"/>
                </a:lnTo>
                <a:lnTo>
                  <a:pt x="11340" y="4628"/>
                </a:lnTo>
                <a:close/>
              </a:path>
              <a:path w="21600" h="21600" extrusionOk="0">
                <a:moveTo>
                  <a:pt x="13500" y="4628"/>
                </a:moveTo>
                <a:lnTo>
                  <a:pt x="13500" y="6171"/>
                </a:lnTo>
                <a:lnTo>
                  <a:pt x="15660" y="6171"/>
                </a:lnTo>
                <a:lnTo>
                  <a:pt x="15660" y="4628"/>
                </a:lnTo>
                <a:lnTo>
                  <a:pt x="13500" y="4628"/>
                </a:lnTo>
                <a:close/>
              </a:path>
              <a:path w="21600" h="21600" extrusionOk="0">
                <a:moveTo>
                  <a:pt x="15660" y="4628"/>
                </a:moveTo>
                <a:lnTo>
                  <a:pt x="15660" y="6171"/>
                </a:lnTo>
                <a:lnTo>
                  <a:pt x="17820" y="6171"/>
                </a:lnTo>
                <a:lnTo>
                  <a:pt x="17820" y="4628"/>
                </a:lnTo>
                <a:lnTo>
                  <a:pt x="15660" y="4628"/>
                </a:lnTo>
                <a:close/>
              </a:path>
              <a:path w="21600" h="21600" extrusionOk="0">
                <a:moveTo>
                  <a:pt x="17820" y="4628"/>
                </a:moveTo>
                <a:lnTo>
                  <a:pt x="17820" y="6171"/>
                </a:lnTo>
                <a:lnTo>
                  <a:pt x="19980" y="6171"/>
                </a:lnTo>
                <a:lnTo>
                  <a:pt x="19980" y="4628"/>
                </a:lnTo>
                <a:lnTo>
                  <a:pt x="17820" y="4628"/>
                </a:lnTo>
                <a:close/>
              </a:path>
              <a:path w="21600" h="21600" extrusionOk="0">
                <a:moveTo>
                  <a:pt x="1620" y="6171"/>
                </a:moveTo>
                <a:lnTo>
                  <a:pt x="1620" y="7714"/>
                </a:lnTo>
                <a:lnTo>
                  <a:pt x="3779" y="7714"/>
                </a:lnTo>
                <a:lnTo>
                  <a:pt x="3779" y="6171"/>
                </a:lnTo>
                <a:lnTo>
                  <a:pt x="1620" y="6171"/>
                </a:lnTo>
                <a:close/>
              </a:path>
              <a:path w="21600" h="21600" extrusionOk="0">
                <a:moveTo>
                  <a:pt x="3779" y="6171"/>
                </a:moveTo>
                <a:lnTo>
                  <a:pt x="3779" y="7714"/>
                </a:lnTo>
                <a:lnTo>
                  <a:pt x="5940" y="7714"/>
                </a:lnTo>
                <a:lnTo>
                  <a:pt x="5940" y="6171"/>
                </a:lnTo>
                <a:lnTo>
                  <a:pt x="3779" y="6171"/>
                </a:lnTo>
                <a:close/>
              </a:path>
              <a:path w="21600" h="21600" extrusionOk="0">
                <a:moveTo>
                  <a:pt x="5940" y="6171"/>
                </a:moveTo>
                <a:lnTo>
                  <a:pt x="5940" y="7714"/>
                </a:lnTo>
                <a:lnTo>
                  <a:pt x="8100" y="7714"/>
                </a:lnTo>
                <a:lnTo>
                  <a:pt x="8100" y="6171"/>
                </a:lnTo>
                <a:lnTo>
                  <a:pt x="5940" y="6171"/>
                </a:lnTo>
                <a:close/>
              </a:path>
              <a:path w="21600" h="21600" extrusionOk="0">
                <a:moveTo>
                  <a:pt x="8100" y="6171"/>
                </a:moveTo>
                <a:lnTo>
                  <a:pt x="8100" y="7714"/>
                </a:lnTo>
                <a:lnTo>
                  <a:pt x="10260" y="7714"/>
                </a:lnTo>
                <a:lnTo>
                  <a:pt x="10260" y="6171"/>
                </a:lnTo>
                <a:lnTo>
                  <a:pt x="8100" y="6171"/>
                </a:lnTo>
                <a:close/>
              </a:path>
              <a:path w="21600" h="21600" extrusionOk="0">
                <a:moveTo>
                  <a:pt x="10260" y="6171"/>
                </a:moveTo>
                <a:lnTo>
                  <a:pt x="10260" y="7714"/>
                </a:lnTo>
                <a:lnTo>
                  <a:pt x="12419" y="7714"/>
                </a:lnTo>
                <a:lnTo>
                  <a:pt x="12419" y="6171"/>
                </a:lnTo>
                <a:lnTo>
                  <a:pt x="10260" y="6171"/>
                </a:lnTo>
                <a:close/>
              </a:path>
              <a:path w="21600" h="21600" extrusionOk="0">
                <a:moveTo>
                  <a:pt x="12419" y="6171"/>
                </a:moveTo>
                <a:lnTo>
                  <a:pt x="12419" y="7714"/>
                </a:lnTo>
                <a:lnTo>
                  <a:pt x="14580" y="7714"/>
                </a:lnTo>
                <a:lnTo>
                  <a:pt x="14580" y="6171"/>
                </a:lnTo>
                <a:lnTo>
                  <a:pt x="12419" y="6171"/>
                </a:lnTo>
                <a:close/>
              </a:path>
              <a:path w="21600" h="21600" extrusionOk="0">
                <a:moveTo>
                  <a:pt x="14580" y="6171"/>
                </a:moveTo>
                <a:lnTo>
                  <a:pt x="14580" y="7714"/>
                </a:lnTo>
                <a:lnTo>
                  <a:pt x="16740" y="7714"/>
                </a:lnTo>
                <a:lnTo>
                  <a:pt x="16740" y="6171"/>
                </a:lnTo>
                <a:lnTo>
                  <a:pt x="14580" y="6171"/>
                </a:lnTo>
                <a:close/>
              </a:path>
              <a:path w="21600" h="21600" extrusionOk="0">
                <a:moveTo>
                  <a:pt x="16740" y="6171"/>
                </a:moveTo>
                <a:lnTo>
                  <a:pt x="16740" y="7714"/>
                </a:lnTo>
                <a:lnTo>
                  <a:pt x="18900" y="7714"/>
                </a:lnTo>
                <a:lnTo>
                  <a:pt x="18900" y="6171"/>
                </a:lnTo>
                <a:lnTo>
                  <a:pt x="16740" y="6171"/>
                </a:lnTo>
                <a:close/>
              </a:path>
              <a:path w="21600" h="21600" extrusionOk="0">
                <a:moveTo>
                  <a:pt x="18900" y="6171"/>
                </a:moveTo>
                <a:lnTo>
                  <a:pt x="18900" y="7714"/>
                </a:lnTo>
                <a:lnTo>
                  <a:pt x="21060" y="7714"/>
                </a:lnTo>
                <a:lnTo>
                  <a:pt x="21060" y="6171"/>
                </a:lnTo>
                <a:lnTo>
                  <a:pt x="18900" y="6171"/>
                </a:lnTo>
                <a:close/>
              </a:path>
              <a:path w="21600" h="21600" extrusionOk="0">
                <a:moveTo>
                  <a:pt x="540" y="7714"/>
                </a:moveTo>
                <a:lnTo>
                  <a:pt x="540" y="9257"/>
                </a:lnTo>
                <a:lnTo>
                  <a:pt x="2700" y="9257"/>
                </a:lnTo>
                <a:lnTo>
                  <a:pt x="2700" y="7714"/>
                </a:lnTo>
                <a:lnTo>
                  <a:pt x="540" y="7714"/>
                </a:lnTo>
                <a:close/>
              </a:path>
              <a:path w="21600" h="21600" extrusionOk="0">
                <a:moveTo>
                  <a:pt x="2700" y="7714"/>
                </a:moveTo>
                <a:lnTo>
                  <a:pt x="2700" y="9257"/>
                </a:lnTo>
                <a:lnTo>
                  <a:pt x="4860" y="9257"/>
                </a:lnTo>
                <a:lnTo>
                  <a:pt x="4860" y="7714"/>
                </a:lnTo>
                <a:lnTo>
                  <a:pt x="2700" y="7714"/>
                </a:lnTo>
                <a:close/>
              </a:path>
              <a:path w="21600" h="21600" extrusionOk="0">
                <a:moveTo>
                  <a:pt x="4860" y="7714"/>
                </a:moveTo>
                <a:lnTo>
                  <a:pt x="4860" y="9257"/>
                </a:lnTo>
                <a:lnTo>
                  <a:pt x="7020" y="9257"/>
                </a:lnTo>
                <a:lnTo>
                  <a:pt x="7020" y="7714"/>
                </a:lnTo>
                <a:lnTo>
                  <a:pt x="4860" y="7714"/>
                </a:lnTo>
                <a:close/>
              </a:path>
              <a:path w="21600" h="21600" extrusionOk="0">
                <a:moveTo>
                  <a:pt x="7020" y="7714"/>
                </a:moveTo>
                <a:lnTo>
                  <a:pt x="7020" y="9257"/>
                </a:lnTo>
                <a:lnTo>
                  <a:pt x="9180" y="9257"/>
                </a:lnTo>
                <a:lnTo>
                  <a:pt x="9180" y="7714"/>
                </a:lnTo>
                <a:lnTo>
                  <a:pt x="7020" y="7714"/>
                </a:lnTo>
                <a:close/>
              </a:path>
              <a:path w="21600" h="21600" extrusionOk="0">
                <a:moveTo>
                  <a:pt x="9180" y="7714"/>
                </a:moveTo>
                <a:lnTo>
                  <a:pt x="9180" y="9257"/>
                </a:lnTo>
                <a:lnTo>
                  <a:pt x="11340" y="9257"/>
                </a:lnTo>
                <a:lnTo>
                  <a:pt x="11340" y="7714"/>
                </a:lnTo>
                <a:lnTo>
                  <a:pt x="9180" y="7714"/>
                </a:lnTo>
                <a:close/>
              </a:path>
              <a:path w="21600" h="21600" extrusionOk="0">
                <a:moveTo>
                  <a:pt x="11340" y="7714"/>
                </a:moveTo>
                <a:lnTo>
                  <a:pt x="11340" y="9257"/>
                </a:lnTo>
                <a:lnTo>
                  <a:pt x="13500" y="9257"/>
                </a:lnTo>
                <a:lnTo>
                  <a:pt x="13500" y="7714"/>
                </a:lnTo>
                <a:lnTo>
                  <a:pt x="11340" y="7714"/>
                </a:lnTo>
                <a:close/>
              </a:path>
              <a:path w="21600" h="21600" extrusionOk="0">
                <a:moveTo>
                  <a:pt x="13500" y="7714"/>
                </a:moveTo>
                <a:lnTo>
                  <a:pt x="13500" y="9257"/>
                </a:lnTo>
                <a:lnTo>
                  <a:pt x="15660" y="9257"/>
                </a:lnTo>
                <a:lnTo>
                  <a:pt x="15660" y="7714"/>
                </a:lnTo>
                <a:lnTo>
                  <a:pt x="13500" y="7714"/>
                </a:lnTo>
                <a:close/>
              </a:path>
              <a:path w="21600" h="21600" extrusionOk="0">
                <a:moveTo>
                  <a:pt x="15660" y="7714"/>
                </a:moveTo>
                <a:lnTo>
                  <a:pt x="15660" y="9257"/>
                </a:lnTo>
                <a:lnTo>
                  <a:pt x="17820" y="9257"/>
                </a:lnTo>
                <a:lnTo>
                  <a:pt x="17820" y="7714"/>
                </a:lnTo>
                <a:lnTo>
                  <a:pt x="15660" y="7714"/>
                </a:lnTo>
                <a:close/>
              </a:path>
              <a:path w="21600" h="21600" extrusionOk="0">
                <a:moveTo>
                  <a:pt x="17820" y="7714"/>
                </a:moveTo>
                <a:lnTo>
                  <a:pt x="17820" y="9257"/>
                </a:lnTo>
                <a:lnTo>
                  <a:pt x="19980" y="9257"/>
                </a:lnTo>
                <a:lnTo>
                  <a:pt x="19980" y="7714"/>
                </a:lnTo>
                <a:lnTo>
                  <a:pt x="17820" y="7714"/>
                </a:lnTo>
                <a:close/>
              </a:path>
              <a:path w="21600" h="21600" extrusionOk="0">
                <a:moveTo>
                  <a:pt x="1620" y="9257"/>
                </a:moveTo>
                <a:lnTo>
                  <a:pt x="1620" y="10800"/>
                </a:lnTo>
                <a:lnTo>
                  <a:pt x="3779" y="10800"/>
                </a:lnTo>
                <a:lnTo>
                  <a:pt x="3779" y="9257"/>
                </a:lnTo>
                <a:lnTo>
                  <a:pt x="1620" y="9257"/>
                </a:lnTo>
                <a:close/>
              </a:path>
              <a:path w="21600" h="21600" extrusionOk="0">
                <a:moveTo>
                  <a:pt x="3779" y="9257"/>
                </a:moveTo>
                <a:lnTo>
                  <a:pt x="3779" y="10800"/>
                </a:lnTo>
                <a:lnTo>
                  <a:pt x="5940" y="10800"/>
                </a:lnTo>
                <a:lnTo>
                  <a:pt x="5940" y="9257"/>
                </a:lnTo>
                <a:lnTo>
                  <a:pt x="3779" y="9257"/>
                </a:lnTo>
                <a:close/>
              </a:path>
              <a:path w="21600" h="21600" extrusionOk="0">
                <a:moveTo>
                  <a:pt x="5940" y="9257"/>
                </a:moveTo>
                <a:lnTo>
                  <a:pt x="5940" y="10800"/>
                </a:lnTo>
                <a:lnTo>
                  <a:pt x="8100" y="10800"/>
                </a:lnTo>
                <a:lnTo>
                  <a:pt x="8100" y="9257"/>
                </a:lnTo>
                <a:lnTo>
                  <a:pt x="5940" y="9257"/>
                </a:lnTo>
                <a:close/>
              </a:path>
              <a:path w="21600" h="21600" extrusionOk="0">
                <a:moveTo>
                  <a:pt x="8100" y="9257"/>
                </a:moveTo>
                <a:lnTo>
                  <a:pt x="8100" y="10800"/>
                </a:lnTo>
                <a:lnTo>
                  <a:pt x="10260" y="10800"/>
                </a:lnTo>
                <a:lnTo>
                  <a:pt x="10260" y="9257"/>
                </a:lnTo>
                <a:lnTo>
                  <a:pt x="8100" y="9257"/>
                </a:lnTo>
                <a:close/>
              </a:path>
              <a:path w="21600" h="21600" extrusionOk="0">
                <a:moveTo>
                  <a:pt x="10260" y="9257"/>
                </a:moveTo>
                <a:lnTo>
                  <a:pt x="10260" y="10800"/>
                </a:lnTo>
                <a:lnTo>
                  <a:pt x="12419" y="10800"/>
                </a:lnTo>
                <a:lnTo>
                  <a:pt x="12419" y="9257"/>
                </a:lnTo>
                <a:lnTo>
                  <a:pt x="10260" y="9257"/>
                </a:lnTo>
                <a:close/>
              </a:path>
              <a:path w="21600" h="21600" extrusionOk="0">
                <a:moveTo>
                  <a:pt x="12419" y="9257"/>
                </a:moveTo>
                <a:lnTo>
                  <a:pt x="12419" y="10800"/>
                </a:lnTo>
                <a:lnTo>
                  <a:pt x="14580" y="10800"/>
                </a:lnTo>
                <a:lnTo>
                  <a:pt x="14580" y="9257"/>
                </a:lnTo>
                <a:lnTo>
                  <a:pt x="12419" y="9257"/>
                </a:lnTo>
                <a:close/>
              </a:path>
              <a:path w="21600" h="21600" extrusionOk="0">
                <a:moveTo>
                  <a:pt x="14580" y="9257"/>
                </a:moveTo>
                <a:lnTo>
                  <a:pt x="14580" y="10800"/>
                </a:lnTo>
                <a:lnTo>
                  <a:pt x="16740" y="10800"/>
                </a:lnTo>
                <a:lnTo>
                  <a:pt x="16740" y="9257"/>
                </a:lnTo>
                <a:lnTo>
                  <a:pt x="14580" y="9257"/>
                </a:lnTo>
                <a:close/>
              </a:path>
              <a:path w="21600" h="21600" extrusionOk="0">
                <a:moveTo>
                  <a:pt x="16740" y="9257"/>
                </a:moveTo>
                <a:lnTo>
                  <a:pt x="16740" y="10800"/>
                </a:lnTo>
                <a:lnTo>
                  <a:pt x="18900" y="10800"/>
                </a:lnTo>
                <a:lnTo>
                  <a:pt x="18900" y="9257"/>
                </a:lnTo>
                <a:lnTo>
                  <a:pt x="16740" y="9257"/>
                </a:lnTo>
                <a:close/>
              </a:path>
              <a:path w="21600" h="21600" extrusionOk="0">
                <a:moveTo>
                  <a:pt x="18900" y="9257"/>
                </a:moveTo>
                <a:lnTo>
                  <a:pt x="18900" y="10800"/>
                </a:lnTo>
                <a:lnTo>
                  <a:pt x="21060" y="10800"/>
                </a:lnTo>
                <a:lnTo>
                  <a:pt x="21060" y="9257"/>
                </a:lnTo>
                <a:lnTo>
                  <a:pt x="18900" y="9257"/>
                </a:lnTo>
                <a:close/>
              </a:path>
              <a:path w="21600" h="21600" extrusionOk="0">
                <a:moveTo>
                  <a:pt x="540" y="10800"/>
                </a:moveTo>
                <a:lnTo>
                  <a:pt x="540" y="12342"/>
                </a:lnTo>
                <a:lnTo>
                  <a:pt x="2700" y="12342"/>
                </a:lnTo>
                <a:lnTo>
                  <a:pt x="2700" y="10800"/>
                </a:lnTo>
                <a:lnTo>
                  <a:pt x="540" y="10800"/>
                </a:lnTo>
                <a:close/>
              </a:path>
              <a:path w="21600" h="21600" extrusionOk="0">
                <a:moveTo>
                  <a:pt x="2700" y="10800"/>
                </a:moveTo>
                <a:lnTo>
                  <a:pt x="2700" y="12342"/>
                </a:lnTo>
                <a:lnTo>
                  <a:pt x="4860" y="12342"/>
                </a:lnTo>
                <a:lnTo>
                  <a:pt x="4860" y="10800"/>
                </a:lnTo>
                <a:lnTo>
                  <a:pt x="2700" y="10800"/>
                </a:lnTo>
                <a:close/>
              </a:path>
              <a:path w="21600" h="21600" extrusionOk="0">
                <a:moveTo>
                  <a:pt x="4860" y="10800"/>
                </a:moveTo>
                <a:lnTo>
                  <a:pt x="4860" y="12342"/>
                </a:lnTo>
                <a:lnTo>
                  <a:pt x="7020" y="12342"/>
                </a:lnTo>
                <a:lnTo>
                  <a:pt x="7020" y="10800"/>
                </a:lnTo>
                <a:lnTo>
                  <a:pt x="4860" y="10800"/>
                </a:lnTo>
                <a:close/>
              </a:path>
              <a:path w="21600" h="21600" extrusionOk="0">
                <a:moveTo>
                  <a:pt x="7020" y="10800"/>
                </a:moveTo>
                <a:lnTo>
                  <a:pt x="7020" y="12342"/>
                </a:lnTo>
                <a:lnTo>
                  <a:pt x="9180" y="12342"/>
                </a:lnTo>
                <a:lnTo>
                  <a:pt x="9180" y="10800"/>
                </a:lnTo>
                <a:lnTo>
                  <a:pt x="7020" y="10800"/>
                </a:lnTo>
                <a:close/>
              </a:path>
              <a:path w="21600" h="21600" extrusionOk="0">
                <a:moveTo>
                  <a:pt x="9180" y="10800"/>
                </a:moveTo>
                <a:lnTo>
                  <a:pt x="9180" y="12342"/>
                </a:lnTo>
                <a:lnTo>
                  <a:pt x="11340" y="12342"/>
                </a:lnTo>
                <a:lnTo>
                  <a:pt x="11340" y="10800"/>
                </a:lnTo>
                <a:lnTo>
                  <a:pt x="9180" y="10800"/>
                </a:lnTo>
                <a:close/>
              </a:path>
              <a:path w="21600" h="21600" extrusionOk="0">
                <a:moveTo>
                  <a:pt x="11340" y="10800"/>
                </a:moveTo>
                <a:lnTo>
                  <a:pt x="11340" y="12342"/>
                </a:lnTo>
                <a:lnTo>
                  <a:pt x="13500" y="12342"/>
                </a:lnTo>
                <a:lnTo>
                  <a:pt x="13500" y="10800"/>
                </a:lnTo>
                <a:lnTo>
                  <a:pt x="11340" y="10800"/>
                </a:lnTo>
                <a:close/>
              </a:path>
              <a:path w="21600" h="21600" extrusionOk="0">
                <a:moveTo>
                  <a:pt x="13500" y="10800"/>
                </a:moveTo>
                <a:lnTo>
                  <a:pt x="13500" y="12342"/>
                </a:lnTo>
                <a:lnTo>
                  <a:pt x="15660" y="12342"/>
                </a:lnTo>
                <a:lnTo>
                  <a:pt x="15660" y="10800"/>
                </a:lnTo>
                <a:lnTo>
                  <a:pt x="13500" y="10800"/>
                </a:lnTo>
                <a:close/>
              </a:path>
              <a:path w="21600" h="21600" extrusionOk="0">
                <a:moveTo>
                  <a:pt x="15660" y="10800"/>
                </a:moveTo>
                <a:lnTo>
                  <a:pt x="15660" y="12342"/>
                </a:lnTo>
                <a:lnTo>
                  <a:pt x="17820" y="12342"/>
                </a:lnTo>
                <a:lnTo>
                  <a:pt x="17820" y="10800"/>
                </a:lnTo>
                <a:lnTo>
                  <a:pt x="15660" y="10800"/>
                </a:lnTo>
                <a:close/>
              </a:path>
              <a:path w="21600" h="21600" extrusionOk="0">
                <a:moveTo>
                  <a:pt x="17820" y="10800"/>
                </a:moveTo>
                <a:lnTo>
                  <a:pt x="17820" y="12342"/>
                </a:lnTo>
                <a:lnTo>
                  <a:pt x="19980" y="12342"/>
                </a:lnTo>
                <a:lnTo>
                  <a:pt x="19980" y="10800"/>
                </a:lnTo>
                <a:lnTo>
                  <a:pt x="17820" y="10800"/>
                </a:lnTo>
                <a:close/>
              </a:path>
              <a:path w="21600" h="21600" extrusionOk="0">
                <a:moveTo>
                  <a:pt x="1620" y="12342"/>
                </a:moveTo>
                <a:lnTo>
                  <a:pt x="1620" y="13885"/>
                </a:lnTo>
                <a:lnTo>
                  <a:pt x="3779" y="13885"/>
                </a:lnTo>
                <a:lnTo>
                  <a:pt x="3779" y="12342"/>
                </a:lnTo>
                <a:lnTo>
                  <a:pt x="1620" y="12342"/>
                </a:lnTo>
                <a:close/>
              </a:path>
              <a:path w="21600" h="21600" extrusionOk="0">
                <a:moveTo>
                  <a:pt x="3779" y="12342"/>
                </a:moveTo>
                <a:lnTo>
                  <a:pt x="3779" y="13885"/>
                </a:lnTo>
                <a:lnTo>
                  <a:pt x="5940" y="13885"/>
                </a:lnTo>
                <a:lnTo>
                  <a:pt x="5940" y="12342"/>
                </a:lnTo>
                <a:lnTo>
                  <a:pt x="3779" y="12342"/>
                </a:lnTo>
                <a:close/>
              </a:path>
              <a:path w="21600" h="21600" extrusionOk="0">
                <a:moveTo>
                  <a:pt x="5940" y="12342"/>
                </a:moveTo>
                <a:lnTo>
                  <a:pt x="5940" y="13885"/>
                </a:lnTo>
                <a:lnTo>
                  <a:pt x="8100" y="13885"/>
                </a:lnTo>
                <a:lnTo>
                  <a:pt x="8100" y="12342"/>
                </a:lnTo>
                <a:lnTo>
                  <a:pt x="5940" y="12342"/>
                </a:lnTo>
                <a:close/>
              </a:path>
              <a:path w="21600" h="21600" extrusionOk="0">
                <a:moveTo>
                  <a:pt x="8100" y="12342"/>
                </a:moveTo>
                <a:lnTo>
                  <a:pt x="8100" y="13885"/>
                </a:lnTo>
                <a:lnTo>
                  <a:pt x="10260" y="13885"/>
                </a:lnTo>
                <a:lnTo>
                  <a:pt x="10260" y="12342"/>
                </a:lnTo>
                <a:lnTo>
                  <a:pt x="8100" y="12342"/>
                </a:lnTo>
                <a:close/>
              </a:path>
              <a:path w="21600" h="21600" extrusionOk="0">
                <a:moveTo>
                  <a:pt x="10260" y="12342"/>
                </a:moveTo>
                <a:lnTo>
                  <a:pt x="10260" y="13885"/>
                </a:lnTo>
                <a:lnTo>
                  <a:pt x="12419" y="13885"/>
                </a:lnTo>
                <a:lnTo>
                  <a:pt x="12419" y="12342"/>
                </a:lnTo>
                <a:lnTo>
                  <a:pt x="10260" y="12342"/>
                </a:lnTo>
                <a:close/>
              </a:path>
              <a:path w="21600" h="21600" extrusionOk="0">
                <a:moveTo>
                  <a:pt x="12419" y="12342"/>
                </a:moveTo>
                <a:lnTo>
                  <a:pt x="12419" y="13885"/>
                </a:lnTo>
                <a:lnTo>
                  <a:pt x="14580" y="13885"/>
                </a:lnTo>
                <a:lnTo>
                  <a:pt x="14580" y="12342"/>
                </a:lnTo>
                <a:lnTo>
                  <a:pt x="12419" y="12342"/>
                </a:lnTo>
                <a:close/>
              </a:path>
              <a:path w="21600" h="21600" extrusionOk="0">
                <a:moveTo>
                  <a:pt x="14580" y="12342"/>
                </a:moveTo>
                <a:lnTo>
                  <a:pt x="14580" y="13885"/>
                </a:lnTo>
                <a:lnTo>
                  <a:pt x="16740" y="13885"/>
                </a:lnTo>
                <a:lnTo>
                  <a:pt x="16740" y="12342"/>
                </a:lnTo>
                <a:lnTo>
                  <a:pt x="14580" y="12342"/>
                </a:lnTo>
                <a:close/>
              </a:path>
              <a:path w="21600" h="21600" extrusionOk="0">
                <a:moveTo>
                  <a:pt x="16740" y="12342"/>
                </a:moveTo>
                <a:lnTo>
                  <a:pt x="16740" y="13885"/>
                </a:lnTo>
                <a:lnTo>
                  <a:pt x="18900" y="13885"/>
                </a:lnTo>
                <a:lnTo>
                  <a:pt x="18900" y="12342"/>
                </a:lnTo>
                <a:lnTo>
                  <a:pt x="16740" y="12342"/>
                </a:lnTo>
                <a:close/>
              </a:path>
              <a:path w="21600" h="21600" extrusionOk="0">
                <a:moveTo>
                  <a:pt x="18900" y="12342"/>
                </a:moveTo>
                <a:lnTo>
                  <a:pt x="18900" y="13885"/>
                </a:lnTo>
                <a:lnTo>
                  <a:pt x="21060" y="13885"/>
                </a:lnTo>
                <a:lnTo>
                  <a:pt x="21060" y="12342"/>
                </a:lnTo>
                <a:lnTo>
                  <a:pt x="18900" y="12342"/>
                </a:lnTo>
                <a:close/>
              </a:path>
              <a:path w="21600" h="21600" extrusionOk="0">
                <a:moveTo>
                  <a:pt x="540" y="13885"/>
                </a:moveTo>
                <a:lnTo>
                  <a:pt x="540" y="15428"/>
                </a:lnTo>
                <a:lnTo>
                  <a:pt x="2700" y="15428"/>
                </a:lnTo>
                <a:lnTo>
                  <a:pt x="2700" y="13885"/>
                </a:lnTo>
                <a:lnTo>
                  <a:pt x="540" y="13885"/>
                </a:lnTo>
                <a:close/>
              </a:path>
              <a:path w="21600" h="21600" extrusionOk="0">
                <a:moveTo>
                  <a:pt x="2700" y="13885"/>
                </a:moveTo>
                <a:lnTo>
                  <a:pt x="2700" y="15428"/>
                </a:lnTo>
                <a:lnTo>
                  <a:pt x="4860" y="15428"/>
                </a:lnTo>
                <a:lnTo>
                  <a:pt x="4860" y="13885"/>
                </a:lnTo>
                <a:lnTo>
                  <a:pt x="2700" y="13885"/>
                </a:lnTo>
                <a:close/>
              </a:path>
              <a:path w="21600" h="21600" extrusionOk="0">
                <a:moveTo>
                  <a:pt x="4860" y="13885"/>
                </a:moveTo>
                <a:lnTo>
                  <a:pt x="4860" y="15428"/>
                </a:lnTo>
                <a:lnTo>
                  <a:pt x="7020" y="15428"/>
                </a:lnTo>
                <a:lnTo>
                  <a:pt x="7020" y="13885"/>
                </a:lnTo>
                <a:lnTo>
                  <a:pt x="4860" y="13885"/>
                </a:lnTo>
                <a:close/>
              </a:path>
              <a:path w="21600" h="21600" extrusionOk="0">
                <a:moveTo>
                  <a:pt x="7020" y="13885"/>
                </a:moveTo>
                <a:lnTo>
                  <a:pt x="7020" y="15428"/>
                </a:lnTo>
                <a:lnTo>
                  <a:pt x="9180" y="15428"/>
                </a:lnTo>
                <a:lnTo>
                  <a:pt x="9180" y="13885"/>
                </a:lnTo>
                <a:lnTo>
                  <a:pt x="7020" y="13885"/>
                </a:lnTo>
                <a:close/>
              </a:path>
              <a:path w="21600" h="21600" extrusionOk="0">
                <a:moveTo>
                  <a:pt x="9180" y="13885"/>
                </a:moveTo>
                <a:lnTo>
                  <a:pt x="9180" y="15428"/>
                </a:lnTo>
                <a:lnTo>
                  <a:pt x="11340" y="15428"/>
                </a:lnTo>
                <a:lnTo>
                  <a:pt x="11340" y="13885"/>
                </a:lnTo>
                <a:lnTo>
                  <a:pt x="9180" y="13885"/>
                </a:lnTo>
                <a:close/>
              </a:path>
              <a:path w="21600" h="21600" extrusionOk="0">
                <a:moveTo>
                  <a:pt x="11340" y="13885"/>
                </a:moveTo>
                <a:lnTo>
                  <a:pt x="11340" y="15428"/>
                </a:lnTo>
                <a:lnTo>
                  <a:pt x="13500" y="15428"/>
                </a:lnTo>
                <a:lnTo>
                  <a:pt x="13500" y="13885"/>
                </a:lnTo>
                <a:lnTo>
                  <a:pt x="11340" y="13885"/>
                </a:lnTo>
                <a:close/>
              </a:path>
              <a:path w="21600" h="21600" extrusionOk="0">
                <a:moveTo>
                  <a:pt x="13500" y="13885"/>
                </a:moveTo>
                <a:lnTo>
                  <a:pt x="13500" y="15428"/>
                </a:lnTo>
                <a:lnTo>
                  <a:pt x="15660" y="15428"/>
                </a:lnTo>
                <a:lnTo>
                  <a:pt x="15660" y="13885"/>
                </a:lnTo>
                <a:lnTo>
                  <a:pt x="13500" y="13885"/>
                </a:lnTo>
                <a:close/>
              </a:path>
              <a:path w="21600" h="21600" extrusionOk="0">
                <a:moveTo>
                  <a:pt x="15660" y="13885"/>
                </a:moveTo>
                <a:lnTo>
                  <a:pt x="15660" y="15428"/>
                </a:lnTo>
                <a:lnTo>
                  <a:pt x="17820" y="15428"/>
                </a:lnTo>
                <a:lnTo>
                  <a:pt x="17820" y="13885"/>
                </a:lnTo>
                <a:lnTo>
                  <a:pt x="15660" y="13885"/>
                </a:lnTo>
                <a:close/>
              </a:path>
              <a:path w="21600" h="21600" extrusionOk="0">
                <a:moveTo>
                  <a:pt x="17820" y="13885"/>
                </a:moveTo>
                <a:lnTo>
                  <a:pt x="17820" y="15428"/>
                </a:lnTo>
                <a:lnTo>
                  <a:pt x="19980" y="15428"/>
                </a:lnTo>
                <a:lnTo>
                  <a:pt x="19980" y="13885"/>
                </a:lnTo>
                <a:lnTo>
                  <a:pt x="17820" y="13885"/>
                </a:lnTo>
                <a:close/>
              </a:path>
              <a:path w="21600" h="21600" extrusionOk="0">
                <a:moveTo>
                  <a:pt x="1620" y="15428"/>
                </a:moveTo>
                <a:lnTo>
                  <a:pt x="1620" y="16971"/>
                </a:lnTo>
                <a:lnTo>
                  <a:pt x="3779" y="16971"/>
                </a:lnTo>
                <a:lnTo>
                  <a:pt x="3779" y="15428"/>
                </a:lnTo>
                <a:lnTo>
                  <a:pt x="1620" y="15428"/>
                </a:lnTo>
                <a:close/>
              </a:path>
              <a:path w="21600" h="21600" extrusionOk="0">
                <a:moveTo>
                  <a:pt x="3779" y="15428"/>
                </a:moveTo>
                <a:lnTo>
                  <a:pt x="3779" y="16971"/>
                </a:lnTo>
                <a:lnTo>
                  <a:pt x="5940" y="16971"/>
                </a:lnTo>
                <a:lnTo>
                  <a:pt x="5940" y="15428"/>
                </a:lnTo>
                <a:lnTo>
                  <a:pt x="3779" y="15428"/>
                </a:lnTo>
                <a:close/>
              </a:path>
              <a:path w="21600" h="21600" extrusionOk="0">
                <a:moveTo>
                  <a:pt x="5940" y="15428"/>
                </a:moveTo>
                <a:lnTo>
                  <a:pt x="5940" y="16971"/>
                </a:lnTo>
                <a:lnTo>
                  <a:pt x="8100" y="16971"/>
                </a:lnTo>
                <a:lnTo>
                  <a:pt x="8100" y="15428"/>
                </a:lnTo>
                <a:lnTo>
                  <a:pt x="5940" y="15428"/>
                </a:lnTo>
                <a:close/>
              </a:path>
              <a:path w="21600" h="21600" extrusionOk="0">
                <a:moveTo>
                  <a:pt x="8100" y="15428"/>
                </a:moveTo>
                <a:lnTo>
                  <a:pt x="8100" y="16971"/>
                </a:lnTo>
                <a:lnTo>
                  <a:pt x="10260" y="16971"/>
                </a:lnTo>
                <a:lnTo>
                  <a:pt x="10260" y="15428"/>
                </a:lnTo>
                <a:lnTo>
                  <a:pt x="8100" y="15428"/>
                </a:lnTo>
                <a:close/>
              </a:path>
              <a:path w="21600" h="21600" extrusionOk="0">
                <a:moveTo>
                  <a:pt x="10260" y="15428"/>
                </a:moveTo>
                <a:lnTo>
                  <a:pt x="10260" y="16971"/>
                </a:lnTo>
                <a:lnTo>
                  <a:pt x="12419" y="16971"/>
                </a:lnTo>
                <a:lnTo>
                  <a:pt x="12419" y="15428"/>
                </a:lnTo>
                <a:lnTo>
                  <a:pt x="10260" y="15428"/>
                </a:lnTo>
                <a:close/>
              </a:path>
              <a:path w="21600" h="21600" extrusionOk="0">
                <a:moveTo>
                  <a:pt x="12419" y="15428"/>
                </a:moveTo>
                <a:lnTo>
                  <a:pt x="12419" y="16971"/>
                </a:lnTo>
                <a:lnTo>
                  <a:pt x="14580" y="16971"/>
                </a:lnTo>
                <a:lnTo>
                  <a:pt x="14580" y="15428"/>
                </a:lnTo>
                <a:lnTo>
                  <a:pt x="12419" y="15428"/>
                </a:lnTo>
                <a:close/>
              </a:path>
              <a:path w="21600" h="21600" extrusionOk="0">
                <a:moveTo>
                  <a:pt x="14580" y="15428"/>
                </a:moveTo>
                <a:lnTo>
                  <a:pt x="14580" y="16971"/>
                </a:lnTo>
                <a:lnTo>
                  <a:pt x="16740" y="16971"/>
                </a:lnTo>
                <a:lnTo>
                  <a:pt x="16740" y="15428"/>
                </a:lnTo>
                <a:lnTo>
                  <a:pt x="14580" y="15428"/>
                </a:lnTo>
                <a:close/>
              </a:path>
              <a:path w="21600" h="21600" extrusionOk="0">
                <a:moveTo>
                  <a:pt x="16740" y="15428"/>
                </a:moveTo>
                <a:lnTo>
                  <a:pt x="16740" y="16971"/>
                </a:lnTo>
                <a:lnTo>
                  <a:pt x="18900" y="16971"/>
                </a:lnTo>
                <a:lnTo>
                  <a:pt x="18900" y="15428"/>
                </a:lnTo>
                <a:lnTo>
                  <a:pt x="16740" y="15428"/>
                </a:lnTo>
                <a:close/>
              </a:path>
              <a:path w="21600" h="21600" extrusionOk="0">
                <a:moveTo>
                  <a:pt x="18900" y="15428"/>
                </a:moveTo>
                <a:lnTo>
                  <a:pt x="18900" y="16971"/>
                </a:lnTo>
                <a:lnTo>
                  <a:pt x="21060" y="16971"/>
                </a:lnTo>
                <a:lnTo>
                  <a:pt x="21060" y="15428"/>
                </a:lnTo>
                <a:lnTo>
                  <a:pt x="18900" y="15428"/>
                </a:lnTo>
                <a:close/>
              </a:path>
              <a:path w="21600" h="21600" extrusionOk="0">
                <a:moveTo>
                  <a:pt x="540" y="16971"/>
                </a:moveTo>
                <a:lnTo>
                  <a:pt x="540" y="18514"/>
                </a:lnTo>
                <a:lnTo>
                  <a:pt x="2700" y="18514"/>
                </a:lnTo>
                <a:lnTo>
                  <a:pt x="2700" y="16971"/>
                </a:lnTo>
                <a:lnTo>
                  <a:pt x="540" y="16971"/>
                </a:lnTo>
                <a:close/>
              </a:path>
              <a:path w="21600" h="21600" extrusionOk="0">
                <a:moveTo>
                  <a:pt x="2700" y="16971"/>
                </a:moveTo>
                <a:lnTo>
                  <a:pt x="2700" y="18514"/>
                </a:lnTo>
                <a:lnTo>
                  <a:pt x="4860" y="18514"/>
                </a:lnTo>
                <a:lnTo>
                  <a:pt x="4860" y="16971"/>
                </a:lnTo>
                <a:lnTo>
                  <a:pt x="2700" y="16971"/>
                </a:lnTo>
                <a:close/>
              </a:path>
              <a:path w="21600" h="21600" extrusionOk="0">
                <a:moveTo>
                  <a:pt x="4860" y="16971"/>
                </a:moveTo>
                <a:lnTo>
                  <a:pt x="4860" y="18514"/>
                </a:lnTo>
                <a:lnTo>
                  <a:pt x="7020" y="18514"/>
                </a:lnTo>
                <a:lnTo>
                  <a:pt x="7020" y="16971"/>
                </a:lnTo>
                <a:lnTo>
                  <a:pt x="4860" y="16971"/>
                </a:lnTo>
                <a:close/>
              </a:path>
              <a:path w="21600" h="21600" extrusionOk="0">
                <a:moveTo>
                  <a:pt x="7020" y="16971"/>
                </a:moveTo>
                <a:lnTo>
                  <a:pt x="7020" y="18514"/>
                </a:lnTo>
                <a:lnTo>
                  <a:pt x="9180" y="18514"/>
                </a:lnTo>
                <a:lnTo>
                  <a:pt x="9180" y="16971"/>
                </a:lnTo>
                <a:lnTo>
                  <a:pt x="7020" y="16971"/>
                </a:lnTo>
                <a:close/>
              </a:path>
              <a:path w="21600" h="21600" extrusionOk="0">
                <a:moveTo>
                  <a:pt x="9180" y="16971"/>
                </a:moveTo>
                <a:lnTo>
                  <a:pt x="9180" y="18514"/>
                </a:lnTo>
                <a:lnTo>
                  <a:pt x="11340" y="18514"/>
                </a:lnTo>
                <a:lnTo>
                  <a:pt x="11340" y="16971"/>
                </a:lnTo>
                <a:lnTo>
                  <a:pt x="9180" y="16971"/>
                </a:lnTo>
                <a:close/>
              </a:path>
              <a:path w="21600" h="21600" extrusionOk="0">
                <a:moveTo>
                  <a:pt x="11340" y="16971"/>
                </a:moveTo>
                <a:lnTo>
                  <a:pt x="11340" y="18514"/>
                </a:lnTo>
                <a:lnTo>
                  <a:pt x="13500" y="18514"/>
                </a:lnTo>
                <a:lnTo>
                  <a:pt x="13500" y="16971"/>
                </a:lnTo>
                <a:lnTo>
                  <a:pt x="11340" y="16971"/>
                </a:lnTo>
                <a:close/>
              </a:path>
              <a:path w="21600" h="21600" extrusionOk="0">
                <a:moveTo>
                  <a:pt x="13500" y="16971"/>
                </a:moveTo>
                <a:lnTo>
                  <a:pt x="13500" y="18514"/>
                </a:lnTo>
                <a:lnTo>
                  <a:pt x="15660" y="18514"/>
                </a:lnTo>
                <a:lnTo>
                  <a:pt x="15660" y="16971"/>
                </a:lnTo>
                <a:lnTo>
                  <a:pt x="13500" y="16971"/>
                </a:lnTo>
                <a:close/>
              </a:path>
              <a:path w="21600" h="21600" extrusionOk="0">
                <a:moveTo>
                  <a:pt x="15660" y="16971"/>
                </a:moveTo>
                <a:lnTo>
                  <a:pt x="15660" y="18514"/>
                </a:lnTo>
                <a:lnTo>
                  <a:pt x="17820" y="18514"/>
                </a:lnTo>
                <a:lnTo>
                  <a:pt x="17820" y="16971"/>
                </a:lnTo>
                <a:lnTo>
                  <a:pt x="15660" y="16971"/>
                </a:lnTo>
                <a:close/>
              </a:path>
              <a:path w="21600" h="21600" extrusionOk="0">
                <a:moveTo>
                  <a:pt x="17820" y="16971"/>
                </a:moveTo>
                <a:lnTo>
                  <a:pt x="17820" y="18514"/>
                </a:lnTo>
                <a:lnTo>
                  <a:pt x="19980" y="18514"/>
                </a:lnTo>
                <a:lnTo>
                  <a:pt x="19980" y="16971"/>
                </a:lnTo>
                <a:lnTo>
                  <a:pt x="17820" y="16971"/>
                </a:lnTo>
                <a:close/>
              </a:path>
              <a:path w="21600" h="21600" extrusionOk="0">
                <a:moveTo>
                  <a:pt x="1620" y="18514"/>
                </a:moveTo>
                <a:lnTo>
                  <a:pt x="1620" y="20057"/>
                </a:lnTo>
                <a:lnTo>
                  <a:pt x="3779" y="20057"/>
                </a:lnTo>
                <a:lnTo>
                  <a:pt x="3779" y="18514"/>
                </a:lnTo>
                <a:lnTo>
                  <a:pt x="1620" y="18514"/>
                </a:lnTo>
                <a:close/>
              </a:path>
              <a:path w="21600" h="21600" extrusionOk="0">
                <a:moveTo>
                  <a:pt x="3779" y="18514"/>
                </a:moveTo>
                <a:lnTo>
                  <a:pt x="3779" y="20057"/>
                </a:lnTo>
                <a:lnTo>
                  <a:pt x="5940" y="20057"/>
                </a:lnTo>
                <a:lnTo>
                  <a:pt x="5940" y="18514"/>
                </a:lnTo>
                <a:lnTo>
                  <a:pt x="3779" y="18514"/>
                </a:lnTo>
                <a:close/>
              </a:path>
              <a:path w="21600" h="21600" extrusionOk="0">
                <a:moveTo>
                  <a:pt x="5940" y="18514"/>
                </a:moveTo>
                <a:lnTo>
                  <a:pt x="5940" y="20057"/>
                </a:lnTo>
                <a:lnTo>
                  <a:pt x="8100" y="20057"/>
                </a:lnTo>
                <a:lnTo>
                  <a:pt x="8100" y="18514"/>
                </a:lnTo>
                <a:lnTo>
                  <a:pt x="5940" y="18514"/>
                </a:lnTo>
                <a:close/>
              </a:path>
              <a:path w="21600" h="21600" extrusionOk="0">
                <a:moveTo>
                  <a:pt x="8100" y="18514"/>
                </a:moveTo>
                <a:lnTo>
                  <a:pt x="8100" y="20057"/>
                </a:lnTo>
                <a:lnTo>
                  <a:pt x="10260" y="20057"/>
                </a:lnTo>
                <a:lnTo>
                  <a:pt x="10260" y="18514"/>
                </a:lnTo>
                <a:lnTo>
                  <a:pt x="8100" y="18514"/>
                </a:lnTo>
                <a:close/>
              </a:path>
              <a:path w="21600" h="21600" extrusionOk="0">
                <a:moveTo>
                  <a:pt x="10260" y="18514"/>
                </a:moveTo>
                <a:lnTo>
                  <a:pt x="10260" y="20057"/>
                </a:lnTo>
                <a:lnTo>
                  <a:pt x="12419" y="20057"/>
                </a:lnTo>
                <a:lnTo>
                  <a:pt x="12419" y="18514"/>
                </a:lnTo>
                <a:lnTo>
                  <a:pt x="10260" y="18514"/>
                </a:lnTo>
                <a:close/>
              </a:path>
              <a:path w="21600" h="21600" extrusionOk="0">
                <a:moveTo>
                  <a:pt x="12419" y="18514"/>
                </a:moveTo>
                <a:lnTo>
                  <a:pt x="12419" y="20057"/>
                </a:lnTo>
                <a:lnTo>
                  <a:pt x="14580" y="20057"/>
                </a:lnTo>
                <a:lnTo>
                  <a:pt x="14580" y="18514"/>
                </a:lnTo>
                <a:lnTo>
                  <a:pt x="12419" y="18514"/>
                </a:lnTo>
                <a:close/>
              </a:path>
              <a:path w="21600" h="21600" extrusionOk="0">
                <a:moveTo>
                  <a:pt x="14580" y="18514"/>
                </a:moveTo>
                <a:lnTo>
                  <a:pt x="14580" y="20057"/>
                </a:lnTo>
                <a:lnTo>
                  <a:pt x="16740" y="20057"/>
                </a:lnTo>
                <a:lnTo>
                  <a:pt x="16740" y="18514"/>
                </a:lnTo>
                <a:lnTo>
                  <a:pt x="14580" y="18514"/>
                </a:lnTo>
                <a:close/>
              </a:path>
              <a:path w="21600" h="21600" extrusionOk="0">
                <a:moveTo>
                  <a:pt x="16740" y="18514"/>
                </a:moveTo>
                <a:lnTo>
                  <a:pt x="16740" y="20057"/>
                </a:lnTo>
                <a:lnTo>
                  <a:pt x="18900" y="20057"/>
                </a:lnTo>
                <a:lnTo>
                  <a:pt x="18900" y="18514"/>
                </a:lnTo>
                <a:lnTo>
                  <a:pt x="16740" y="18514"/>
                </a:lnTo>
                <a:close/>
              </a:path>
              <a:path w="21600" h="21600" extrusionOk="0">
                <a:moveTo>
                  <a:pt x="18900" y="18514"/>
                </a:moveTo>
                <a:lnTo>
                  <a:pt x="18900" y="20057"/>
                </a:lnTo>
                <a:lnTo>
                  <a:pt x="21060" y="20057"/>
                </a:lnTo>
                <a:lnTo>
                  <a:pt x="21060" y="18514"/>
                </a:lnTo>
                <a:lnTo>
                  <a:pt x="18900" y="18514"/>
                </a:lnTo>
                <a:close/>
              </a:path>
              <a:path w="21600" h="21600" extrusionOk="0">
                <a:moveTo>
                  <a:pt x="540" y="20057"/>
                </a:moveTo>
                <a:lnTo>
                  <a:pt x="540" y="21600"/>
                </a:lnTo>
                <a:lnTo>
                  <a:pt x="2700" y="21600"/>
                </a:lnTo>
                <a:lnTo>
                  <a:pt x="2700" y="20057"/>
                </a:lnTo>
                <a:lnTo>
                  <a:pt x="540" y="20057"/>
                </a:lnTo>
                <a:close/>
              </a:path>
              <a:path w="21600" h="21600" extrusionOk="0">
                <a:moveTo>
                  <a:pt x="2700" y="20057"/>
                </a:moveTo>
                <a:lnTo>
                  <a:pt x="2700" y="21600"/>
                </a:lnTo>
                <a:lnTo>
                  <a:pt x="4860" y="21600"/>
                </a:lnTo>
                <a:lnTo>
                  <a:pt x="4860" y="20057"/>
                </a:lnTo>
                <a:lnTo>
                  <a:pt x="2700" y="20057"/>
                </a:lnTo>
                <a:close/>
              </a:path>
              <a:path w="21600" h="21600" extrusionOk="0">
                <a:moveTo>
                  <a:pt x="4860" y="20057"/>
                </a:moveTo>
                <a:lnTo>
                  <a:pt x="4860" y="21600"/>
                </a:lnTo>
                <a:lnTo>
                  <a:pt x="7020" y="21600"/>
                </a:lnTo>
                <a:lnTo>
                  <a:pt x="7020" y="20057"/>
                </a:lnTo>
                <a:lnTo>
                  <a:pt x="4860" y="20057"/>
                </a:lnTo>
                <a:close/>
              </a:path>
              <a:path w="21600" h="21600" extrusionOk="0">
                <a:moveTo>
                  <a:pt x="7020" y="20057"/>
                </a:moveTo>
                <a:lnTo>
                  <a:pt x="7020" y="21600"/>
                </a:lnTo>
                <a:lnTo>
                  <a:pt x="9180" y="21600"/>
                </a:lnTo>
                <a:lnTo>
                  <a:pt x="9180" y="20057"/>
                </a:lnTo>
                <a:lnTo>
                  <a:pt x="7020" y="20057"/>
                </a:lnTo>
                <a:close/>
              </a:path>
              <a:path w="21600" h="21600" extrusionOk="0">
                <a:moveTo>
                  <a:pt x="9180" y="20057"/>
                </a:moveTo>
                <a:lnTo>
                  <a:pt x="9180" y="21600"/>
                </a:lnTo>
                <a:lnTo>
                  <a:pt x="11340" y="21600"/>
                </a:lnTo>
                <a:lnTo>
                  <a:pt x="11340" y="20057"/>
                </a:lnTo>
                <a:lnTo>
                  <a:pt x="9180" y="20057"/>
                </a:lnTo>
                <a:close/>
              </a:path>
              <a:path w="21600" h="21600" extrusionOk="0">
                <a:moveTo>
                  <a:pt x="11340" y="20057"/>
                </a:moveTo>
                <a:lnTo>
                  <a:pt x="11340" y="21600"/>
                </a:lnTo>
                <a:lnTo>
                  <a:pt x="13500" y="21600"/>
                </a:lnTo>
                <a:lnTo>
                  <a:pt x="13500" y="20057"/>
                </a:lnTo>
                <a:lnTo>
                  <a:pt x="11340" y="20057"/>
                </a:lnTo>
                <a:close/>
              </a:path>
              <a:path w="21600" h="21600" extrusionOk="0">
                <a:moveTo>
                  <a:pt x="13500" y="20057"/>
                </a:moveTo>
                <a:lnTo>
                  <a:pt x="13500" y="21600"/>
                </a:lnTo>
                <a:lnTo>
                  <a:pt x="15660" y="21600"/>
                </a:lnTo>
                <a:lnTo>
                  <a:pt x="15660" y="20057"/>
                </a:lnTo>
                <a:lnTo>
                  <a:pt x="13500" y="20057"/>
                </a:lnTo>
                <a:close/>
              </a:path>
              <a:path w="21600" h="21600" extrusionOk="0">
                <a:moveTo>
                  <a:pt x="15660" y="20057"/>
                </a:moveTo>
                <a:lnTo>
                  <a:pt x="15660" y="21600"/>
                </a:lnTo>
                <a:lnTo>
                  <a:pt x="17820" y="21600"/>
                </a:lnTo>
                <a:lnTo>
                  <a:pt x="17820" y="20057"/>
                </a:lnTo>
                <a:lnTo>
                  <a:pt x="15660" y="20057"/>
                </a:lnTo>
                <a:close/>
              </a:path>
              <a:path w="21600" h="21600" extrusionOk="0">
                <a:moveTo>
                  <a:pt x="17820" y="20057"/>
                </a:moveTo>
                <a:lnTo>
                  <a:pt x="17820" y="21600"/>
                </a:lnTo>
                <a:lnTo>
                  <a:pt x="19980" y="21600"/>
                </a:lnTo>
                <a:lnTo>
                  <a:pt x="19980" y="20057"/>
                </a:lnTo>
                <a:lnTo>
                  <a:pt x="17820" y="20057"/>
                </a:lnTo>
                <a:close/>
              </a:path>
              <a:path w="21600" h="21600" extrusionOk="0">
                <a:moveTo>
                  <a:pt x="19980" y="4628"/>
                </a:moveTo>
                <a:lnTo>
                  <a:pt x="21060" y="4628"/>
                </a:lnTo>
                <a:lnTo>
                  <a:pt x="21060" y="6171"/>
                </a:lnTo>
                <a:lnTo>
                  <a:pt x="19980" y="6171"/>
                </a:lnTo>
                <a:lnTo>
                  <a:pt x="19980" y="4628"/>
                </a:lnTo>
                <a:close/>
              </a:path>
            </a:pathLst>
          </a:custGeom>
          <a:solidFill>
            <a:srgbClr val="996633"/>
          </a:solidFill>
          <a:ln w="9525">
            <a:solidFill>
              <a:srgbClr val="000000"/>
            </a:solidFill>
            <a:miter lim="800000"/>
            <a:headEnd/>
            <a:tailEnd/>
          </a:ln>
        </p:spPr>
        <p:txBody>
          <a:bodyPr/>
          <a:lstStyle/>
          <a:p>
            <a:endParaRPr lang="en-US"/>
          </a:p>
        </p:txBody>
      </p:sp>
      <p:pic>
        <p:nvPicPr>
          <p:cNvPr id="56329" name="Picture 9" descr="MCj04361630000[1]"/>
          <p:cNvPicPr>
            <a:picLocks noChangeAspect="1" noChangeArrowheads="1"/>
          </p:cNvPicPr>
          <p:nvPr/>
        </p:nvPicPr>
        <p:blipFill>
          <a:blip r:embed="rId4"/>
          <a:srcRect/>
          <a:stretch>
            <a:fillRect/>
          </a:stretch>
        </p:blipFill>
        <p:spPr bwMode="auto">
          <a:xfrm>
            <a:off x="0" y="1905000"/>
            <a:ext cx="3276600" cy="3048000"/>
          </a:xfrm>
          <a:prstGeom prst="rect">
            <a:avLst/>
          </a:prstGeom>
          <a:noFill/>
          <a:ln w="9525">
            <a:noFill/>
            <a:miter lim="800000"/>
            <a:headEnd/>
            <a:tailEnd/>
          </a:ln>
        </p:spPr>
      </p:pic>
    </p:spTree>
  </p:cSld>
  <p:clrMapOvr>
    <a:masterClrMapping/>
  </p:clrMapOvr>
  <p:transition spd="slow">
    <p:wheel spokes="8"/>
    <p:sndAc>
      <p:stSnd>
        <p:snd r:embed="rId2" name="push.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p:cTn id="7" dur="500" fill="hold"/>
                                        <p:tgtEl>
                                          <p:spTgt spid="56322"/>
                                        </p:tgtEl>
                                        <p:attrNameLst>
                                          <p:attrName>ppt_w</p:attrName>
                                        </p:attrNameLst>
                                      </p:cBhvr>
                                      <p:tavLst>
                                        <p:tav tm="0">
                                          <p:val>
                                            <p:fltVal val="0"/>
                                          </p:val>
                                        </p:tav>
                                        <p:tav tm="100000">
                                          <p:val>
                                            <p:strVal val="#ppt_w"/>
                                          </p:val>
                                        </p:tav>
                                      </p:tavLst>
                                    </p:anim>
                                    <p:anim calcmode="lin" valueType="num">
                                      <p:cBhvr>
                                        <p:cTn id="8" dur="500" fill="hold"/>
                                        <p:tgtEl>
                                          <p:spTgt spid="56322"/>
                                        </p:tgtEl>
                                        <p:attrNameLst>
                                          <p:attrName>ppt_h</p:attrName>
                                        </p:attrNameLst>
                                      </p:cBhvr>
                                      <p:tavLst>
                                        <p:tav tm="0">
                                          <p:val>
                                            <p:fltVal val="0"/>
                                          </p:val>
                                        </p:tav>
                                        <p:tav tm="100000">
                                          <p:val>
                                            <p:strVal val="#ppt_h"/>
                                          </p:val>
                                        </p:tav>
                                      </p:tavLst>
                                    </p:anim>
                                    <p:animEffect transition="in" filter="fade">
                                      <p:cBhvr>
                                        <p:cTn id="9" dur="500"/>
                                        <p:tgtEl>
                                          <p:spTgt spid="56322"/>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8" presetClass="entr" presetSubtype="16" fill="hold" nodeType="clickEffect">
                                  <p:stCondLst>
                                    <p:cond delay="0"/>
                                  </p:stCondLst>
                                  <p:childTnLst>
                                    <p:set>
                                      <p:cBhvr>
                                        <p:cTn id="13" dur="1" fill="hold">
                                          <p:stCondLst>
                                            <p:cond delay="0"/>
                                          </p:stCondLst>
                                        </p:cTn>
                                        <p:tgtEl>
                                          <p:spTgt spid="56329"/>
                                        </p:tgtEl>
                                        <p:attrNameLst>
                                          <p:attrName>style.visibility</p:attrName>
                                        </p:attrNameLst>
                                      </p:cBhvr>
                                      <p:to>
                                        <p:strVal val="visible"/>
                                      </p:to>
                                    </p:set>
                                    <p:animEffect transition="in" filter="diamond(in)">
                                      <p:cBhvr>
                                        <p:cTn id="14" dur="2000"/>
                                        <p:tgtEl>
                                          <p:spTgt spid="5632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ntr" presetSubtype="10" fill="hold" nodeType="clickEffect">
                                  <p:stCondLst>
                                    <p:cond delay="0"/>
                                  </p:stCondLst>
                                  <p:childTnLst>
                                    <p:set>
                                      <p:cBhvr>
                                        <p:cTn id="18" dur="1" fill="hold">
                                          <p:stCondLst>
                                            <p:cond delay="0"/>
                                          </p:stCondLst>
                                        </p:cTn>
                                        <p:tgtEl>
                                          <p:spTgt spid="56327"/>
                                        </p:tgtEl>
                                        <p:attrNameLst>
                                          <p:attrName>style.visibility</p:attrName>
                                        </p:attrNameLst>
                                      </p:cBhvr>
                                      <p:to>
                                        <p:strVal val="visible"/>
                                      </p:to>
                                    </p:set>
                                    <p:animEffect transition="in" filter="checkerboard(across)">
                                      <p:cBhvr>
                                        <p:cTn id="19" dur="500"/>
                                        <p:tgtEl>
                                          <p:spTgt spid="5632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56328"/>
                                        </p:tgtEl>
                                        <p:attrNameLst>
                                          <p:attrName>style.visibility</p:attrName>
                                        </p:attrNameLst>
                                      </p:cBhvr>
                                      <p:to>
                                        <p:strVal val="visible"/>
                                      </p:to>
                                    </p:set>
                                    <p:animEffect transition="in" filter="box(in)">
                                      <p:cBhvr>
                                        <p:cTn id="24" dur="500"/>
                                        <p:tgtEl>
                                          <p:spTgt spid="5632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56324"/>
                                        </p:tgtEl>
                                        <p:attrNameLst>
                                          <p:attrName>style.visibility</p:attrName>
                                        </p:attrNameLst>
                                      </p:cBhvr>
                                      <p:to>
                                        <p:strVal val="visible"/>
                                      </p:to>
                                    </p:set>
                                    <p:anim calcmode="lin" valueType="num">
                                      <p:cBhvr additive="base">
                                        <p:cTn id="29" dur="500" fill="hold"/>
                                        <p:tgtEl>
                                          <p:spTgt spid="56324"/>
                                        </p:tgtEl>
                                        <p:attrNameLst>
                                          <p:attrName>ppt_x</p:attrName>
                                        </p:attrNameLst>
                                      </p:cBhvr>
                                      <p:tavLst>
                                        <p:tav tm="0">
                                          <p:val>
                                            <p:strVal val="#ppt_x"/>
                                          </p:val>
                                        </p:tav>
                                        <p:tav tm="100000">
                                          <p:val>
                                            <p:strVal val="#ppt_x"/>
                                          </p:val>
                                        </p:tav>
                                      </p:tavLst>
                                    </p:anim>
                                    <p:anim calcmode="lin" valueType="num">
                                      <p:cBhvr additive="base">
                                        <p:cTn id="30"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4" grpId="0" animBg="1"/>
      <p:bldP spid="5632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04800" y="-304800"/>
            <a:ext cx="8382000" cy="2057400"/>
          </a:xfrm>
        </p:spPr>
        <p:txBody>
          <a:bodyPr/>
          <a:lstStyle/>
          <a:p>
            <a:pPr eaLnBrk="1" hangingPunct="1"/>
            <a:r>
              <a:rPr lang="en-US" sz="4800" b="1" smtClean="0">
                <a:solidFill>
                  <a:srgbClr val="FFFF00"/>
                </a:solidFill>
              </a:rPr>
              <a:t>Bóng tối xuất hiện ở đâu?</a:t>
            </a:r>
          </a:p>
        </p:txBody>
      </p:sp>
      <p:sp>
        <p:nvSpPr>
          <p:cNvPr id="12291" name="Rectangle 3"/>
          <p:cNvSpPr>
            <a:spLocks noGrp="1" noChangeArrowheads="1"/>
          </p:cNvSpPr>
          <p:nvPr>
            <p:ph type="body" idx="4294967295"/>
          </p:nvPr>
        </p:nvSpPr>
        <p:spPr>
          <a:xfrm>
            <a:off x="0" y="5562600"/>
            <a:ext cx="9144000" cy="1295400"/>
          </a:xfrm>
          <a:gradFill rotWithShape="1">
            <a:gsLst>
              <a:gs pos="0">
                <a:srgbClr val="CCFF66"/>
              </a:gs>
              <a:gs pos="50000">
                <a:srgbClr val="FFFFFF"/>
              </a:gs>
              <a:gs pos="100000">
                <a:srgbClr val="CCFF66"/>
              </a:gs>
            </a:gsLst>
            <a:lin ang="5400000" scaled="1"/>
          </a:gradFill>
        </p:spPr>
        <p:txBody>
          <a:bodyPr/>
          <a:lstStyle/>
          <a:p>
            <a:pPr algn="ctr" eaLnBrk="1" hangingPunct="1">
              <a:buFontTx/>
              <a:buNone/>
              <a:defRPr/>
            </a:pPr>
            <a:r>
              <a:rPr lang="en-US" sz="3600" b="1" smtClean="0">
                <a:solidFill>
                  <a:srgbClr val="FF0000"/>
                </a:solidFill>
                <a:effectLst>
                  <a:outerShdw blurRad="38100" dist="38100" dir="2700000" algn="tl">
                    <a:srgbClr val="000000"/>
                  </a:outerShdw>
                </a:effectLst>
              </a:rPr>
              <a:t>Bóng tối xuất hiện ở phía sau vật cản sáng.</a:t>
            </a:r>
          </a:p>
        </p:txBody>
      </p:sp>
      <p:pic>
        <p:nvPicPr>
          <p:cNvPr id="58372" name="Picture 4" descr="TTDUC"/>
          <p:cNvPicPr>
            <a:picLocks noChangeAspect="1" noChangeArrowheads="1"/>
          </p:cNvPicPr>
          <p:nvPr/>
        </p:nvPicPr>
        <p:blipFill>
          <a:blip r:embed="rId3"/>
          <a:srcRect/>
          <a:stretch>
            <a:fillRect/>
          </a:stretch>
        </p:blipFill>
        <p:spPr bwMode="auto">
          <a:xfrm>
            <a:off x="0" y="1295400"/>
            <a:ext cx="9144000" cy="4343400"/>
          </a:xfrm>
          <a:prstGeom prst="rect">
            <a:avLst/>
          </a:prstGeom>
          <a:noFill/>
          <a:ln w="9525">
            <a:noFill/>
            <a:miter lim="800000"/>
            <a:headEnd/>
            <a:tailEnd/>
          </a:ln>
        </p:spPr>
      </p:pic>
    </p:spTree>
  </p:cSld>
  <p:clrMapOvr>
    <a:masterClrMapping/>
  </p:clrMapOvr>
  <p:transition spd="slow">
    <p:comb dir="vert"/>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8372"/>
                                        </p:tgtEl>
                                        <p:attrNameLst>
                                          <p:attrName>style.visibility</p:attrName>
                                        </p:attrNameLst>
                                      </p:cBhvr>
                                      <p:to>
                                        <p:strVal val="visible"/>
                                      </p:to>
                                    </p:set>
                                    <p:anim calcmode="lin" valueType="num">
                                      <p:cBhvr>
                                        <p:cTn id="7" dur="500" fill="hold"/>
                                        <p:tgtEl>
                                          <p:spTgt spid="58372"/>
                                        </p:tgtEl>
                                        <p:attrNameLst>
                                          <p:attrName>ppt_w</p:attrName>
                                        </p:attrNameLst>
                                      </p:cBhvr>
                                      <p:tavLst>
                                        <p:tav tm="0">
                                          <p:val>
                                            <p:fltVal val="0"/>
                                          </p:val>
                                        </p:tav>
                                        <p:tav tm="100000">
                                          <p:val>
                                            <p:strVal val="#ppt_w"/>
                                          </p:val>
                                        </p:tav>
                                      </p:tavLst>
                                    </p:anim>
                                    <p:anim calcmode="lin" valueType="num">
                                      <p:cBhvr>
                                        <p:cTn id="8" dur="500" fill="hold"/>
                                        <p:tgtEl>
                                          <p:spTgt spid="58372"/>
                                        </p:tgtEl>
                                        <p:attrNameLst>
                                          <p:attrName>ppt_h</p:attrName>
                                        </p:attrNameLst>
                                      </p:cBhvr>
                                      <p:tavLst>
                                        <p:tav tm="0">
                                          <p:val>
                                            <p:fltVal val="0"/>
                                          </p:val>
                                        </p:tav>
                                        <p:tav tm="100000">
                                          <p:val>
                                            <p:strVal val="#ppt_h"/>
                                          </p:val>
                                        </p:tav>
                                      </p:tavLst>
                                    </p:anim>
                                    <p:animEffect transition="in" filter="fade">
                                      <p:cBhvr>
                                        <p:cTn id="9" dur="500"/>
                                        <p:tgtEl>
                                          <p:spTgt spid="58372"/>
                                        </p:tgtEl>
                                      </p:cBhvr>
                                    </p:animEffect>
                                  </p:childTnLst>
                                </p:cTn>
                              </p:par>
                            </p:childTnLst>
                          </p:cTn>
                        </p:par>
                        <p:par>
                          <p:cTn id="10" fill="hold" nodeType="afterGroup">
                            <p:stCondLst>
                              <p:cond delay="5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2290"/>
                                        </p:tgtEl>
                                        <p:attrNameLst>
                                          <p:attrName>style.visibility</p:attrName>
                                        </p:attrNameLst>
                                      </p:cBhvr>
                                      <p:to>
                                        <p:strVal val="visible"/>
                                      </p:to>
                                    </p:set>
                                    <p:animEffect transition="in" filter="fade">
                                      <p:cBhvr>
                                        <p:cTn id="13" dur="1000"/>
                                        <p:tgtEl>
                                          <p:spTgt spid="12290"/>
                                        </p:tgtEl>
                                      </p:cBhvr>
                                    </p:animEffect>
                                    <p:anim calcmode="lin" valueType="num">
                                      <p:cBhvr>
                                        <p:cTn id="14" dur="1000" fill="hold"/>
                                        <p:tgtEl>
                                          <p:spTgt spid="12290"/>
                                        </p:tgtEl>
                                        <p:attrNameLst>
                                          <p:attrName>ppt_x</p:attrName>
                                        </p:attrNameLst>
                                      </p:cBhvr>
                                      <p:tavLst>
                                        <p:tav tm="0">
                                          <p:val>
                                            <p:strVal val="#ppt_x-.1"/>
                                          </p:val>
                                        </p:tav>
                                        <p:tav tm="100000">
                                          <p:val>
                                            <p:strVal val="#ppt_x"/>
                                          </p:val>
                                        </p:tav>
                                      </p:tavLst>
                                    </p:anim>
                                    <p:anim calcmode="lin" valueType="num">
                                      <p:cBhvr>
                                        <p:cTn id="15" dur="10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12291">
                                            <p:bg/>
                                          </p:spTgt>
                                        </p:tgtEl>
                                        <p:attrNameLst>
                                          <p:attrName>style.visibility</p:attrName>
                                        </p:attrNameLst>
                                      </p:cBhvr>
                                      <p:to>
                                        <p:strVal val="visible"/>
                                      </p:to>
                                    </p:set>
                                    <p:anim calcmode="lin" valueType="num">
                                      <p:cBhvr additive="base">
                                        <p:cTn id="20" dur="500" fill="hold"/>
                                        <p:tgtEl>
                                          <p:spTgt spid="12291">
                                            <p:bg/>
                                          </p:spTgt>
                                        </p:tgtEl>
                                        <p:attrNameLst>
                                          <p:attrName>ppt_x</p:attrName>
                                        </p:attrNameLst>
                                      </p:cBhvr>
                                      <p:tavLst>
                                        <p:tav tm="0">
                                          <p:val>
                                            <p:strVal val="#ppt_x"/>
                                          </p:val>
                                        </p:tav>
                                        <p:tav tm="100000">
                                          <p:val>
                                            <p:strVal val="#ppt_x"/>
                                          </p:val>
                                        </p:tav>
                                      </p:tavLst>
                                    </p:anim>
                                    <p:anim calcmode="lin" valueType="num">
                                      <p:cBhvr additive="base">
                                        <p:cTn id="21" dur="500" fill="hold"/>
                                        <p:tgtEl>
                                          <p:spTgt spid="12291">
                                            <p:bg/>
                                          </p:spTgt>
                                        </p:tgtEl>
                                        <p:attrNameLst>
                                          <p:attrName>ppt_y</p:attrName>
                                        </p:attrNameLst>
                                      </p:cBhvr>
                                      <p:tavLst>
                                        <p:tav tm="0">
                                          <p:val>
                                            <p:strVal val="1+#ppt_h/2"/>
                                          </p:val>
                                        </p:tav>
                                        <p:tav tm="100000">
                                          <p:val>
                                            <p:strVal val="#ppt_y"/>
                                          </p:val>
                                        </p:tav>
                                      </p:tavLst>
                                    </p:anim>
                                  </p:childTnLst>
                                </p:cTn>
                              </p:par>
                            </p:childTnLst>
                          </p:cTn>
                        </p:par>
                      </p:childTnLst>
                    </p:cTn>
                  </p:par>
                  <p:par>
                    <p:cTn id="22" fill="hold" nodeType="clickPar">
                      <p:stCondLst>
                        <p:cond delay="indefinite"/>
                      </p:stCondLst>
                      <p:childTnLst>
                        <p:par>
                          <p:cTn id="23" fill="hold" nodeType="withGroup">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291">
                                            <p:txEl>
                                              <p:pRg st="0" end="0"/>
                                            </p:txEl>
                                          </p:spTgt>
                                        </p:tgtEl>
                                        <p:attrNameLst>
                                          <p:attrName>style.visibility</p:attrName>
                                        </p:attrNameLst>
                                      </p:cBhvr>
                                      <p:to>
                                        <p:strVal val="visible"/>
                                      </p:to>
                                    </p:set>
                                    <p:anim calcmode="lin" valueType="num">
                                      <p:cBhvr additive="base">
                                        <p:cTn id="26" dur="500" fill="hold"/>
                                        <p:tgtEl>
                                          <p:spTgt spid="12291">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22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0"/>
            <a:ext cx="9144000" cy="3276600"/>
          </a:xfrm>
          <a:prstGeom prst="rect">
            <a:avLst/>
          </a:prstGeom>
          <a:gradFill rotWithShape="1">
            <a:gsLst>
              <a:gs pos="0">
                <a:srgbClr val="FFFF99"/>
              </a:gs>
              <a:gs pos="50000">
                <a:srgbClr val="FFFF99">
                  <a:gamma/>
                  <a:shade val="46275"/>
                  <a:invGamma/>
                </a:srgbClr>
              </a:gs>
              <a:gs pos="100000">
                <a:srgbClr val="FFFF99"/>
              </a:gs>
            </a:gsLst>
            <a:lin ang="5400000" scaled="1"/>
          </a:gra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800" b="1" i="0" u="none">
                <a:solidFill>
                  <a:srgbClr val="FF0000"/>
                </a:solidFill>
                <a:effectLst>
                  <a:outerShdw blurRad="38100" dist="38100" dir="2700000" algn="tl">
                    <a:srgbClr val="000000"/>
                  </a:outerShdw>
                </a:effectLst>
                <a:latin typeface="Arial"/>
              </a:rPr>
              <a:t>Khi nào bóng tối xuất hiện?</a:t>
            </a:r>
          </a:p>
        </p:txBody>
      </p:sp>
      <p:sp>
        <p:nvSpPr>
          <p:cNvPr id="60419" name="Rectangle 3"/>
          <p:cNvSpPr>
            <a:spLocks noChangeArrowheads="1"/>
          </p:cNvSpPr>
          <p:nvPr/>
        </p:nvSpPr>
        <p:spPr bwMode="auto">
          <a:xfrm>
            <a:off x="0" y="3429000"/>
            <a:ext cx="9144000" cy="3429000"/>
          </a:xfrm>
          <a:prstGeom prst="rect">
            <a:avLst/>
          </a:prstGeom>
          <a:solidFill>
            <a:srgbClr val="00FFFF"/>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5400" b="1" i="0" u="none">
                <a:solidFill>
                  <a:srgbClr val="FF0000"/>
                </a:solidFill>
                <a:effectLst>
                  <a:outerShdw blurRad="38100" dist="38100" dir="2700000" algn="tl">
                    <a:srgbClr val="000000"/>
                  </a:outerShdw>
                </a:effectLst>
                <a:latin typeface="Arial"/>
              </a:rPr>
              <a:t>Bóng tối xuất hiện khi vật cản sáng được chiếu sáng.</a:t>
            </a:r>
          </a:p>
        </p:txBody>
      </p:sp>
    </p:spTree>
  </p:cSld>
  <p:clrMapOvr>
    <a:masterClrMapping/>
  </p:clrMapOvr>
  <p:transition spd="slow">
    <p:wheel spokes="8"/>
    <p:sndAc>
      <p:stSnd>
        <p:snd r:embed="rId2" name="push.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p:cTn id="7" dur="500" fill="hold"/>
                                        <p:tgtEl>
                                          <p:spTgt spid="60418"/>
                                        </p:tgtEl>
                                        <p:attrNameLst>
                                          <p:attrName>ppt_w</p:attrName>
                                        </p:attrNameLst>
                                      </p:cBhvr>
                                      <p:tavLst>
                                        <p:tav tm="0">
                                          <p:val>
                                            <p:fltVal val="0"/>
                                          </p:val>
                                        </p:tav>
                                        <p:tav tm="100000">
                                          <p:val>
                                            <p:strVal val="#ppt_w"/>
                                          </p:val>
                                        </p:tav>
                                      </p:tavLst>
                                    </p:anim>
                                    <p:anim calcmode="lin" valueType="num">
                                      <p:cBhvr>
                                        <p:cTn id="8" dur="500" fill="hold"/>
                                        <p:tgtEl>
                                          <p:spTgt spid="60418"/>
                                        </p:tgtEl>
                                        <p:attrNameLst>
                                          <p:attrName>ppt_h</p:attrName>
                                        </p:attrNameLst>
                                      </p:cBhvr>
                                      <p:tavLst>
                                        <p:tav tm="0">
                                          <p:val>
                                            <p:fltVal val="0"/>
                                          </p:val>
                                        </p:tav>
                                        <p:tav tm="100000">
                                          <p:val>
                                            <p:strVal val="#ppt_h"/>
                                          </p:val>
                                        </p:tav>
                                      </p:tavLst>
                                    </p:anim>
                                    <p:animEffect transition="in" filter="fade">
                                      <p:cBhvr>
                                        <p:cTn id="9" dur="500"/>
                                        <p:tgtEl>
                                          <p:spTgt spid="60418"/>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60419"/>
                                        </p:tgtEl>
                                        <p:attrNameLst>
                                          <p:attrName>style.visibility</p:attrName>
                                        </p:attrNameLst>
                                      </p:cBhvr>
                                      <p:to>
                                        <p:strVal val="visible"/>
                                      </p:to>
                                    </p:set>
                                    <p:anim calcmode="lin" valueType="num">
                                      <p:cBhvr additive="base">
                                        <p:cTn id="14" dur="500" fill="hold"/>
                                        <p:tgtEl>
                                          <p:spTgt spid="60419"/>
                                        </p:tgtEl>
                                        <p:attrNameLst>
                                          <p:attrName>ppt_x</p:attrName>
                                        </p:attrNameLst>
                                      </p:cBhvr>
                                      <p:tavLst>
                                        <p:tav tm="0">
                                          <p:val>
                                            <p:strVal val="#ppt_x"/>
                                          </p:val>
                                        </p:tav>
                                        <p:tav tm="100000">
                                          <p:val>
                                            <p:strVal val="#ppt_x"/>
                                          </p:val>
                                        </p:tav>
                                      </p:tavLst>
                                    </p:anim>
                                    <p:anim calcmode="lin" valueType="num">
                                      <p:cBhvr additive="base">
                                        <p:cTn id="15" dur="500" fill="hold"/>
                                        <p:tgtEl>
                                          <p:spTgt spid="604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1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body" idx="1"/>
          </p:nvPr>
        </p:nvSpPr>
        <p:spPr>
          <a:xfrm>
            <a:off x="457200" y="1285875"/>
            <a:ext cx="8229600" cy="838200"/>
          </a:xfrm>
        </p:spPr>
        <p:txBody>
          <a:bodyPr/>
          <a:lstStyle/>
          <a:p>
            <a:pPr eaLnBrk="1" hangingPunct="1">
              <a:buFontTx/>
              <a:buNone/>
            </a:pPr>
            <a:r>
              <a:rPr lang="en-US" b="1" smtClean="0">
                <a:solidFill>
                  <a:srgbClr val="FFFF00"/>
                </a:solidFill>
              </a:rPr>
              <a:t>1- Kể tên những vật phát sáng?</a:t>
            </a:r>
          </a:p>
          <a:p>
            <a:pPr eaLnBrk="1" hangingPunct="1"/>
            <a:endParaRPr lang="en-US" b="1" smtClean="0">
              <a:solidFill>
                <a:srgbClr val="FFFF00"/>
              </a:solidFill>
            </a:endParaRPr>
          </a:p>
        </p:txBody>
      </p:sp>
      <p:sp>
        <p:nvSpPr>
          <p:cNvPr id="6151" name="Text Box 7"/>
          <p:cNvSpPr txBox="1">
            <a:spLocks noChangeArrowheads="1"/>
          </p:cNvSpPr>
          <p:nvPr/>
        </p:nvSpPr>
        <p:spPr bwMode="auto">
          <a:xfrm>
            <a:off x="5410200" y="2124075"/>
            <a:ext cx="2667000" cy="701675"/>
          </a:xfrm>
          <a:prstGeom prst="rect">
            <a:avLst/>
          </a:prstGeom>
          <a:noFill/>
          <a:ln w="9525">
            <a:noFill/>
            <a:miter lim="800000"/>
            <a:headEnd/>
            <a:tailEnd/>
          </a:ln>
        </p:spPr>
        <p:txBody>
          <a:bodyPr>
            <a:spAutoFit/>
          </a:bodyPr>
          <a:lstStyle/>
          <a:p>
            <a:pPr eaLnBrk="1" hangingPunct="1">
              <a:spcBef>
                <a:spcPct val="50000"/>
              </a:spcBef>
            </a:pPr>
            <a:r>
              <a:rPr lang="en-US" sz="4000" b="1" i="0" u="none">
                <a:solidFill>
                  <a:schemeClr val="bg1"/>
                </a:solidFill>
                <a:latin typeface="Arial" charset="0"/>
              </a:rPr>
              <a:t>Bóng điện</a:t>
            </a:r>
          </a:p>
        </p:txBody>
      </p:sp>
      <p:grpSp>
        <p:nvGrpSpPr>
          <p:cNvPr id="2" name="Group 12"/>
          <p:cNvGrpSpPr>
            <a:grpSpLocks/>
          </p:cNvGrpSpPr>
          <p:nvPr/>
        </p:nvGrpSpPr>
        <p:grpSpPr bwMode="auto">
          <a:xfrm>
            <a:off x="457200" y="2228850"/>
            <a:ext cx="3200400" cy="2892425"/>
            <a:chOff x="144" y="1248"/>
            <a:chExt cx="2400" cy="2169"/>
          </a:xfrm>
        </p:grpSpPr>
        <p:sp>
          <p:nvSpPr>
            <p:cNvPr id="5129" name="AutoShape 9"/>
            <p:cNvSpPr>
              <a:spLocks noChangeArrowheads="1"/>
            </p:cNvSpPr>
            <p:nvPr/>
          </p:nvSpPr>
          <p:spPr bwMode="auto">
            <a:xfrm rot="1842447">
              <a:off x="144" y="1248"/>
              <a:ext cx="2400" cy="2169"/>
            </a:xfrm>
            <a:prstGeom prst="sun">
              <a:avLst>
                <a:gd name="adj" fmla="val 46875"/>
              </a:avLst>
            </a:prstGeom>
            <a:gradFill rotWithShape="1">
              <a:gsLst>
                <a:gs pos="0">
                  <a:srgbClr val="FF0066"/>
                </a:gs>
                <a:gs pos="100000">
                  <a:srgbClr val="FFFF00"/>
                </a:gs>
              </a:gsLst>
              <a:path path="rect">
                <a:fillToRect r="100000" b="100000"/>
              </a:path>
            </a:gradFill>
            <a:ln w="9525">
              <a:solidFill>
                <a:srgbClr val="FF0000"/>
              </a:solidFill>
              <a:miter lim="800000"/>
              <a:headEnd/>
              <a:tailEnd/>
            </a:ln>
          </p:spPr>
          <p:txBody>
            <a:bodyPr wrap="none" anchor="ctr"/>
            <a:lstStyle/>
            <a:p>
              <a:pPr eaLnBrk="1" hangingPunct="1"/>
              <a:endParaRPr lang="en-US">
                <a:latin typeface="Arial" charset="0"/>
              </a:endParaRPr>
            </a:p>
          </p:txBody>
        </p:sp>
        <p:sp>
          <p:nvSpPr>
            <p:cNvPr id="5130" name="AutoShape 10"/>
            <p:cNvSpPr>
              <a:spLocks noChangeArrowheads="1"/>
            </p:cNvSpPr>
            <p:nvPr/>
          </p:nvSpPr>
          <p:spPr bwMode="auto">
            <a:xfrm rot="1099627">
              <a:off x="288" y="1440"/>
              <a:ext cx="2112" cy="1776"/>
            </a:xfrm>
            <a:prstGeom prst="sun">
              <a:avLst>
                <a:gd name="adj" fmla="val 46875"/>
              </a:avLst>
            </a:prstGeom>
            <a:gradFill rotWithShape="1">
              <a:gsLst>
                <a:gs pos="0">
                  <a:srgbClr val="FF0066"/>
                </a:gs>
                <a:gs pos="100000">
                  <a:srgbClr val="FFFF00"/>
                </a:gs>
              </a:gsLst>
              <a:path path="rect">
                <a:fillToRect r="100000" b="100000"/>
              </a:path>
            </a:gradFill>
            <a:ln w="9525">
              <a:solidFill>
                <a:srgbClr val="FF0000"/>
              </a:solidFill>
              <a:miter lim="800000"/>
              <a:headEnd/>
              <a:tailEnd/>
            </a:ln>
          </p:spPr>
          <p:txBody>
            <a:bodyPr wrap="none" anchor="ctr"/>
            <a:lstStyle/>
            <a:p>
              <a:pPr eaLnBrk="1" hangingPunct="1"/>
              <a:endParaRPr lang="en-US">
                <a:latin typeface="Arial" charset="0"/>
              </a:endParaRPr>
            </a:p>
          </p:txBody>
        </p:sp>
        <p:sp>
          <p:nvSpPr>
            <p:cNvPr id="5131" name="AutoShape 11"/>
            <p:cNvSpPr>
              <a:spLocks noChangeArrowheads="1"/>
            </p:cNvSpPr>
            <p:nvPr/>
          </p:nvSpPr>
          <p:spPr bwMode="auto">
            <a:xfrm>
              <a:off x="912" y="1920"/>
              <a:ext cx="816" cy="816"/>
            </a:xfrm>
            <a:prstGeom prst="smileyFace">
              <a:avLst>
                <a:gd name="adj" fmla="val 4653"/>
              </a:avLst>
            </a:prstGeom>
            <a:gradFill rotWithShape="1">
              <a:gsLst>
                <a:gs pos="0">
                  <a:srgbClr val="FFFF00"/>
                </a:gs>
                <a:gs pos="100000">
                  <a:srgbClr val="FF0066"/>
                </a:gs>
              </a:gsLst>
              <a:path path="shape">
                <a:fillToRect l="50000" t="50000" r="50000" b="50000"/>
              </a:path>
            </a:gradFill>
            <a:ln w="9525">
              <a:solidFill>
                <a:srgbClr val="FFFF00"/>
              </a:solidFill>
              <a:round/>
              <a:headEnd/>
              <a:tailEnd/>
            </a:ln>
          </p:spPr>
          <p:txBody>
            <a:bodyPr wrap="none" anchor="ctr"/>
            <a:lstStyle/>
            <a:p>
              <a:pPr eaLnBrk="1" hangingPunct="1"/>
              <a:endParaRPr lang="en-US">
                <a:latin typeface="Arial" charset="0"/>
              </a:endParaRPr>
            </a:p>
          </p:txBody>
        </p:sp>
      </p:grpSp>
      <p:sp>
        <p:nvSpPr>
          <p:cNvPr id="6157" name="Text Box 13"/>
          <p:cNvSpPr txBox="1">
            <a:spLocks noChangeArrowheads="1"/>
          </p:cNvSpPr>
          <p:nvPr/>
        </p:nvSpPr>
        <p:spPr bwMode="auto">
          <a:xfrm>
            <a:off x="1066800" y="5089525"/>
            <a:ext cx="2133600" cy="701675"/>
          </a:xfrm>
          <a:prstGeom prst="rect">
            <a:avLst/>
          </a:prstGeom>
          <a:noFill/>
          <a:ln w="9525">
            <a:noFill/>
            <a:miter lim="800000"/>
            <a:headEnd/>
            <a:tailEnd/>
          </a:ln>
        </p:spPr>
        <p:txBody>
          <a:bodyPr>
            <a:spAutoFit/>
          </a:bodyPr>
          <a:lstStyle/>
          <a:p>
            <a:pPr eaLnBrk="1" hangingPunct="1">
              <a:spcBef>
                <a:spcPct val="50000"/>
              </a:spcBef>
            </a:pPr>
            <a:r>
              <a:rPr lang="en-US" sz="4000" b="1" i="0" u="none">
                <a:solidFill>
                  <a:schemeClr val="bg1"/>
                </a:solidFill>
                <a:latin typeface="Arial" charset="0"/>
              </a:rPr>
              <a:t>Mặt trời</a:t>
            </a:r>
          </a:p>
        </p:txBody>
      </p:sp>
      <p:pic>
        <p:nvPicPr>
          <p:cNvPr id="4111" name="Picture 15" descr="bongdien"/>
          <p:cNvPicPr>
            <a:picLocks noChangeAspect="1" noChangeArrowheads="1"/>
          </p:cNvPicPr>
          <p:nvPr/>
        </p:nvPicPr>
        <p:blipFill>
          <a:blip r:embed="rId3"/>
          <a:srcRect/>
          <a:stretch>
            <a:fillRect/>
          </a:stretch>
        </p:blipFill>
        <p:spPr bwMode="auto">
          <a:xfrm>
            <a:off x="5715000" y="3041650"/>
            <a:ext cx="1779588" cy="3200400"/>
          </a:xfrm>
          <a:prstGeom prst="rect">
            <a:avLst/>
          </a:prstGeom>
          <a:noFill/>
          <a:ln w="9525">
            <a:noFill/>
            <a:miter lim="800000"/>
            <a:headEnd/>
            <a:tailEnd/>
          </a:ln>
        </p:spPr>
      </p:pic>
      <p:sp>
        <p:nvSpPr>
          <p:cNvPr id="6146" name="Rectangle 2"/>
          <p:cNvSpPr>
            <a:spLocks noChangeArrowheads="1"/>
          </p:cNvSpPr>
          <p:nvPr/>
        </p:nvSpPr>
        <p:spPr bwMode="auto">
          <a:xfrm>
            <a:off x="457200" y="228600"/>
            <a:ext cx="8229600" cy="1203325"/>
          </a:xfrm>
          <a:prstGeom prst="rect">
            <a:avLst/>
          </a:prstGeom>
          <a:noFill/>
          <a:ln w="9525">
            <a:noFill/>
            <a:miter lim="800000"/>
            <a:headEnd/>
            <a:tailEnd/>
          </a:ln>
        </p:spPr>
        <p:txBody>
          <a:bodyPr anchor="ctr"/>
          <a:lstStyle/>
          <a:p>
            <a:pPr algn="ctr" eaLnBrk="1" hangingPunct="1"/>
            <a:r>
              <a:rPr lang="en-US" sz="3600" b="1" i="0" dirty="0" err="1" smtClean="0">
                <a:solidFill>
                  <a:schemeClr val="bg1"/>
                </a:solidFill>
                <a:latin typeface="Arial" charset="0"/>
              </a:rPr>
              <a:t>Ôn</a:t>
            </a:r>
            <a:r>
              <a:rPr lang="en-US" sz="3600" b="1" i="0" dirty="0" smtClean="0">
                <a:solidFill>
                  <a:schemeClr val="bg1"/>
                </a:solidFill>
                <a:latin typeface="Arial" charset="0"/>
              </a:rPr>
              <a:t> </a:t>
            </a:r>
            <a:r>
              <a:rPr lang="en-US" sz="3600" b="1" i="0" dirty="0" err="1" smtClean="0">
                <a:solidFill>
                  <a:schemeClr val="bg1"/>
                </a:solidFill>
                <a:latin typeface="Arial" charset="0"/>
              </a:rPr>
              <a:t>bài</a:t>
            </a:r>
            <a:r>
              <a:rPr lang="en-US" sz="3600" b="1" i="0" dirty="0" smtClean="0">
                <a:solidFill>
                  <a:schemeClr val="bg1"/>
                </a:solidFill>
                <a:latin typeface="Arial" charset="0"/>
              </a:rPr>
              <a:t> </a:t>
            </a:r>
            <a:r>
              <a:rPr lang="en-US" sz="3600" b="1" i="0" dirty="0" err="1">
                <a:solidFill>
                  <a:schemeClr val="bg1"/>
                </a:solidFill>
                <a:latin typeface="Arial" charset="0"/>
              </a:rPr>
              <a:t>cũ</a:t>
            </a:r>
            <a:endParaRPr lang="en-US" sz="3600" b="1" i="0" dirty="0">
              <a:solidFill>
                <a:schemeClr val="bg1"/>
              </a:solidFill>
              <a:latin typeface="Arial" charset="0"/>
            </a:endParaRPr>
          </a:p>
        </p:txBody>
      </p:sp>
    </p:spTree>
  </p:cSld>
  <p:clrMapOvr>
    <a:masterClrMapping/>
  </p:clrMapOvr>
  <p:transition spd="slow">
    <p:zoom/>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ppt_w</p:attrName>
                                        </p:attrNameLst>
                                      </p:cBhvr>
                                      <p:tavLst>
                                        <p:tav tm="0" fmla="#ppt_w*sin(2.5*pi*$)">
                                          <p:val>
                                            <p:fltVal val="0"/>
                                          </p:val>
                                        </p:tav>
                                        <p:tav tm="100000">
                                          <p:val>
                                            <p:fltVal val="1"/>
                                          </p:val>
                                        </p:tav>
                                      </p:tavLst>
                                    </p:anim>
                                    <p:anim calcmode="lin" valueType="num">
                                      <p:cBhvr>
                                        <p:cTn id="9" dur="1000" fill="hold"/>
                                        <p:tgtEl>
                                          <p:spTgt spid="6146"/>
                                        </p:tgtEl>
                                        <p:attrNameLst>
                                          <p:attrName>ppt_h</p:attrName>
                                        </p:attrNameLst>
                                      </p:cBhvr>
                                      <p:tavLst>
                                        <p:tav tm="0">
                                          <p:val>
                                            <p:strVal val="#ppt_h"/>
                                          </p:val>
                                        </p:tav>
                                        <p:tav tm="100000">
                                          <p:val>
                                            <p:strVal val="#ppt_h"/>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56" presetClass="entr" presetSubtype="0" fill="hold" grpId="0" nodeType="clickEffect">
                                  <p:stCondLst>
                                    <p:cond delay="0"/>
                                  </p:stCondLst>
                                  <p:iterate type="lt">
                                    <p:tmPct val="10000"/>
                                  </p:iterate>
                                  <p:childTnLst>
                                    <p:set>
                                      <p:cBhvr>
                                        <p:cTn id="13" dur="1" fill="hold">
                                          <p:stCondLst>
                                            <p:cond delay="0"/>
                                          </p:stCondLst>
                                        </p:cTn>
                                        <p:tgtEl>
                                          <p:spTgt spid="6147">
                                            <p:txEl>
                                              <p:pRg st="0" end="0"/>
                                            </p:txEl>
                                          </p:spTgt>
                                        </p:tgtEl>
                                        <p:attrNameLst>
                                          <p:attrName>style.visibility</p:attrName>
                                        </p:attrNameLst>
                                      </p:cBhvr>
                                      <p:to>
                                        <p:strVal val="visible"/>
                                      </p:to>
                                    </p:set>
                                    <p:anim by="(-#ppt_w*2)" calcmode="lin" valueType="num">
                                      <p:cBhvr rctx="PPT">
                                        <p:cTn id="14" dur="500" autoRev="1" fill="hold">
                                          <p:stCondLst>
                                            <p:cond delay="0"/>
                                          </p:stCondLst>
                                        </p:cTn>
                                        <p:tgtEl>
                                          <p:spTgt spid="6147">
                                            <p:txEl>
                                              <p:pRg st="0" end="0"/>
                                            </p:txEl>
                                          </p:spTgt>
                                        </p:tgtEl>
                                        <p:attrNameLst>
                                          <p:attrName>ppt_w</p:attrName>
                                        </p:attrNameLst>
                                      </p:cBhvr>
                                    </p:anim>
                                    <p:anim by="(#ppt_w*0.50)" calcmode="lin" valueType="num">
                                      <p:cBhvr>
                                        <p:cTn id="15" dur="500" decel="50000" autoRev="1" fill="hold">
                                          <p:stCondLst>
                                            <p:cond delay="0"/>
                                          </p:stCondLst>
                                        </p:cTn>
                                        <p:tgtEl>
                                          <p:spTgt spid="6147">
                                            <p:txEl>
                                              <p:pRg st="0" end="0"/>
                                            </p:txEl>
                                          </p:spTgt>
                                        </p:tgtEl>
                                        <p:attrNameLst>
                                          <p:attrName>ppt_x</p:attrName>
                                        </p:attrNameLst>
                                      </p:cBhvr>
                                    </p:anim>
                                    <p:anim from="(-#ppt_h/2)" to="(#ppt_y)" calcmode="lin" valueType="num">
                                      <p:cBhvr>
                                        <p:cTn id="16" dur="1000" fill="hold">
                                          <p:stCondLst>
                                            <p:cond delay="0"/>
                                          </p:stCondLst>
                                        </p:cTn>
                                        <p:tgtEl>
                                          <p:spTgt spid="6147">
                                            <p:txEl>
                                              <p:pRg st="0" end="0"/>
                                            </p:txEl>
                                          </p:spTgt>
                                        </p:tgtEl>
                                        <p:attrNameLst>
                                          <p:attrName>ppt_y</p:attrName>
                                        </p:attrNameLst>
                                      </p:cBhvr>
                                    </p:anim>
                                    <p:animRot by="21600000">
                                      <p:cBhvr>
                                        <p:cTn id="17" dur="1000" fill="hold">
                                          <p:stCondLst>
                                            <p:cond delay="0"/>
                                          </p:stCondLst>
                                        </p:cTn>
                                        <p:tgtEl>
                                          <p:spTgt spid="6147">
                                            <p:txEl>
                                              <p:pRg st="0" end="0"/>
                                            </p:txEl>
                                          </p:spTgt>
                                        </p:tgtEl>
                                        <p:attrNameLst>
                                          <p:attrName>r</p:attrName>
                                        </p:attrNameLst>
                                      </p:cBhvr>
                                    </p:animRot>
                                  </p:childTnLst>
                                </p:cTn>
                              </p:par>
                            </p:childTnLst>
                          </p:cTn>
                        </p:par>
                      </p:childTnLst>
                    </p:cTn>
                  </p:par>
                  <p:par>
                    <p:cTn id="18" fill="hold" nodeType="clickPar">
                      <p:stCondLst>
                        <p:cond delay="indefinite"/>
                      </p:stCondLst>
                      <p:childTnLst>
                        <p:par>
                          <p:cTn id="19" fill="hold" nodeType="withGroup">
                            <p:stCondLst>
                              <p:cond delay="0"/>
                            </p:stCondLst>
                            <p:childTnLst>
                              <p:par>
                                <p:cTn id="20" presetID="21" presetClass="entr" presetSubtype="8" repeatCount="indefinite"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wheel(8)">
                                      <p:cBhvr>
                                        <p:cTn id="22" dur="500"/>
                                        <p:tgtEl>
                                          <p:spTgt spid="2"/>
                                        </p:tgtEl>
                                      </p:cBhvr>
                                    </p:animEffect>
                                  </p:childTnLst>
                                </p:cTn>
                              </p:par>
                            </p:childTnLst>
                          </p:cTn>
                        </p:par>
                        <p:par>
                          <p:cTn id="23" fill="hold" nodeType="afterGroup">
                            <p:stCondLst>
                              <p:cond delay="500"/>
                            </p:stCondLst>
                            <p:childTnLst>
                              <p:par>
                                <p:cTn id="24" presetID="24" presetClass="entr" presetSubtype="0" fill="hold" grpId="0" nodeType="afterEffect">
                                  <p:stCondLst>
                                    <p:cond delay="0"/>
                                  </p:stCondLst>
                                  <p:childTnLst>
                                    <p:set>
                                      <p:cBhvr>
                                        <p:cTn id="25" dur="1" fill="hold">
                                          <p:stCondLst>
                                            <p:cond delay="0"/>
                                          </p:stCondLst>
                                        </p:cTn>
                                        <p:tgtEl>
                                          <p:spTgt spid="6157"/>
                                        </p:tgtEl>
                                        <p:attrNameLst>
                                          <p:attrName>style.visibility</p:attrName>
                                        </p:attrNameLst>
                                      </p:cBhvr>
                                      <p:to>
                                        <p:strVal val="visible"/>
                                      </p:to>
                                    </p:set>
                                    <p:anim to="" calcmode="lin" valueType="num">
                                      <p:cBhvr>
                                        <p:cTn id="26" dur="1" fill="hold"/>
                                        <p:tgtEl>
                                          <p:spTgt spid="6157"/>
                                        </p:tgtEl>
                                        <p:attrNameLst>
                                          <p:attrName/>
                                        </p:attrNameLst>
                                      </p:cBhvr>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nodeType="afterGroup">
                            <p:stCondLst>
                              <p:cond delay="500"/>
                            </p:stCondLst>
                            <p:childTnLst>
                              <p:par>
                                <p:cTn id="35" presetID="53" presetClass="entr" presetSubtype="0" fill="hold" nodeType="afterEffect">
                                  <p:stCondLst>
                                    <p:cond delay="0"/>
                                  </p:stCondLst>
                                  <p:childTnLst>
                                    <p:set>
                                      <p:cBhvr>
                                        <p:cTn id="36" dur="1" fill="hold">
                                          <p:stCondLst>
                                            <p:cond delay="0"/>
                                          </p:stCondLst>
                                        </p:cTn>
                                        <p:tgtEl>
                                          <p:spTgt spid="4111"/>
                                        </p:tgtEl>
                                        <p:attrNameLst>
                                          <p:attrName>style.visibility</p:attrName>
                                        </p:attrNameLst>
                                      </p:cBhvr>
                                      <p:to>
                                        <p:strVal val="visible"/>
                                      </p:to>
                                    </p:set>
                                    <p:anim calcmode="lin" valueType="num">
                                      <p:cBhvr>
                                        <p:cTn id="37" dur="500" fill="hold"/>
                                        <p:tgtEl>
                                          <p:spTgt spid="4111"/>
                                        </p:tgtEl>
                                        <p:attrNameLst>
                                          <p:attrName>ppt_w</p:attrName>
                                        </p:attrNameLst>
                                      </p:cBhvr>
                                      <p:tavLst>
                                        <p:tav tm="0">
                                          <p:val>
                                            <p:fltVal val="0"/>
                                          </p:val>
                                        </p:tav>
                                        <p:tav tm="100000">
                                          <p:val>
                                            <p:strVal val="#ppt_w"/>
                                          </p:val>
                                        </p:tav>
                                      </p:tavLst>
                                    </p:anim>
                                    <p:anim calcmode="lin" valueType="num">
                                      <p:cBhvr>
                                        <p:cTn id="38" dur="500" fill="hold"/>
                                        <p:tgtEl>
                                          <p:spTgt spid="4111"/>
                                        </p:tgtEl>
                                        <p:attrNameLst>
                                          <p:attrName>ppt_h</p:attrName>
                                        </p:attrNameLst>
                                      </p:cBhvr>
                                      <p:tavLst>
                                        <p:tav tm="0">
                                          <p:val>
                                            <p:fltVal val="0"/>
                                          </p:val>
                                        </p:tav>
                                        <p:tav tm="100000">
                                          <p:val>
                                            <p:strVal val="#ppt_h"/>
                                          </p:val>
                                        </p:tav>
                                      </p:tavLst>
                                    </p:anim>
                                    <p:animEffect transition="in" filter="fade">
                                      <p:cBhvr>
                                        <p:cTn id="39" dur="500"/>
                                        <p:tgtEl>
                                          <p:spTgt spid="4111"/>
                                        </p:tgtEl>
                                      </p:cBhvr>
                                    </p:animEffect>
                                  </p:childTnLst>
                                </p:cTn>
                              </p:par>
                            </p:childTnLst>
                          </p:cTn>
                        </p:par>
                        <p:par>
                          <p:cTn id="40" fill="hold" nodeType="afterGroup">
                            <p:stCondLst>
                              <p:cond delay="1000"/>
                            </p:stCondLst>
                            <p:childTnLst>
                              <p:par>
                                <p:cTn id="41" presetID="55" presetClass="entr" presetSubtype="0" fill="hold" grpId="0" nodeType="afterEffect">
                                  <p:stCondLst>
                                    <p:cond delay="0"/>
                                  </p:stCondLst>
                                  <p:childTnLst>
                                    <p:set>
                                      <p:cBhvr>
                                        <p:cTn id="42" dur="1" fill="hold">
                                          <p:stCondLst>
                                            <p:cond delay="0"/>
                                          </p:stCondLst>
                                        </p:cTn>
                                        <p:tgtEl>
                                          <p:spTgt spid="6151"/>
                                        </p:tgtEl>
                                        <p:attrNameLst>
                                          <p:attrName>style.visibility</p:attrName>
                                        </p:attrNameLst>
                                      </p:cBhvr>
                                      <p:to>
                                        <p:strVal val="visible"/>
                                      </p:to>
                                    </p:set>
                                    <p:anim calcmode="lin" valueType="num">
                                      <p:cBhvr>
                                        <p:cTn id="43" dur="1000" fill="hold"/>
                                        <p:tgtEl>
                                          <p:spTgt spid="6151"/>
                                        </p:tgtEl>
                                        <p:attrNameLst>
                                          <p:attrName>ppt_w</p:attrName>
                                        </p:attrNameLst>
                                      </p:cBhvr>
                                      <p:tavLst>
                                        <p:tav tm="0">
                                          <p:val>
                                            <p:strVal val="#ppt_w*0.70"/>
                                          </p:val>
                                        </p:tav>
                                        <p:tav tm="100000">
                                          <p:val>
                                            <p:strVal val="#ppt_w"/>
                                          </p:val>
                                        </p:tav>
                                      </p:tavLst>
                                    </p:anim>
                                    <p:anim calcmode="lin" valueType="num">
                                      <p:cBhvr>
                                        <p:cTn id="44" dur="1000" fill="hold"/>
                                        <p:tgtEl>
                                          <p:spTgt spid="6151"/>
                                        </p:tgtEl>
                                        <p:attrNameLst>
                                          <p:attrName>ppt_h</p:attrName>
                                        </p:attrNameLst>
                                      </p:cBhvr>
                                      <p:tavLst>
                                        <p:tav tm="0">
                                          <p:val>
                                            <p:strVal val="#ppt_h"/>
                                          </p:val>
                                        </p:tav>
                                        <p:tav tm="100000">
                                          <p:val>
                                            <p:strVal val="#ppt_h"/>
                                          </p:val>
                                        </p:tav>
                                      </p:tavLst>
                                    </p:anim>
                                    <p:animEffect transition="in" filter="fade">
                                      <p:cBhvr>
                                        <p:cTn id="45" dur="1000"/>
                                        <p:tgtEl>
                                          <p:spTgt spid="6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51" grpId="0"/>
      <p:bldP spid="6157" grpId="0"/>
      <p:bldP spid="614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3581400" cy="1143000"/>
          </a:xfrm>
        </p:spPr>
        <p:txBody>
          <a:bodyPr/>
          <a:lstStyle/>
          <a:p>
            <a:pPr algn="l" eaLnBrk="1" hangingPunct="1">
              <a:defRPr/>
            </a:pPr>
            <a:r>
              <a:rPr lang="en-US" sz="4000" b="1" u="sng" smtClean="0">
                <a:solidFill>
                  <a:srgbClr val="FF0066"/>
                </a:solidFill>
                <a:effectLst>
                  <a:outerShdw blurRad="38100" dist="38100" dir="2700000" algn="tl">
                    <a:srgbClr val="C0C0C0"/>
                  </a:outerShdw>
                </a:effectLst>
              </a:rPr>
              <a:t>KẾT LUẬN</a:t>
            </a:r>
          </a:p>
        </p:txBody>
      </p:sp>
      <p:sp>
        <p:nvSpPr>
          <p:cNvPr id="18435" name="Rectangle 3"/>
          <p:cNvSpPr>
            <a:spLocks noGrp="1" noChangeArrowheads="1"/>
          </p:cNvSpPr>
          <p:nvPr>
            <p:ph type="body" idx="1"/>
          </p:nvPr>
        </p:nvSpPr>
        <p:spPr>
          <a:xfrm>
            <a:off x="228600" y="1447800"/>
            <a:ext cx="8763000" cy="5257800"/>
          </a:xfrm>
          <a:noFill/>
          <a:ln w="57150" cmpd="thickThin">
            <a:solidFill>
              <a:srgbClr val="FFFF00"/>
            </a:solidFill>
          </a:ln>
        </p:spPr>
        <p:txBody>
          <a:bodyPr/>
          <a:lstStyle/>
          <a:p>
            <a:pPr algn="just" eaLnBrk="1" hangingPunct="1"/>
            <a:r>
              <a:rPr lang="en-US" sz="2800" b="1" smtClean="0">
                <a:solidFill>
                  <a:schemeClr val="bg1"/>
                </a:solidFill>
              </a:rPr>
              <a:t>Bóng tối xuất hiện phía sau vật cản sáng khi vật này được chiếu sáng </a:t>
            </a:r>
            <a:r>
              <a:rPr lang="en-US" sz="2800" b="1" i="1" smtClean="0">
                <a:solidFill>
                  <a:srgbClr val="FFFF00"/>
                </a:solidFill>
              </a:rPr>
              <a:t>(vì khi gặp vật cản sáng, ánh sáng không truyền qua được nên phía sau vật sẽ có một vùng không nhận được ánh sáng truyền tới </a:t>
            </a:r>
            <a:r>
              <a:rPr lang="en-US" sz="2800" b="1" i="1" smtClean="0">
                <a:solidFill>
                  <a:srgbClr val="FFFF00"/>
                </a:solidFill>
                <a:sym typeface="Wingdings" pitchFamily="2" charset="2"/>
              </a:rPr>
              <a:t></a:t>
            </a:r>
            <a:r>
              <a:rPr lang="en-US" sz="2800" b="1" i="1" smtClean="0">
                <a:solidFill>
                  <a:srgbClr val="FFFF00"/>
                </a:solidFill>
              </a:rPr>
              <a:t> </a:t>
            </a:r>
            <a:r>
              <a:rPr lang="en-US" sz="2800" b="1" i="1" u="sng" smtClean="0">
                <a:solidFill>
                  <a:srgbClr val="FFFF00"/>
                </a:solidFill>
              </a:rPr>
              <a:t>đó là vùng bóng tối</a:t>
            </a:r>
            <a:r>
              <a:rPr lang="en-US" sz="2800" b="1" i="1" smtClean="0">
                <a:solidFill>
                  <a:srgbClr val="FFFF00"/>
                </a:solidFill>
              </a:rPr>
              <a:t>).</a:t>
            </a:r>
          </a:p>
          <a:p>
            <a:pPr algn="just" eaLnBrk="1" hangingPunct="1"/>
            <a:r>
              <a:rPr lang="en-US" sz="2800" b="1" i="1" smtClean="0">
                <a:solidFill>
                  <a:srgbClr val="FFFF00"/>
                </a:solidFill>
              </a:rPr>
              <a:t>Do ánh sáng truyền theo đường thẳng nên bóng tối có hình dạng của vật cản sáng</a:t>
            </a:r>
            <a:r>
              <a:rPr lang="en-US" sz="2800" b="1" i="1" smtClean="0">
                <a:solidFill>
                  <a:schemeClr val="bg1"/>
                </a:solidFill>
              </a:rPr>
              <a:t>.</a:t>
            </a:r>
          </a:p>
        </p:txBody>
      </p:sp>
    </p:spTree>
  </p:cSld>
  <p:clrMapOvr>
    <a:masterClrMapping/>
  </p:clrMapOvr>
  <p:transition spd="slow">
    <p:wipe dir="d"/>
    <p:sndAc>
      <p:stSnd>
        <p:snd r:embed="rId2" name="applause.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Effect transition="in" filter="wipe(down)">
                                      <p:cBhvr>
                                        <p:cTn id="7" dur="1450">
                                          <p:stCondLst>
                                            <p:cond delay="0"/>
                                          </p:stCondLst>
                                        </p:cTn>
                                        <p:tgtEl>
                                          <p:spTgt spid="18434"/>
                                        </p:tgtEl>
                                      </p:cBhvr>
                                    </p:animEffect>
                                    <p:anim calcmode="lin" valueType="num">
                                      <p:cBhvr>
                                        <p:cTn id="8" dur="4555" tmFilter="0,0; 0.14,0.36; 0.43,0.73; 0.71,0.91; 1.0,1.0">
                                          <p:stCondLst>
                                            <p:cond delay="0"/>
                                          </p:stCondLst>
                                        </p:cTn>
                                        <p:tgtEl>
                                          <p:spTgt spid="18434"/>
                                        </p:tgtEl>
                                        <p:attrNameLst>
                                          <p:attrName>ppt_x</p:attrName>
                                        </p:attrNameLst>
                                      </p:cBhvr>
                                      <p:tavLst>
                                        <p:tav tm="0">
                                          <p:val>
                                            <p:strVal val="#ppt_x-0.25"/>
                                          </p:val>
                                        </p:tav>
                                        <p:tav tm="100000">
                                          <p:val>
                                            <p:strVal val="#ppt_x"/>
                                          </p:val>
                                        </p:tav>
                                      </p:tavLst>
                                    </p:anim>
                                    <p:anim calcmode="lin" valueType="num">
                                      <p:cBhvr>
                                        <p:cTn id="9" dur="1660" tmFilter="0.0,0.0; 0.25,0.07; 0.50,0.2; 0.75,0.467; 1.0,1.0">
                                          <p:stCondLst>
                                            <p:cond delay="0"/>
                                          </p:stCondLst>
                                        </p:cTn>
                                        <p:tgtEl>
                                          <p:spTgt spid="18434"/>
                                        </p:tgtEl>
                                        <p:attrNameLst>
                                          <p:attrName>ppt_y</p:attrName>
                                        </p:attrNameLst>
                                      </p:cBhvr>
                                      <p:tavLst>
                                        <p:tav tm="0" fmla="#ppt_y-sin(pi*$)/3">
                                          <p:val>
                                            <p:fltVal val="0.5"/>
                                          </p:val>
                                        </p:tav>
                                        <p:tav tm="100000">
                                          <p:val>
                                            <p:fltVal val="1"/>
                                          </p:val>
                                        </p:tav>
                                      </p:tavLst>
                                    </p:anim>
                                    <p:anim calcmode="lin" valueType="num">
                                      <p:cBhvr>
                                        <p:cTn id="10" dur="1660" tmFilter="0, 0; 0.125,0.2665; 0.25,0.4; 0.375,0.465; 0.5,0.5;  0.625,0.535; 0.75,0.6; 0.875,0.7335; 1,1">
                                          <p:stCondLst>
                                            <p:cond delay="1660"/>
                                          </p:stCondLst>
                                        </p:cTn>
                                        <p:tgtEl>
                                          <p:spTgt spid="18434"/>
                                        </p:tgtEl>
                                        <p:attrNameLst>
                                          <p:attrName>ppt_y</p:attrName>
                                        </p:attrNameLst>
                                      </p:cBhvr>
                                      <p:tavLst>
                                        <p:tav tm="0" fmla="#ppt_y-sin(pi*$)/9">
                                          <p:val>
                                            <p:fltVal val="0"/>
                                          </p:val>
                                        </p:tav>
                                        <p:tav tm="100000">
                                          <p:val>
                                            <p:fltVal val="1"/>
                                          </p:val>
                                        </p:tav>
                                      </p:tavLst>
                                    </p:anim>
                                    <p:anim calcmode="lin" valueType="num">
                                      <p:cBhvr>
                                        <p:cTn id="11" dur="830" tmFilter="0, 0; 0.125,0.2665; 0.25,0.4; 0.375,0.465; 0.5,0.5;  0.625,0.535; 0.75,0.6; 0.875,0.7335; 1,1">
                                          <p:stCondLst>
                                            <p:cond delay="3310"/>
                                          </p:stCondLst>
                                        </p:cTn>
                                        <p:tgtEl>
                                          <p:spTgt spid="18434"/>
                                        </p:tgtEl>
                                        <p:attrNameLst>
                                          <p:attrName>ppt_y</p:attrName>
                                        </p:attrNameLst>
                                      </p:cBhvr>
                                      <p:tavLst>
                                        <p:tav tm="0" fmla="#ppt_y-sin(pi*$)/27">
                                          <p:val>
                                            <p:fltVal val="0"/>
                                          </p:val>
                                        </p:tav>
                                        <p:tav tm="100000">
                                          <p:val>
                                            <p:fltVal val="1"/>
                                          </p:val>
                                        </p:tav>
                                      </p:tavLst>
                                    </p:anim>
                                    <p:anim calcmode="lin" valueType="num">
                                      <p:cBhvr>
                                        <p:cTn id="12" dur="410" tmFilter="0, 0; 0.125,0.2665; 0.25,0.4; 0.375,0.465; 0.5,0.5;  0.625,0.535; 0.75,0.6; 0.875,0.7335; 1,1">
                                          <p:stCondLst>
                                            <p:cond delay="4140"/>
                                          </p:stCondLst>
                                        </p:cTn>
                                        <p:tgtEl>
                                          <p:spTgt spid="18434"/>
                                        </p:tgtEl>
                                        <p:attrNameLst>
                                          <p:attrName>ppt_y</p:attrName>
                                        </p:attrNameLst>
                                      </p:cBhvr>
                                      <p:tavLst>
                                        <p:tav tm="0" fmla="#ppt_y-sin(pi*$)/81">
                                          <p:val>
                                            <p:fltVal val="0"/>
                                          </p:val>
                                        </p:tav>
                                        <p:tav tm="100000">
                                          <p:val>
                                            <p:fltVal val="1"/>
                                          </p:val>
                                        </p:tav>
                                      </p:tavLst>
                                    </p:anim>
                                    <p:animScale>
                                      <p:cBhvr>
                                        <p:cTn id="13" dur="65">
                                          <p:stCondLst>
                                            <p:cond delay="1625"/>
                                          </p:stCondLst>
                                        </p:cTn>
                                        <p:tgtEl>
                                          <p:spTgt spid="18434"/>
                                        </p:tgtEl>
                                      </p:cBhvr>
                                      <p:to x="100000" y="60000"/>
                                    </p:animScale>
                                    <p:animScale>
                                      <p:cBhvr>
                                        <p:cTn id="14" dur="415" decel="50000">
                                          <p:stCondLst>
                                            <p:cond delay="1690"/>
                                          </p:stCondLst>
                                        </p:cTn>
                                        <p:tgtEl>
                                          <p:spTgt spid="18434"/>
                                        </p:tgtEl>
                                      </p:cBhvr>
                                      <p:to x="100000" y="100000"/>
                                    </p:animScale>
                                    <p:animScale>
                                      <p:cBhvr>
                                        <p:cTn id="15" dur="65">
                                          <p:stCondLst>
                                            <p:cond delay="3280"/>
                                          </p:stCondLst>
                                        </p:cTn>
                                        <p:tgtEl>
                                          <p:spTgt spid="18434"/>
                                        </p:tgtEl>
                                      </p:cBhvr>
                                      <p:to x="100000" y="80000"/>
                                    </p:animScale>
                                    <p:animScale>
                                      <p:cBhvr>
                                        <p:cTn id="16" dur="415" decel="50000">
                                          <p:stCondLst>
                                            <p:cond delay="3345"/>
                                          </p:stCondLst>
                                        </p:cTn>
                                        <p:tgtEl>
                                          <p:spTgt spid="18434"/>
                                        </p:tgtEl>
                                      </p:cBhvr>
                                      <p:to x="100000" y="100000"/>
                                    </p:animScale>
                                    <p:animScale>
                                      <p:cBhvr>
                                        <p:cTn id="17" dur="65">
                                          <p:stCondLst>
                                            <p:cond delay="4105"/>
                                          </p:stCondLst>
                                        </p:cTn>
                                        <p:tgtEl>
                                          <p:spTgt spid="18434"/>
                                        </p:tgtEl>
                                      </p:cBhvr>
                                      <p:to x="100000" y="90000"/>
                                    </p:animScale>
                                    <p:animScale>
                                      <p:cBhvr>
                                        <p:cTn id="18" dur="415" decel="50000">
                                          <p:stCondLst>
                                            <p:cond delay="4170"/>
                                          </p:stCondLst>
                                        </p:cTn>
                                        <p:tgtEl>
                                          <p:spTgt spid="18434"/>
                                        </p:tgtEl>
                                      </p:cBhvr>
                                      <p:to x="100000" y="100000"/>
                                    </p:animScale>
                                    <p:animScale>
                                      <p:cBhvr>
                                        <p:cTn id="19" dur="65">
                                          <p:stCondLst>
                                            <p:cond delay="4520"/>
                                          </p:stCondLst>
                                        </p:cTn>
                                        <p:tgtEl>
                                          <p:spTgt spid="18434"/>
                                        </p:tgtEl>
                                      </p:cBhvr>
                                      <p:to x="100000" y="95000"/>
                                    </p:animScale>
                                    <p:animScale>
                                      <p:cBhvr>
                                        <p:cTn id="20" dur="415" decel="50000">
                                          <p:stCondLst>
                                            <p:cond delay="4585"/>
                                          </p:stCondLst>
                                        </p:cTn>
                                        <p:tgtEl>
                                          <p:spTgt spid="18434"/>
                                        </p:tgtEl>
                                      </p:cBhvr>
                                      <p:to x="100000" y="10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55" presetClass="entr" presetSubtype="0" fill="hold" nodeType="clickEffect">
                                  <p:stCondLst>
                                    <p:cond delay="0"/>
                                  </p:stCondLst>
                                  <p:childTnLst>
                                    <p:set>
                                      <p:cBhvr>
                                        <p:cTn id="24" dur="1" fill="hold">
                                          <p:stCondLst>
                                            <p:cond delay="0"/>
                                          </p:stCondLst>
                                        </p:cTn>
                                        <p:tgtEl>
                                          <p:spTgt spid="18435">
                                            <p:txEl>
                                              <p:pRg st="0" end="0"/>
                                            </p:txEl>
                                          </p:spTgt>
                                        </p:tgtEl>
                                        <p:attrNameLst>
                                          <p:attrName>style.visibility</p:attrName>
                                        </p:attrNameLst>
                                      </p:cBhvr>
                                      <p:to>
                                        <p:strVal val="visible"/>
                                      </p:to>
                                    </p:set>
                                    <p:anim calcmode="lin" valueType="num">
                                      <p:cBhvr>
                                        <p:cTn id="25" dur="5000" fill="hold"/>
                                        <p:tgtEl>
                                          <p:spTgt spid="18435">
                                            <p:txEl>
                                              <p:pRg st="0" end="0"/>
                                            </p:txEl>
                                          </p:spTgt>
                                        </p:tgtEl>
                                        <p:attrNameLst>
                                          <p:attrName>ppt_w</p:attrName>
                                        </p:attrNameLst>
                                      </p:cBhvr>
                                      <p:tavLst>
                                        <p:tav tm="0">
                                          <p:val>
                                            <p:strVal val="#ppt_w*0.70"/>
                                          </p:val>
                                        </p:tav>
                                        <p:tav tm="100000">
                                          <p:val>
                                            <p:strVal val="#ppt_w"/>
                                          </p:val>
                                        </p:tav>
                                      </p:tavLst>
                                    </p:anim>
                                    <p:anim calcmode="lin" valueType="num">
                                      <p:cBhvr>
                                        <p:cTn id="26" dur="5000" fill="hold"/>
                                        <p:tgtEl>
                                          <p:spTgt spid="18435">
                                            <p:txEl>
                                              <p:pRg st="0" end="0"/>
                                            </p:txEl>
                                          </p:spTgt>
                                        </p:tgtEl>
                                        <p:attrNameLst>
                                          <p:attrName>ppt_h</p:attrName>
                                        </p:attrNameLst>
                                      </p:cBhvr>
                                      <p:tavLst>
                                        <p:tav tm="0">
                                          <p:val>
                                            <p:strVal val="#ppt_h"/>
                                          </p:val>
                                        </p:tav>
                                        <p:tav tm="100000">
                                          <p:val>
                                            <p:strVal val="#ppt_h"/>
                                          </p:val>
                                        </p:tav>
                                      </p:tavLst>
                                    </p:anim>
                                    <p:animEffect transition="in" filter="fade">
                                      <p:cBhvr>
                                        <p:cTn id="27" dur="5000"/>
                                        <p:tgtEl>
                                          <p:spTgt spid="1843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5" presetClass="entr" presetSubtype="0" fill="hold" nodeType="clickEffect">
                                  <p:stCondLst>
                                    <p:cond delay="0"/>
                                  </p:stCondLst>
                                  <p:childTnLst>
                                    <p:set>
                                      <p:cBhvr>
                                        <p:cTn id="31" dur="1" fill="hold">
                                          <p:stCondLst>
                                            <p:cond delay="0"/>
                                          </p:stCondLst>
                                        </p:cTn>
                                        <p:tgtEl>
                                          <p:spTgt spid="18435">
                                            <p:txEl>
                                              <p:pRg st="1" end="1"/>
                                            </p:txEl>
                                          </p:spTgt>
                                        </p:tgtEl>
                                        <p:attrNameLst>
                                          <p:attrName>style.visibility</p:attrName>
                                        </p:attrNameLst>
                                      </p:cBhvr>
                                      <p:to>
                                        <p:strVal val="visible"/>
                                      </p:to>
                                    </p:set>
                                    <p:anim calcmode="lin" valueType="num">
                                      <p:cBhvr>
                                        <p:cTn id="32" dur="5000" fill="hold"/>
                                        <p:tgtEl>
                                          <p:spTgt spid="18435">
                                            <p:txEl>
                                              <p:pRg st="1" end="1"/>
                                            </p:txEl>
                                          </p:spTgt>
                                        </p:tgtEl>
                                        <p:attrNameLst>
                                          <p:attrName>ppt_w</p:attrName>
                                        </p:attrNameLst>
                                      </p:cBhvr>
                                      <p:tavLst>
                                        <p:tav tm="0">
                                          <p:val>
                                            <p:strVal val="#ppt_w*0.70"/>
                                          </p:val>
                                        </p:tav>
                                        <p:tav tm="100000">
                                          <p:val>
                                            <p:strVal val="#ppt_w"/>
                                          </p:val>
                                        </p:tav>
                                      </p:tavLst>
                                    </p:anim>
                                    <p:anim calcmode="lin" valueType="num">
                                      <p:cBhvr>
                                        <p:cTn id="33" dur="5000" fill="hold"/>
                                        <p:tgtEl>
                                          <p:spTgt spid="18435">
                                            <p:txEl>
                                              <p:pRg st="1" end="1"/>
                                            </p:txEl>
                                          </p:spTgt>
                                        </p:tgtEl>
                                        <p:attrNameLst>
                                          <p:attrName>ppt_h</p:attrName>
                                        </p:attrNameLst>
                                      </p:cBhvr>
                                      <p:tavLst>
                                        <p:tav tm="0">
                                          <p:val>
                                            <p:strVal val="#ppt_h"/>
                                          </p:val>
                                        </p:tav>
                                        <p:tav tm="100000">
                                          <p:val>
                                            <p:strVal val="#ppt_h"/>
                                          </p:val>
                                        </p:tav>
                                      </p:tavLst>
                                    </p:anim>
                                    <p:animEffect transition="in" filter="fade">
                                      <p:cBhvr>
                                        <p:cTn id="34" dur="5000"/>
                                        <p:tgtEl>
                                          <p:spTgt spid="18435">
                                            <p:txEl>
                                              <p:pRg st="1" end="1"/>
                                            </p:txEl>
                                          </p:spTgt>
                                        </p:tgtEl>
                                      </p:cBhvr>
                                    </p:animEffect>
                                  </p:childTnLst>
                                </p:cTn>
                              </p:par>
                            </p:childTnLst>
                          </p:cTn>
                        </p:par>
                        <p:par>
                          <p:cTn id="35" fill="hold" nodeType="afterGroup">
                            <p:stCondLst>
                              <p:cond delay="5000"/>
                            </p:stCondLst>
                            <p:childTnLst>
                              <p:par>
                                <p:cTn id="36" presetID="10" presetClass="entr" presetSubtype="0" fill="hold" grpId="0" nodeType="afterEffect">
                                  <p:stCondLst>
                                    <p:cond delay="0"/>
                                  </p:stCondLst>
                                  <p:childTnLst>
                                    <p:set>
                                      <p:cBhvr>
                                        <p:cTn id="37" dur="1" fill="hold">
                                          <p:stCondLst>
                                            <p:cond delay="0"/>
                                          </p:stCondLst>
                                        </p:cTn>
                                        <p:tgtEl>
                                          <p:spTgt spid="18435">
                                            <p:bg/>
                                          </p:spTgt>
                                        </p:tgtEl>
                                        <p:attrNameLst>
                                          <p:attrName>style.visibility</p:attrName>
                                        </p:attrNameLst>
                                      </p:cBhvr>
                                      <p:to>
                                        <p:strVal val="visible"/>
                                      </p:to>
                                    </p:set>
                                    <p:animEffect transition="in" filter="fade">
                                      <p:cBhvr>
                                        <p:cTn id="38" dur="5000"/>
                                        <p:tgtEl>
                                          <p:spTgt spid="18435">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P spid="18435" grpId="0" build="p"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0" y="228600"/>
            <a:ext cx="9144000" cy="1676400"/>
          </a:xfrm>
          <a:prstGeom prst="rect">
            <a:avLst/>
          </a:prstGeom>
          <a:gradFill rotWithShape="1">
            <a:gsLst>
              <a:gs pos="0">
                <a:srgbClr val="FFFF99"/>
              </a:gs>
              <a:gs pos="50000">
                <a:srgbClr val="FFFF99">
                  <a:gamma/>
                  <a:shade val="46275"/>
                  <a:invGamma/>
                </a:srgbClr>
              </a:gs>
              <a:gs pos="100000">
                <a:srgbClr val="FFFF99"/>
              </a:gs>
            </a:gsLst>
            <a:lin ang="5400000" scaled="1"/>
          </a:gra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400" b="1" i="0">
                <a:solidFill>
                  <a:srgbClr val="FF0000"/>
                </a:solidFill>
                <a:effectLst>
                  <a:outerShdw blurRad="38100" dist="38100" dir="2700000" algn="tl">
                    <a:srgbClr val="000000"/>
                  </a:outerShdw>
                </a:effectLst>
                <a:latin typeface="Arial"/>
              </a:rPr>
              <a:t>Hoạt động 2</a:t>
            </a:r>
            <a:r>
              <a:rPr lang="en-US" sz="4400" b="1" i="0" u="none">
                <a:solidFill>
                  <a:srgbClr val="FF0000"/>
                </a:solidFill>
                <a:effectLst>
                  <a:outerShdw blurRad="38100" dist="38100" dir="2700000" algn="tl">
                    <a:srgbClr val="000000"/>
                  </a:outerShdw>
                </a:effectLst>
                <a:latin typeface="Arial"/>
              </a:rPr>
              <a:t>:  Tìm hiểu về hình dạng, kích thước của bống tối.</a:t>
            </a:r>
          </a:p>
        </p:txBody>
      </p:sp>
      <p:sp>
        <p:nvSpPr>
          <p:cNvPr id="61447" name="Rectangle 7"/>
          <p:cNvSpPr>
            <a:spLocks noChangeArrowheads="1"/>
          </p:cNvSpPr>
          <p:nvPr/>
        </p:nvSpPr>
        <p:spPr bwMode="auto">
          <a:xfrm>
            <a:off x="0" y="3352800"/>
            <a:ext cx="9144000" cy="3505200"/>
          </a:xfrm>
          <a:prstGeom prst="rect">
            <a:avLst/>
          </a:prstGeom>
          <a:solidFill>
            <a:srgbClr val="FFFFFF"/>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400" b="1" i="0" u="none">
                <a:solidFill>
                  <a:srgbClr val="FF0000"/>
                </a:solidFill>
                <a:effectLst>
                  <a:outerShdw blurRad="38100" dist="38100" dir="2700000" algn="tl">
                    <a:srgbClr val="C0C0C0"/>
                  </a:outerShdw>
                </a:effectLst>
                <a:latin typeface="Arial"/>
              </a:rPr>
              <a:t>Theo em hình dạng, kích thước của bóng tối có thay đổi hay không? Khi nào nó sẽ thay đổi?</a:t>
            </a:r>
          </a:p>
        </p:txBody>
      </p:sp>
    </p:spTree>
  </p:cSld>
  <p:clrMapOvr>
    <a:masterClrMapping/>
  </p:clrMapOvr>
  <p:transition spd="slow">
    <p:wheel spokes="8"/>
    <p:sndAc>
      <p:stSnd>
        <p:snd r:embed="rId2" name="push.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p:cTn id="7" dur="500" fill="hold"/>
                                        <p:tgtEl>
                                          <p:spTgt spid="61442"/>
                                        </p:tgtEl>
                                        <p:attrNameLst>
                                          <p:attrName>ppt_w</p:attrName>
                                        </p:attrNameLst>
                                      </p:cBhvr>
                                      <p:tavLst>
                                        <p:tav tm="0">
                                          <p:val>
                                            <p:fltVal val="0"/>
                                          </p:val>
                                        </p:tav>
                                        <p:tav tm="100000">
                                          <p:val>
                                            <p:strVal val="#ppt_w"/>
                                          </p:val>
                                        </p:tav>
                                      </p:tavLst>
                                    </p:anim>
                                    <p:anim calcmode="lin" valueType="num">
                                      <p:cBhvr>
                                        <p:cTn id="8" dur="500" fill="hold"/>
                                        <p:tgtEl>
                                          <p:spTgt spid="61442"/>
                                        </p:tgtEl>
                                        <p:attrNameLst>
                                          <p:attrName>ppt_h</p:attrName>
                                        </p:attrNameLst>
                                      </p:cBhvr>
                                      <p:tavLst>
                                        <p:tav tm="0">
                                          <p:val>
                                            <p:fltVal val="0"/>
                                          </p:val>
                                        </p:tav>
                                        <p:tav tm="100000">
                                          <p:val>
                                            <p:strVal val="#ppt_h"/>
                                          </p:val>
                                        </p:tav>
                                      </p:tavLst>
                                    </p:anim>
                                    <p:animEffect transition="in" filter="fade">
                                      <p:cBhvr>
                                        <p:cTn id="9" dur="500"/>
                                        <p:tgtEl>
                                          <p:spTgt spid="61442"/>
                                        </p:tgtEl>
                                      </p:cBhvr>
                                    </p:animEffect>
                                  </p:childTnLst>
                                </p:cTn>
                              </p:par>
                            </p:childTnLst>
                          </p:cTn>
                        </p:par>
                        <p:par>
                          <p:cTn id="10" fill="hold" nodeType="afterGroup">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61447"/>
                                        </p:tgtEl>
                                        <p:attrNameLst>
                                          <p:attrName>style.visibility</p:attrName>
                                        </p:attrNameLst>
                                      </p:cBhvr>
                                      <p:to>
                                        <p:strVal val="visible"/>
                                      </p:to>
                                    </p:set>
                                    <p:anim calcmode="lin" valueType="num">
                                      <p:cBhvr>
                                        <p:cTn id="13" dur="500" fill="hold"/>
                                        <p:tgtEl>
                                          <p:spTgt spid="61447"/>
                                        </p:tgtEl>
                                        <p:attrNameLst>
                                          <p:attrName>ppt_w</p:attrName>
                                        </p:attrNameLst>
                                      </p:cBhvr>
                                      <p:tavLst>
                                        <p:tav tm="0">
                                          <p:val>
                                            <p:fltVal val="0"/>
                                          </p:val>
                                        </p:tav>
                                        <p:tav tm="100000">
                                          <p:val>
                                            <p:strVal val="#ppt_w"/>
                                          </p:val>
                                        </p:tav>
                                      </p:tavLst>
                                    </p:anim>
                                    <p:anim calcmode="lin" valueType="num">
                                      <p:cBhvr>
                                        <p:cTn id="14" dur="500" fill="hold"/>
                                        <p:tgtEl>
                                          <p:spTgt spid="61447"/>
                                        </p:tgtEl>
                                        <p:attrNameLst>
                                          <p:attrName>ppt_h</p:attrName>
                                        </p:attrNameLst>
                                      </p:cBhvr>
                                      <p:tavLst>
                                        <p:tav tm="0">
                                          <p:val>
                                            <p:fltVal val="0"/>
                                          </p:val>
                                        </p:tav>
                                        <p:tav tm="100000">
                                          <p:val>
                                            <p:strVal val="#ppt_h"/>
                                          </p:val>
                                        </p:tav>
                                      </p:tavLst>
                                    </p:anim>
                                    <p:animEffect transition="in" filter="fade">
                                      <p:cBhvr>
                                        <p:cTn id="15" dur="500"/>
                                        <p:tgtEl>
                                          <p:spTgt spid="614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nimBg="1"/>
      <p:bldP spid="6144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ChangeArrowheads="1"/>
          </p:cNvSpPr>
          <p:nvPr/>
        </p:nvSpPr>
        <p:spPr bwMode="auto">
          <a:xfrm>
            <a:off x="2057400" y="2057400"/>
            <a:ext cx="6934200" cy="4800600"/>
          </a:xfrm>
          <a:prstGeom prst="rect">
            <a:avLst/>
          </a:prstGeom>
          <a:noFill/>
          <a:ln w="57150" cmpd="thinThick">
            <a:solidFill>
              <a:srgbClr val="FFCC00"/>
            </a:solidFill>
            <a:miter lim="800000"/>
            <a:headEnd/>
            <a:tailEnd/>
          </a:ln>
        </p:spPr>
        <p:txBody>
          <a:bodyPr/>
          <a:lstStyle/>
          <a:p>
            <a:pPr marL="342900" indent="-342900" algn="just" eaLnBrk="1" hangingPunct="1">
              <a:spcBef>
                <a:spcPct val="20000"/>
              </a:spcBef>
            </a:pPr>
            <a:r>
              <a:rPr lang="en-US" sz="3400" i="0" u="none">
                <a:solidFill>
                  <a:schemeClr val="bg1"/>
                </a:solidFill>
                <a:latin typeface="Arial" charset="0"/>
              </a:rPr>
              <a:t>Tiến hành làm thí nghiệm trong nhóm với 3 vị trí của đèn pin: phía trên, bên phải, bên trái của chiếc bút bi dựng đứng trên mặt bìa.</a:t>
            </a:r>
          </a:p>
          <a:p>
            <a:pPr marL="342900" indent="-342900" eaLnBrk="1" hangingPunct="1">
              <a:spcBef>
                <a:spcPct val="20000"/>
              </a:spcBef>
            </a:pPr>
            <a:r>
              <a:rPr lang="en-US" sz="3400" i="0" u="none">
                <a:solidFill>
                  <a:srgbClr val="FFFF00"/>
                </a:solidFill>
                <a:latin typeface="Arial" charset="0"/>
              </a:rPr>
              <a:t>- Bóng tối của chiếc bút bi sẽ xuất hiện như thế nào?</a:t>
            </a:r>
          </a:p>
        </p:txBody>
      </p:sp>
      <p:grpSp>
        <p:nvGrpSpPr>
          <p:cNvPr id="2" name="Group 10"/>
          <p:cNvGrpSpPr>
            <a:grpSpLocks/>
          </p:cNvGrpSpPr>
          <p:nvPr/>
        </p:nvGrpSpPr>
        <p:grpSpPr bwMode="auto">
          <a:xfrm>
            <a:off x="228600" y="1143000"/>
            <a:ext cx="1752600" cy="914400"/>
            <a:chOff x="4896" y="1584"/>
            <a:chExt cx="768" cy="1248"/>
          </a:xfrm>
        </p:grpSpPr>
        <p:sp>
          <p:nvSpPr>
            <p:cNvPr id="25608" name="Oval 7"/>
            <p:cNvSpPr>
              <a:spLocks noChangeArrowheads="1"/>
            </p:cNvSpPr>
            <p:nvPr/>
          </p:nvSpPr>
          <p:spPr bwMode="auto">
            <a:xfrm>
              <a:off x="4896" y="1584"/>
              <a:ext cx="768" cy="1248"/>
            </a:xfrm>
            <a:prstGeom prst="ellipse">
              <a:avLst/>
            </a:prstGeom>
            <a:gradFill rotWithShape="1">
              <a:gsLst>
                <a:gs pos="0">
                  <a:schemeClr val="bg1"/>
                </a:gs>
                <a:gs pos="100000">
                  <a:srgbClr val="00FF00"/>
                </a:gs>
              </a:gsLst>
              <a:path path="shape">
                <a:fillToRect l="50000" t="50000" r="50000" b="50000"/>
              </a:path>
            </a:gradFill>
            <a:ln w="9525">
              <a:solidFill>
                <a:srgbClr val="FF0000"/>
              </a:solidFill>
              <a:round/>
              <a:headEnd/>
              <a:tailEnd/>
            </a:ln>
            <a:effectLst>
              <a:outerShdw dist="80322" dir="9693903" algn="ctr" rotWithShape="0">
                <a:srgbClr val="FF0066">
                  <a:alpha val="50000"/>
                </a:srgbClr>
              </a:outerShdw>
            </a:effectLst>
          </p:spPr>
          <p:txBody>
            <a:bodyPr wrap="none" anchor="ctr"/>
            <a:lstStyle/>
            <a:p>
              <a:pPr eaLnBrk="1" hangingPunct="1"/>
              <a:endParaRPr lang="en-US">
                <a:latin typeface="Arial" charset="0"/>
              </a:endParaRPr>
            </a:p>
          </p:txBody>
        </p:sp>
        <p:sp>
          <p:nvSpPr>
            <p:cNvPr id="14344" name="WordArt 8">
              <a:hlinkClick r:id="rId3" action="ppaction://hlinkfile"/>
            </p:cNvPr>
            <p:cNvSpPr>
              <a:spLocks noChangeArrowheads="1" noChangeShapeType="1" noTextEdit="1"/>
            </p:cNvSpPr>
            <p:nvPr/>
          </p:nvSpPr>
          <p:spPr bwMode="auto">
            <a:xfrm>
              <a:off x="5040" y="1824"/>
              <a:ext cx="480" cy="672"/>
            </a:xfrm>
            <a:prstGeom prst="rect">
              <a:avLst/>
            </a:prstGeom>
          </p:spPr>
          <p:txBody>
            <a:bodyPr wrap="none" fromWordArt="1">
              <a:prstTxWarp prst="textPlain">
                <a:avLst>
                  <a:gd name="adj" fmla="val 50000"/>
                </a:avLst>
              </a:prstTxWarp>
            </a:bodyPr>
            <a:lstStyle/>
            <a:p>
              <a:pPr algn="ctr" eaLnBrk="1" hangingPunct="1">
                <a:defRPr/>
              </a:pPr>
              <a:r>
                <a:rPr lang="en-US" sz="3600" kern="10">
                  <a:ln w="9525">
                    <a:solidFill>
                      <a:srgbClr val="000000"/>
                    </a:solidFill>
                    <a:round/>
                    <a:headEnd/>
                    <a:tailEnd/>
                  </a:ln>
                  <a:gradFill rotWithShape="1">
                    <a:gsLst>
                      <a:gs pos="0">
                        <a:srgbClr val="FFFFFF"/>
                      </a:gs>
                      <a:gs pos="50000">
                        <a:srgbClr val="FF0066"/>
                      </a:gs>
                      <a:gs pos="100000">
                        <a:srgbClr val="FFFFFF"/>
                      </a:gs>
                    </a:gsLst>
                    <a:lin ang="5400000" scaled="1"/>
                  </a:gradFill>
                  <a:effectLst>
                    <a:outerShdw dist="63500" dir="10800000" algn="ctr" rotWithShape="0">
                      <a:srgbClr val="FF0066">
                        <a:alpha val="50000"/>
                      </a:srgbClr>
                    </a:outerShdw>
                  </a:effectLst>
                  <a:latin typeface="Arial"/>
                </a:rPr>
                <a:t>Chia</a:t>
              </a:r>
            </a:p>
            <a:p>
              <a:pPr algn="ctr" eaLnBrk="1" hangingPunct="1">
                <a:defRPr/>
              </a:pPr>
              <a:r>
                <a:rPr lang="en-US" sz="3600" kern="10">
                  <a:ln w="9525">
                    <a:solidFill>
                      <a:srgbClr val="000000"/>
                    </a:solidFill>
                    <a:round/>
                    <a:headEnd/>
                    <a:tailEnd/>
                  </a:ln>
                  <a:gradFill rotWithShape="1">
                    <a:gsLst>
                      <a:gs pos="0">
                        <a:srgbClr val="FFFFFF"/>
                      </a:gs>
                      <a:gs pos="50000">
                        <a:srgbClr val="FF0066"/>
                      </a:gs>
                      <a:gs pos="100000">
                        <a:srgbClr val="FFFFFF"/>
                      </a:gs>
                    </a:gsLst>
                    <a:lin ang="5400000" scaled="1"/>
                  </a:gradFill>
                  <a:effectLst>
                    <a:outerShdw dist="63500" dir="10800000" algn="ctr" rotWithShape="0">
                      <a:srgbClr val="FF0066">
                        <a:alpha val="50000"/>
                      </a:srgbClr>
                    </a:outerShdw>
                  </a:effectLst>
                  <a:latin typeface="Arial"/>
                </a:rPr>
                <a:t>nhóm</a:t>
              </a:r>
            </a:p>
          </p:txBody>
        </p:sp>
      </p:grpSp>
      <p:sp>
        <p:nvSpPr>
          <p:cNvPr id="14343" name="Oval 7"/>
          <p:cNvSpPr>
            <a:spLocks noChangeArrowheads="1"/>
          </p:cNvSpPr>
          <p:nvPr/>
        </p:nvSpPr>
        <p:spPr bwMode="auto">
          <a:xfrm>
            <a:off x="228600" y="2590800"/>
            <a:ext cx="1752600" cy="2514600"/>
          </a:xfrm>
          <a:prstGeom prst="ellipse">
            <a:avLst/>
          </a:prstGeom>
          <a:gradFill rotWithShape="1">
            <a:gsLst>
              <a:gs pos="0">
                <a:schemeClr val="bg1"/>
              </a:gs>
              <a:gs pos="100000">
                <a:srgbClr val="00FF00"/>
              </a:gs>
            </a:gsLst>
            <a:path path="shape">
              <a:fillToRect l="50000" t="50000" r="50000" b="50000"/>
            </a:path>
          </a:gradFill>
          <a:ln w="9525">
            <a:solidFill>
              <a:srgbClr val="FF0000"/>
            </a:solidFill>
            <a:round/>
            <a:headEnd/>
            <a:tailEnd/>
          </a:ln>
          <a:effectLst>
            <a:outerShdw dist="80322" dir="9693903" algn="ctr" rotWithShape="0">
              <a:srgbClr val="FF0066">
                <a:alpha val="50000"/>
              </a:srgbClr>
            </a:outerShdw>
          </a:effectLst>
        </p:spPr>
        <p:txBody>
          <a:bodyPr wrap="none" anchor="ctr"/>
          <a:lstStyle/>
          <a:p>
            <a:pPr algn="ctr" eaLnBrk="1" hangingPunct="1"/>
            <a:r>
              <a:rPr lang="en-US" sz="2400" b="1" i="0" u="none">
                <a:solidFill>
                  <a:srgbClr val="FF0000"/>
                </a:solidFill>
                <a:latin typeface="Arial" charset="0"/>
              </a:rPr>
              <a:t> Chia</a:t>
            </a:r>
          </a:p>
          <a:p>
            <a:pPr algn="ctr" eaLnBrk="1" hangingPunct="1"/>
            <a:r>
              <a:rPr lang="en-US" sz="2400" b="1" i="0" u="none">
                <a:solidFill>
                  <a:srgbClr val="FF0000"/>
                </a:solidFill>
                <a:latin typeface="Arial" charset="0"/>
              </a:rPr>
              <a:t>lớp</a:t>
            </a:r>
          </a:p>
          <a:p>
            <a:pPr algn="ctr" eaLnBrk="1" hangingPunct="1"/>
            <a:r>
              <a:rPr lang="en-US" sz="2400" b="1" i="0" u="none">
                <a:solidFill>
                  <a:srgbClr val="FF0000"/>
                </a:solidFill>
                <a:latin typeface="Arial" charset="0"/>
              </a:rPr>
              <a:t>2 nhóm</a:t>
            </a:r>
          </a:p>
          <a:p>
            <a:pPr algn="ctr" eaLnBrk="1" hangingPunct="1"/>
            <a:r>
              <a:rPr lang="en-US" sz="2400" b="1" i="0" u="none">
                <a:solidFill>
                  <a:srgbClr val="FF0000"/>
                </a:solidFill>
                <a:latin typeface="Arial" charset="0"/>
              </a:rPr>
              <a:t>ngẫu </a:t>
            </a:r>
          </a:p>
          <a:p>
            <a:pPr algn="ctr" eaLnBrk="1" hangingPunct="1"/>
            <a:r>
              <a:rPr lang="en-US" sz="2400" b="1" i="0" u="none">
                <a:solidFill>
                  <a:srgbClr val="FF0000"/>
                </a:solidFill>
                <a:latin typeface="Arial" charset="0"/>
              </a:rPr>
              <a:t>nhiên</a:t>
            </a:r>
          </a:p>
        </p:txBody>
      </p:sp>
      <p:sp>
        <p:nvSpPr>
          <p:cNvPr id="64520" name="AutoShape 8"/>
          <p:cNvSpPr>
            <a:spLocks noChangeArrowheads="1"/>
          </p:cNvSpPr>
          <p:nvPr/>
        </p:nvSpPr>
        <p:spPr bwMode="auto">
          <a:xfrm>
            <a:off x="990600" y="2133600"/>
            <a:ext cx="404813" cy="381000"/>
          </a:xfrm>
          <a:prstGeom prst="downArrow">
            <a:avLst>
              <a:gd name="adj1" fmla="val 50000"/>
              <a:gd name="adj2" fmla="val 25000"/>
            </a:avLst>
          </a:prstGeom>
          <a:solidFill>
            <a:srgbClr val="FF9900">
              <a:alpha val="89803"/>
            </a:srgbClr>
          </a:solidFill>
          <a:ln w="9525">
            <a:solidFill>
              <a:srgbClr val="FFFF00"/>
            </a:solidFill>
            <a:miter lim="800000"/>
            <a:headEnd/>
            <a:tailEnd/>
          </a:ln>
          <a:effectLst>
            <a:outerShdw dist="53882" dir="13500000" algn="ctr" rotWithShape="0">
              <a:srgbClr val="FF0000">
                <a:alpha val="50000"/>
              </a:srgbClr>
            </a:outerShdw>
          </a:effectLst>
        </p:spPr>
        <p:txBody>
          <a:bodyPr vert="eaVert" wrap="none" anchor="ctr"/>
          <a:lstStyle/>
          <a:p>
            <a:pPr algn="ctr" eaLnBrk="1" hangingPunct="1"/>
            <a:endParaRPr lang="en-US">
              <a:latin typeface="Arial" charset="0"/>
            </a:endParaRPr>
          </a:p>
        </p:txBody>
      </p:sp>
      <p:sp>
        <p:nvSpPr>
          <p:cNvPr id="64521" name="Rectangle 9"/>
          <p:cNvSpPr>
            <a:spLocks noChangeArrowheads="1"/>
          </p:cNvSpPr>
          <p:nvPr/>
        </p:nvSpPr>
        <p:spPr bwMode="auto">
          <a:xfrm>
            <a:off x="2209800" y="228600"/>
            <a:ext cx="6781800" cy="1066800"/>
          </a:xfrm>
          <a:prstGeom prst="rect">
            <a:avLst/>
          </a:prstGeom>
          <a:noFill/>
          <a:ln w="9525">
            <a:noFill/>
            <a:miter lim="800000"/>
            <a:headEnd/>
            <a:tailEnd/>
          </a:ln>
        </p:spPr>
        <p:txBody>
          <a:bodyPr>
            <a:spAutoFit/>
          </a:bodyPr>
          <a:lstStyle/>
          <a:p>
            <a:pPr eaLnBrk="1" hangingPunct="1"/>
            <a:r>
              <a:rPr lang="en-US" sz="3200" b="1" i="0">
                <a:solidFill>
                  <a:srgbClr val="FFFF00"/>
                </a:solidFill>
                <a:latin typeface="Arial" charset="0"/>
              </a:rPr>
              <a:t>Nhiệm vụ  hoạt động của Nhóm </a:t>
            </a:r>
          </a:p>
          <a:p>
            <a:pPr eaLnBrk="1" hangingPunct="1"/>
            <a:endParaRPr lang="en-US" sz="3200" b="1" i="0">
              <a:solidFill>
                <a:srgbClr val="FFFF00"/>
              </a:solidFill>
              <a:latin typeface="Arial" charset="0"/>
            </a:endParaRPr>
          </a:p>
        </p:txBody>
      </p:sp>
      <p:sp>
        <p:nvSpPr>
          <p:cNvPr id="64522" name="AutoShape 10">
            <a:hlinkClick r:id="rId4" action="ppaction://program" highlightClick="1"/>
          </p:cNvPr>
          <p:cNvSpPr>
            <a:spLocks noChangeArrowheads="1"/>
          </p:cNvSpPr>
          <p:nvPr/>
        </p:nvSpPr>
        <p:spPr bwMode="auto">
          <a:xfrm>
            <a:off x="685800" y="5486400"/>
            <a:ext cx="609600" cy="609600"/>
          </a:xfrm>
          <a:prstGeom prst="actionButtonForwardNext">
            <a:avLst/>
          </a:prstGeom>
          <a:solidFill>
            <a:srgbClr val="993366"/>
          </a:solidFill>
          <a:ln w="9525">
            <a:noFill/>
            <a:miter lim="800000"/>
            <a:headEnd/>
            <a:tailEnd/>
          </a:ln>
        </p:spPr>
        <p:txBody>
          <a:bodyPr wrap="none" anchor="ctr"/>
          <a:lstStyle/>
          <a:p>
            <a:pPr algn="ctr" eaLnBrk="1" hangingPunct="1"/>
            <a:endParaRPr lang="en-US">
              <a:latin typeface="Arial" charset="0"/>
            </a:endParaRPr>
          </a:p>
        </p:txBody>
      </p:sp>
    </p:spTree>
  </p:cSld>
  <p:clrMapOvr>
    <a:masterClrMapping/>
  </p:clrMapOvr>
  <p:transition spd="slow">
    <p:comb dir="vert"/>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0" fill="hold"/>
                                        <p:tgtEl>
                                          <p:spTgt spid="2"/>
                                        </p:tgtEl>
                                        <p:attrNameLst>
                                          <p:attrName>ppt_w</p:attrName>
                                        </p:attrNameLst>
                                      </p:cBhvr>
                                      <p:tavLst>
                                        <p:tav tm="0" fmla="#ppt_w*sin(2.5*pi*$)">
                                          <p:val>
                                            <p:fltVal val="0"/>
                                          </p:val>
                                        </p:tav>
                                        <p:tav tm="100000">
                                          <p:val>
                                            <p:fltVal val="1"/>
                                          </p:val>
                                        </p:tav>
                                      </p:tavLst>
                                    </p:anim>
                                    <p:anim calcmode="lin" valueType="num">
                                      <p:cBhvr>
                                        <p:cTn id="8" dur="5000" fill="hold"/>
                                        <p:tgtEl>
                                          <p:spTgt spid="2"/>
                                        </p:tgtEl>
                                        <p:attrNameLst>
                                          <p:attrName>ppt_h</p:attrName>
                                        </p:attrNameLst>
                                      </p:cBhvr>
                                      <p:tavLst>
                                        <p:tav tm="0">
                                          <p:val>
                                            <p:strVal val="#ppt_h"/>
                                          </p:val>
                                        </p:tav>
                                        <p:tav tm="100000">
                                          <p:val>
                                            <p:strVal val="#ppt_h"/>
                                          </p:val>
                                        </p:tav>
                                      </p:tavLst>
                                    </p:anim>
                                  </p:childTnLst>
                                </p:cTn>
                              </p:par>
                            </p:childTnLst>
                          </p:cTn>
                        </p:par>
                        <p:par>
                          <p:cTn id="9" fill="hold" nodeType="afterGroup">
                            <p:stCondLst>
                              <p:cond delay="5000"/>
                            </p:stCondLst>
                            <p:childTnLst>
                              <p:par>
                                <p:cTn id="10" presetID="10" presetClass="entr" presetSubtype="0" fill="hold" grpId="0" nodeType="afterEffect">
                                  <p:stCondLst>
                                    <p:cond delay="0"/>
                                  </p:stCondLst>
                                  <p:childTnLst>
                                    <p:set>
                                      <p:cBhvr>
                                        <p:cTn id="11" dur="1" fill="hold">
                                          <p:stCondLst>
                                            <p:cond delay="0"/>
                                          </p:stCondLst>
                                        </p:cTn>
                                        <p:tgtEl>
                                          <p:spTgt spid="64520"/>
                                        </p:tgtEl>
                                        <p:attrNameLst>
                                          <p:attrName>style.visibility</p:attrName>
                                        </p:attrNameLst>
                                      </p:cBhvr>
                                      <p:to>
                                        <p:strVal val="visible"/>
                                      </p:to>
                                    </p:set>
                                    <p:animEffect transition="in" filter="fade">
                                      <p:cBhvr>
                                        <p:cTn id="12" dur="2000"/>
                                        <p:tgtEl>
                                          <p:spTgt spid="64520"/>
                                        </p:tgtEl>
                                      </p:cBhvr>
                                    </p:animEffect>
                                  </p:childTnLst>
                                </p:cTn>
                              </p:par>
                            </p:childTnLst>
                          </p:cTn>
                        </p:par>
                        <p:par>
                          <p:cTn id="13" fill="hold" nodeType="afterGroup">
                            <p:stCondLst>
                              <p:cond delay="7000"/>
                            </p:stCondLst>
                            <p:childTnLst>
                              <p:par>
                                <p:cTn id="14" presetID="53" presetClass="entr" presetSubtype="0" fill="hold" grpId="0" nodeType="afterEffect">
                                  <p:stCondLst>
                                    <p:cond delay="0"/>
                                  </p:stCondLst>
                                  <p:childTnLst>
                                    <p:set>
                                      <p:cBhvr>
                                        <p:cTn id="15" dur="1" fill="hold">
                                          <p:stCondLst>
                                            <p:cond delay="0"/>
                                          </p:stCondLst>
                                        </p:cTn>
                                        <p:tgtEl>
                                          <p:spTgt spid="14343"/>
                                        </p:tgtEl>
                                        <p:attrNameLst>
                                          <p:attrName>style.visibility</p:attrName>
                                        </p:attrNameLst>
                                      </p:cBhvr>
                                      <p:to>
                                        <p:strVal val="visible"/>
                                      </p:to>
                                    </p:set>
                                    <p:anim calcmode="lin" valueType="num">
                                      <p:cBhvr>
                                        <p:cTn id="16" dur="500" fill="hold"/>
                                        <p:tgtEl>
                                          <p:spTgt spid="14343"/>
                                        </p:tgtEl>
                                        <p:attrNameLst>
                                          <p:attrName>ppt_w</p:attrName>
                                        </p:attrNameLst>
                                      </p:cBhvr>
                                      <p:tavLst>
                                        <p:tav tm="0">
                                          <p:val>
                                            <p:fltVal val="0"/>
                                          </p:val>
                                        </p:tav>
                                        <p:tav tm="100000">
                                          <p:val>
                                            <p:strVal val="#ppt_w"/>
                                          </p:val>
                                        </p:tav>
                                      </p:tavLst>
                                    </p:anim>
                                    <p:anim calcmode="lin" valueType="num">
                                      <p:cBhvr>
                                        <p:cTn id="17" dur="500" fill="hold"/>
                                        <p:tgtEl>
                                          <p:spTgt spid="14343"/>
                                        </p:tgtEl>
                                        <p:attrNameLst>
                                          <p:attrName>ppt_h</p:attrName>
                                        </p:attrNameLst>
                                      </p:cBhvr>
                                      <p:tavLst>
                                        <p:tav tm="0">
                                          <p:val>
                                            <p:fltVal val="0"/>
                                          </p:val>
                                        </p:tav>
                                        <p:tav tm="100000">
                                          <p:val>
                                            <p:strVal val="#ppt_h"/>
                                          </p:val>
                                        </p:tav>
                                      </p:tavLst>
                                    </p:anim>
                                    <p:animEffect transition="in" filter="fade">
                                      <p:cBhvr>
                                        <p:cTn id="18" dur="500"/>
                                        <p:tgtEl>
                                          <p:spTgt spid="14343"/>
                                        </p:tgtEl>
                                      </p:cBhvr>
                                    </p:animEffect>
                                  </p:childTnLst>
                                </p:cTn>
                              </p:par>
                            </p:childTnLst>
                          </p:cTn>
                        </p:par>
                        <p:par>
                          <p:cTn id="19" fill="hold" nodeType="afterGroup">
                            <p:stCondLst>
                              <p:cond delay="7500"/>
                            </p:stCondLst>
                            <p:childTnLst>
                              <p:par>
                                <p:cTn id="20" presetID="53" presetClass="entr" presetSubtype="0" fill="hold" grpId="0" nodeType="afterEffect">
                                  <p:stCondLst>
                                    <p:cond delay="0"/>
                                  </p:stCondLst>
                                  <p:childTnLst>
                                    <p:set>
                                      <p:cBhvr>
                                        <p:cTn id="21" dur="1" fill="hold">
                                          <p:stCondLst>
                                            <p:cond delay="0"/>
                                          </p:stCondLst>
                                        </p:cTn>
                                        <p:tgtEl>
                                          <p:spTgt spid="64522"/>
                                        </p:tgtEl>
                                        <p:attrNameLst>
                                          <p:attrName>style.visibility</p:attrName>
                                        </p:attrNameLst>
                                      </p:cBhvr>
                                      <p:to>
                                        <p:strVal val="visible"/>
                                      </p:to>
                                    </p:set>
                                    <p:anim calcmode="lin" valueType="num">
                                      <p:cBhvr>
                                        <p:cTn id="22" dur="500" fill="hold"/>
                                        <p:tgtEl>
                                          <p:spTgt spid="64522"/>
                                        </p:tgtEl>
                                        <p:attrNameLst>
                                          <p:attrName>ppt_w</p:attrName>
                                        </p:attrNameLst>
                                      </p:cBhvr>
                                      <p:tavLst>
                                        <p:tav tm="0">
                                          <p:val>
                                            <p:fltVal val="0"/>
                                          </p:val>
                                        </p:tav>
                                        <p:tav tm="100000">
                                          <p:val>
                                            <p:strVal val="#ppt_w"/>
                                          </p:val>
                                        </p:tav>
                                      </p:tavLst>
                                    </p:anim>
                                    <p:anim calcmode="lin" valueType="num">
                                      <p:cBhvr>
                                        <p:cTn id="23" dur="500" fill="hold"/>
                                        <p:tgtEl>
                                          <p:spTgt spid="64522"/>
                                        </p:tgtEl>
                                        <p:attrNameLst>
                                          <p:attrName>ppt_h</p:attrName>
                                        </p:attrNameLst>
                                      </p:cBhvr>
                                      <p:tavLst>
                                        <p:tav tm="0">
                                          <p:val>
                                            <p:fltVal val="0"/>
                                          </p:val>
                                        </p:tav>
                                        <p:tav tm="100000">
                                          <p:val>
                                            <p:strVal val="#ppt_h"/>
                                          </p:val>
                                        </p:tav>
                                      </p:tavLst>
                                    </p:anim>
                                    <p:animEffect transition="in" filter="fade">
                                      <p:cBhvr>
                                        <p:cTn id="24" dur="500"/>
                                        <p:tgtEl>
                                          <p:spTgt spid="64522"/>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53" presetClass="entr" presetSubtype="0" fill="hold" grpId="0" nodeType="clickEffect">
                                  <p:stCondLst>
                                    <p:cond delay="0"/>
                                  </p:stCondLst>
                                  <p:childTnLst>
                                    <p:set>
                                      <p:cBhvr>
                                        <p:cTn id="28" dur="1" fill="hold">
                                          <p:stCondLst>
                                            <p:cond delay="0"/>
                                          </p:stCondLst>
                                        </p:cTn>
                                        <p:tgtEl>
                                          <p:spTgt spid="64521"/>
                                        </p:tgtEl>
                                        <p:attrNameLst>
                                          <p:attrName>style.visibility</p:attrName>
                                        </p:attrNameLst>
                                      </p:cBhvr>
                                      <p:to>
                                        <p:strVal val="visible"/>
                                      </p:to>
                                    </p:set>
                                    <p:anim calcmode="lin" valueType="num">
                                      <p:cBhvr>
                                        <p:cTn id="29" dur="2000" fill="hold"/>
                                        <p:tgtEl>
                                          <p:spTgt spid="64521"/>
                                        </p:tgtEl>
                                        <p:attrNameLst>
                                          <p:attrName>ppt_w</p:attrName>
                                        </p:attrNameLst>
                                      </p:cBhvr>
                                      <p:tavLst>
                                        <p:tav tm="0">
                                          <p:val>
                                            <p:fltVal val="0"/>
                                          </p:val>
                                        </p:tav>
                                        <p:tav tm="100000">
                                          <p:val>
                                            <p:strVal val="#ppt_w"/>
                                          </p:val>
                                        </p:tav>
                                      </p:tavLst>
                                    </p:anim>
                                    <p:anim calcmode="lin" valueType="num">
                                      <p:cBhvr>
                                        <p:cTn id="30" dur="2000" fill="hold"/>
                                        <p:tgtEl>
                                          <p:spTgt spid="64521"/>
                                        </p:tgtEl>
                                        <p:attrNameLst>
                                          <p:attrName>ppt_h</p:attrName>
                                        </p:attrNameLst>
                                      </p:cBhvr>
                                      <p:tavLst>
                                        <p:tav tm="0">
                                          <p:val>
                                            <p:fltVal val="0"/>
                                          </p:val>
                                        </p:tav>
                                        <p:tav tm="100000">
                                          <p:val>
                                            <p:strVal val="#ppt_h"/>
                                          </p:val>
                                        </p:tav>
                                      </p:tavLst>
                                    </p:anim>
                                    <p:animEffect transition="in" filter="fade">
                                      <p:cBhvr>
                                        <p:cTn id="31" dur="2000"/>
                                        <p:tgtEl>
                                          <p:spTgt spid="64521"/>
                                        </p:tgtEl>
                                      </p:cBhvr>
                                    </p:animEffect>
                                  </p:childTnLst>
                                </p:cTn>
                              </p:par>
                            </p:childTnLst>
                          </p:cTn>
                        </p:par>
                        <p:par>
                          <p:cTn id="32" fill="hold" nodeType="afterGroup">
                            <p:stCondLst>
                              <p:cond delay="2000"/>
                            </p:stCondLst>
                            <p:childTnLst>
                              <p:par>
                                <p:cTn id="33" presetID="50" presetClass="entr" presetSubtype="0" decel="100000" fill="hold" grpId="0" nodeType="afterEffect">
                                  <p:stCondLst>
                                    <p:cond delay="0"/>
                                  </p:stCondLst>
                                  <p:childTnLst>
                                    <p:set>
                                      <p:cBhvr>
                                        <p:cTn id="34" dur="1" fill="hold">
                                          <p:stCondLst>
                                            <p:cond delay="0"/>
                                          </p:stCondLst>
                                        </p:cTn>
                                        <p:tgtEl>
                                          <p:spTgt spid="14340"/>
                                        </p:tgtEl>
                                        <p:attrNameLst>
                                          <p:attrName>style.visibility</p:attrName>
                                        </p:attrNameLst>
                                      </p:cBhvr>
                                      <p:to>
                                        <p:strVal val="visible"/>
                                      </p:to>
                                    </p:set>
                                    <p:anim calcmode="lin" valueType="num">
                                      <p:cBhvr>
                                        <p:cTn id="35" dur="3000" fill="hold"/>
                                        <p:tgtEl>
                                          <p:spTgt spid="14340"/>
                                        </p:tgtEl>
                                        <p:attrNameLst>
                                          <p:attrName>ppt_w</p:attrName>
                                        </p:attrNameLst>
                                      </p:cBhvr>
                                      <p:tavLst>
                                        <p:tav tm="0">
                                          <p:val>
                                            <p:strVal val="#ppt_w+.3"/>
                                          </p:val>
                                        </p:tav>
                                        <p:tav tm="100000">
                                          <p:val>
                                            <p:strVal val="#ppt_w"/>
                                          </p:val>
                                        </p:tav>
                                      </p:tavLst>
                                    </p:anim>
                                    <p:anim calcmode="lin" valueType="num">
                                      <p:cBhvr>
                                        <p:cTn id="36" dur="3000" fill="hold"/>
                                        <p:tgtEl>
                                          <p:spTgt spid="14340"/>
                                        </p:tgtEl>
                                        <p:attrNameLst>
                                          <p:attrName>ppt_h</p:attrName>
                                        </p:attrNameLst>
                                      </p:cBhvr>
                                      <p:tavLst>
                                        <p:tav tm="0">
                                          <p:val>
                                            <p:strVal val="#ppt_h"/>
                                          </p:val>
                                        </p:tav>
                                        <p:tav tm="100000">
                                          <p:val>
                                            <p:strVal val="#ppt_h"/>
                                          </p:val>
                                        </p:tav>
                                      </p:tavLst>
                                    </p:anim>
                                    <p:animEffect transition="in" filter="fade">
                                      <p:cBhvr>
                                        <p:cTn id="37" dur="30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animBg="1"/>
      <p:bldP spid="14343" grpId="0" animBg="1"/>
      <p:bldP spid="64520" grpId="0" animBg="1"/>
      <p:bldP spid="64521" grpId="0"/>
      <p:bldP spid="6452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2" name="Rectangle 4"/>
          <p:cNvSpPr>
            <a:spLocks noChangeArrowheads="1"/>
          </p:cNvSpPr>
          <p:nvPr/>
        </p:nvSpPr>
        <p:spPr bwMode="auto">
          <a:xfrm>
            <a:off x="685800" y="381000"/>
            <a:ext cx="7924800" cy="1752600"/>
          </a:xfrm>
          <a:prstGeom prst="rect">
            <a:avLst/>
          </a:prstGeom>
          <a:solidFill>
            <a:srgbClr val="FFFFFF"/>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400" b="1" i="0" u="none">
                <a:solidFill>
                  <a:srgbClr val="FF0000"/>
                </a:solidFill>
                <a:effectLst>
                  <a:outerShdw blurRad="38100" dist="38100" dir="2700000" algn="tl">
                    <a:srgbClr val="C0C0C0"/>
                  </a:outerShdw>
                </a:effectLst>
                <a:latin typeface="Arial"/>
              </a:rPr>
              <a:t>THÍ NGHIỆM CHỨNG MINH</a:t>
            </a:r>
          </a:p>
        </p:txBody>
      </p:sp>
    </p:spTree>
  </p:cSld>
  <p:clrMapOvr>
    <a:masterClrMapping/>
  </p:clrMapOvr>
  <p:transition spd="slow">
    <p:wheel spokes="8"/>
    <p:sndAc>
      <p:stSnd>
        <p:snd r:embed="rId2" name="push.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63492"/>
                                        </p:tgtEl>
                                        <p:attrNameLst>
                                          <p:attrName>style.visibility</p:attrName>
                                        </p:attrNameLst>
                                      </p:cBhvr>
                                      <p:to>
                                        <p:strVal val="visible"/>
                                      </p:to>
                                    </p:set>
                                    <p:anim calcmode="lin" valueType="num">
                                      <p:cBhvr>
                                        <p:cTn id="7" dur="500" fill="hold"/>
                                        <p:tgtEl>
                                          <p:spTgt spid="63492"/>
                                        </p:tgtEl>
                                        <p:attrNameLst>
                                          <p:attrName>ppt_w</p:attrName>
                                        </p:attrNameLst>
                                      </p:cBhvr>
                                      <p:tavLst>
                                        <p:tav tm="0">
                                          <p:val>
                                            <p:fltVal val="0"/>
                                          </p:val>
                                        </p:tav>
                                        <p:tav tm="100000">
                                          <p:val>
                                            <p:strVal val="#ppt_w"/>
                                          </p:val>
                                        </p:tav>
                                      </p:tavLst>
                                    </p:anim>
                                    <p:anim calcmode="lin" valueType="num">
                                      <p:cBhvr>
                                        <p:cTn id="8" dur="500" fill="hold"/>
                                        <p:tgtEl>
                                          <p:spTgt spid="63492"/>
                                        </p:tgtEl>
                                        <p:attrNameLst>
                                          <p:attrName>ppt_h</p:attrName>
                                        </p:attrNameLst>
                                      </p:cBhvr>
                                      <p:tavLst>
                                        <p:tav tm="0">
                                          <p:val>
                                            <p:fltVal val="0"/>
                                          </p:val>
                                        </p:tav>
                                        <p:tav tm="100000">
                                          <p:val>
                                            <p:strVal val="#ppt_h"/>
                                          </p:val>
                                        </p:tav>
                                      </p:tavLst>
                                    </p:anim>
                                    <p:animEffect transition="in" filter="fade">
                                      <p:cBhvr>
                                        <p:cTn id="9" dur="500"/>
                                        <p:tgtEl>
                                          <p:spTgt spid="634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0" y="0"/>
            <a:ext cx="9144000" cy="1219200"/>
          </a:xfrm>
          <a:prstGeom prst="rect">
            <a:avLst/>
          </a:prstGeom>
          <a:solidFill>
            <a:srgbClr val="6DB0ED"/>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2400" b="1" i="0" u="none">
                <a:solidFill>
                  <a:srgbClr val="FF0000"/>
                </a:solidFill>
                <a:effectLst>
                  <a:outerShdw blurRad="38100" dist="38100" dir="2700000" algn="tl">
                    <a:srgbClr val="000000"/>
                  </a:outerShdw>
                </a:effectLst>
                <a:latin typeface="Arial"/>
              </a:rPr>
              <a:t>+ Khi đèn pin chiếu sáng ở phía trên chiếc bút bi thì ………. </a:t>
            </a:r>
            <a:r>
              <a:rPr lang="en-US" sz="2400" b="1" i="0" u="none">
                <a:solidFill>
                  <a:srgbClr val="FFFF00"/>
                </a:solidFill>
                <a:effectLst>
                  <a:outerShdw blurRad="38100" dist="38100" dir="2700000" algn="tl">
                    <a:srgbClr val="000000"/>
                  </a:outerShdw>
                </a:effectLst>
                <a:latin typeface="Arial"/>
              </a:rPr>
              <a:t>bóng bút bi ngắn lại ở ngay dưới chân bút bi.</a:t>
            </a:r>
            <a:br>
              <a:rPr lang="en-US" sz="2400" b="1" i="0" u="none">
                <a:solidFill>
                  <a:srgbClr val="FFFF00"/>
                </a:solidFill>
                <a:effectLst>
                  <a:outerShdw blurRad="38100" dist="38100" dir="2700000" algn="tl">
                    <a:srgbClr val="000000"/>
                  </a:outerShdw>
                </a:effectLst>
                <a:latin typeface="Arial"/>
              </a:rPr>
            </a:br>
            <a:endParaRPr lang="en-US" sz="2400" b="1" i="0" u="none">
              <a:solidFill>
                <a:srgbClr val="FFFF00"/>
              </a:solidFill>
              <a:effectLst>
                <a:outerShdw blurRad="38100" dist="38100" dir="2700000" algn="tl">
                  <a:srgbClr val="000000"/>
                </a:outerShdw>
              </a:effectLst>
              <a:latin typeface="Arial"/>
            </a:endParaRPr>
          </a:p>
        </p:txBody>
      </p:sp>
      <p:sp>
        <p:nvSpPr>
          <p:cNvPr id="65539" name="Rectangle 3"/>
          <p:cNvSpPr>
            <a:spLocks noChangeArrowheads="1"/>
          </p:cNvSpPr>
          <p:nvPr/>
        </p:nvSpPr>
        <p:spPr bwMode="auto">
          <a:xfrm>
            <a:off x="0" y="2590800"/>
            <a:ext cx="9144000" cy="1219200"/>
          </a:xfrm>
          <a:prstGeom prst="rect">
            <a:avLst/>
          </a:prstGeom>
          <a:solidFill>
            <a:schemeClr val="folHlink"/>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2400" b="1" i="0" u="none">
                <a:solidFill>
                  <a:srgbClr val="FF0000"/>
                </a:solidFill>
                <a:effectLst>
                  <a:outerShdw blurRad="38100" dist="38100" dir="2700000" algn="tl">
                    <a:srgbClr val="000000"/>
                  </a:outerShdw>
                </a:effectLst>
                <a:latin typeface="Arial"/>
              </a:rPr>
              <a:t>+ Khi đèn pin chiếu sáng ở phía trái chiếc bút bi thì…… </a:t>
            </a:r>
            <a:br>
              <a:rPr lang="en-US" sz="2400" b="1" i="0" u="none">
                <a:solidFill>
                  <a:srgbClr val="FF0000"/>
                </a:solidFill>
                <a:effectLst>
                  <a:outerShdw blurRad="38100" dist="38100" dir="2700000" algn="tl">
                    <a:srgbClr val="000000"/>
                  </a:outerShdw>
                </a:effectLst>
                <a:latin typeface="Arial"/>
              </a:rPr>
            </a:br>
            <a:r>
              <a:rPr lang="en-US" sz="2400" b="1" i="0" u="none">
                <a:solidFill>
                  <a:srgbClr val="FF0000"/>
                </a:solidFill>
                <a:effectLst>
                  <a:outerShdw blurRad="38100" dist="38100" dir="2700000" algn="tl">
                    <a:srgbClr val="000000"/>
                  </a:outerShdw>
                </a:effectLst>
                <a:latin typeface="Arial"/>
              </a:rPr>
              <a:t> </a:t>
            </a:r>
            <a:r>
              <a:rPr lang="en-US" sz="2400" b="1" i="0" u="none">
                <a:solidFill>
                  <a:srgbClr val="FFFF00"/>
                </a:solidFill>
                <a:effectLst>
                  <a:outerShdw blurRad="38100" dist="38100" dir="2700000" algn="tl">
                    <a:srgbClr val="000000"/>
                  </a:outerShdw>
                </a:effectLst>
                <a:latin typeface="Arial"/>
              </a:rPr>
              <a:t>bóng bút bi dài ra, ngả về phía bên phải.</a:t>
            </a:r>
            <a:br>
              <a:rPr lang="en-US" sz="2400" b="1" i="0" u="none">
                <a:solidFill>
                  <a:srgbClr val="FFFF00"/>
                </a:solidFill>
                <a:effectLst>
                  <a:outerShdw blurRad="38100" dist="38100" dir="2700000" algn="tl">
                    <a:srgbClr val="000000"/>
                  </a:outerShdw>
                </a:effectLst>
                <a:latin typeface="Arial"/>
              </a:rPr>
            </a:br>
            <a:endParaRPr lang="en-US" sz="2400" b="1" i="0" u="none">
              <a:solidFill>
                <a:srgbClr val="FFFF00"/>
              </a:solidFill>
              <a:effectLst>
                <a:outerShdw blurRad="38100" dist="38100" dir="2700000" algn="tl">
                  <a:srgbClr val="000000"/>
                </a:outerShdw>
              </a:effectLst>
              <a:latin typeface="Arial"/>
            </a:endParaRPr>
          </a:p>
        </p:txBody>
      </p:sp>
      <p:sp>
        <p:nvSpPr>
          <p:cNvPr id="65540" name="Rectangle 4"/>
          <p:cNvSpPr>
            <a:spLocks noChangeArrowheads="1"/>
          </p:cNvSpPr>
          <p:nvPr/>
        </p:nvSpPr>
        <p:spPr bwMode="auto">
          <a:xfrm>
            <a:off x="0" y="5257800"/>
            <a:ext cx="9144000" cy="1219200"/>
          </a:xfrm>
          <a:prstGeom prst="rect">
            <a:avLst/>
          </a:prstGeom>
          <a:solidFill>
            <a:srgbClr val="FEA0A0"/>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2400" b="1" i="0" u="none">
                <a:solidFill>
                  <a:srgbClr val="FF0000"/>
                </a:solidFill>
                <a:effectLst>
                  <a:outerShdw blurRad="38100" dist="38100" dir="2700000" algn="tl">
                    <a:srgbClr val="000000"/>
                  </a:outerShdw>
                </a:effectLst>
                <a:latin typeface="Arial"/>
              </a:rPr>
              <a:t>+ Khi đèn pin chiếu sáng ở phía phải chiếc bút bi thì……  </a:t>
            </a:r>
            <a:r>
              <a:rPr lang="en-US" sz="2400" b="1" i="0" u="none">
                <a:solidFill>
                  <a:srgbClr val="FFFF00"/>
                </a:solidFill>
                <a:effectLst>
                  <a:outerShdw blurRad="38100" dist="38100" dir="2700000" algn="tl">
                    <a:srgbClr val="000000"/>
                  </a:outerShdw>
                </a:effectLst>
                <a:latin typeface="Arial"/>
              </a:rPr>
              <a:t>bóng bút bi dài ra, ngả về phía bên trái.</a:t>
            </a:r>
          </a:p>
        </p:txBody>
      </p:sp>
    </p:spTree>
  </p:cSld>
  <p:clrMapOvr>
    <a:masterClrMapping/>
  </p:clrMapOvr>
  <p:transition spd="slow">
    <p:wheel spokes="8"/>
    <p:sndAc>
      <p:stSnd>
        <p:snd r:embed="rId2" name="push.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Effect transition="in" filter="diamond(in)">
                                      <p:cBhvr>
                                        <p:cTn id="7" dur="2000"/>
                                        <p:tgtEl>
                                          <p:spTgt spid="655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5539"/>
                                        </p:tgtEl>
                                        <p:attrNameLst>
                                          <p:attrName>style.visibility</p:attrName>
                                        </p:attrNameLst>
                                      </p:cBhvr>
                                      <p:to>
                                        <p:strVal val="visible"/>
                                      </p:to>
                                    </p:set>
                                    <p:anim calcmode="lin" valueType="num">
                                      <p:cBhvr additive="base">
                                        <p:cTn id="12" dur="500" fill="hold"/>
                                        <p:tgtEl>
                                          <p:spTgt spid="65539"/>
                                        </p:tgtEl>
                                        <p:attrNameLst>
                                          <p:attrName>ppt_x</p:attrName>
                                        </p:attrNameLst>
                                      </p:cBhvr>
                                      <p:tavLst>
                                        <p:tav tm="0">
                                          <p:val>
                                            <p:strVal val="#ppt_x"/>
                                          </p:val>
                                        </p:tav>
                                        <p:tav tm="100000">
                                          <p:val>
                                            <p:strVal val="#ppt_x"/>
                                          </p:val>
                                        </p:tav>
                                      </p:tavLst>
                                    </p:anim>
                                    <p:anim calcmode="lin" valueType="num">
                                      <p:cBhvr additive="base">
                                        <p:cTn id="13" dur="500" fill="hold"/>
                                        <p:tgtEl>
                                          <p:spTgt spid="65539"/>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65540"/>
                                        </p:tgtEl>
                                        <p:attrNameLst>
                                          <p:attrName>style.visibility</p:attrName>
                                        </p:attrNameLst>
                                      </p:cBhvr>
                                      <p:to>
                                        <p:strVal val="visible"/>
                                      </p:to>
                                    </p:set>
                                    <p:animEffect transition="in" filter="blinds(horizontal)">
                                      <p:cBhvr>
                                        <p:cTn id="18" dur="500"/>
                                        <p:tgtEl>
                                          <p:spTgt spid="65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nimBg="1"/>
      <p:bldP spid="65539" grpId="0" animBg="1"/>
      <p:bldP spid="6554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4"/>
          <p:cNvSpPr>
            <a:spLocks noChangeArrowheads="1"/>
          </p:cNvSpPr>
          <p:nvPr/>
        </p:nvSpPr>
        <p:spPr bwMode="auto">
          <a:xfrm>
            <a:off x="0" y="2895600"/>
            <a:ext cx="9144000" cy="3962400"/>
          </a:xfrm>
          <a:prstGeom prst="rect">
            <a:avLst/>
          </a:prstGeom>
          <a:solidFill>
            <a:srgbClr val="FFFF00"/>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800" b="1" i="0" u="none">
                <a:solidFill>
                  <a:srgbClr val="FF0000"/>
                </a:solidFill>
                <a:effectLst>
                  <a:outerShdw blurRad="38100" dist="38100" dir="2700000" algn="tl">
                    <a:srgbClr val="000000"/>
                  </a:outerShdw>
                </a:effectLst>
                <a:latin typeface="Arial"/>
              </a:rPr>
              <a:t>Bóng của vật thay đổi khi vị trí của vật chiếu sáng đối với vật đó thay đổi.</a:t>
            </a:r>
            <a:endParaRPr lang="en-US" sz="4800" b="1" i="0" u="none">
              <a:solidFill>
                <a:srgbClr val="FFFF00"/>
              </a:solidFill>
              <a:effectLst>
                <a:outerShdw blurRad="38100" dist="38100" dir="2700000" algn="tl">
                  <a:srgbClr val="000000"/>
                </a:outerShdw>
              </a:effectLst>
              <a:latin typeface="Arial"/>
            </a:endParaRPr>
          </a:p>
        </p:txBody>
      </p:sp>
      <p:sp>
        <p:nvSpPr>
          <p:cNvPr id="66565" name="Rectangle 5"/>
          <p:cNvSpPr>
            <a:spLocks noChangeArrowheads="1"/>
          </p:cNvSpPr>
          <p:nvPr/>
        </p:nvSpPr>
        <p:spPr bwMode="auto">
          <a:xfrm>
            <a:off x="0" y="0"/>
            <a:ext cx="9144000" cy="1981200"/>
          </a:xfrm>
          <a:prstGeom prst="rect">
            <a:avLst/>
          </a:prstGeom>
          <a:solidFill>
            <a:schemeClr val="folHlink"/>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000" b="1" i="0" u="none">
                <a:solidFill>
                  <a:srgbClr val="FF0000"/>
                </a:solidFill>
                <a:effectLst>
                  <a:outerShdw blurRad="38100" dist="38100" dir="2700000" algn="tl">
                    <a:srgbClr val="000000"/>
                  </a:outerShdw>
                </a:effectLst>
                <a:latin typeface="Arial"/>
              </a:rPr>
              <a:t>Bóng của vật thay đổi khi nào?</a:t>
            </a:r>
            <a:endParaRPr lang="en-US" sz="4000" b="1" i="0" u="none">
              <a:solidFill>
                <a:srgbClr val="FFFF00"/>
              </a:solidFill>
              <a:effectLst>
                <a:outerShdw blurRad="38100" dist="38100" dir="2700000" algn="tl">
                  <a:srgbClr val="000000"/>
                </a:outerShdw>
              </a:effectLst>
              <a:latin typeface="Arial"/>
            </a:endParaRPr>
          </a:p>
        </p:txBody>
      </p:sp>
    </p:spTree>
  </p:cSld>
  <p:clrMapOvr>
    <a:masterClrMapping/>
  </p:clrMapOvr>
  <p:transition spd="slow">
    <p:wheel spokes="8"/>
    <p:sndAc>
      <p:stSnd>
        <p:snd r:embed="rId2" name="push.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6565"/>
                                        </p:tgtEl>
                                        <p:attrNameLst>
                                          <p:attrName>style.visibility</p:attrName>
                                        </p:attrNameLst>
                                      </p:cBhvr>
                                      <p:to>
                                        <p:strVal val="visible"/>
                                      </p:to>
                                    </p:set>
                                    <p:anim calcmode="lin" valueType="num">
                                      <p:cBhvr additive="base">
                                        <p:cTn id="7" dur="500" fill="hold"/>
                                        <p:tgtEl>
                                          <p:spTgt spid="66565"/>
                                        </p:tgtEl>
                                        <p:attrNameLst>
                                          <p:attrName>ppt_x</p:attrName>
                                        </p:attrNameLst>
                                      </p:cBhvr>
                                      <p:tavLst>
                                        <p:tav tm="0">
                                          <p:val>
                                            <p:strVal val="#ppt_x"/>
                                          </p:val>
                                        </p:tav>
                                        <p:tav tm="100000">
                                          <p:val>
                                            <p:strVal val="#ppt_x"/>
                                          </p:val>
                                        </p:tav>
                                      </p:tavLst>
                                    </p:anim>
                                    <p:anim calcmode="lin" valueType="num">
                                      <p:cBhvr additive="base">
                                        <p:cTn id="8" dur="500" fill="hold"/>
                                        <p:tgtEl>
                                          <p:spTgt spid="66565"/>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6564"/>
                                        </p:tgtEl>
                                        <p:attrNameLst>
                                          <p:attrName>style.visibility</p:attrName>
                                        </p:attrNameLst>
                                      </p:cBhvr>
                                      <p:to>
                                        <p:strVal val="visible"/>
                                      </p:to>
                                    </p:set>
                                    <p:animEffect transition="in" filter="blinds(horizontal)">
                                      <p:cBhvr>
                                        <p:cTn id="13" dur="500"/>
                                        <p:tgtEl>
                                          <p:spTgt spid="66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4" grpId="0" animBg="1"/>
      <p:bldP spid="6656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0" y="3429000"/>
            <a:ext cx="9144000" cy="3429000"/>
          </a:xfrm>
          <a:prstGeom prst="rect">
            <a:avLst/>
          </a:prstGeom>
          <a:solidFill>
            <a:srgbClr val="FEA0A0"/>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800" b="1" i="0" u="none">
                <a:solidFill>
                  <a:srgbClr val="FF0000"/>
                </a:solidFill>
                <a:effectLst>
                  <a:outerShdw blurRad="38100" dist="38100" dir="2700000" algn="tl">
                    <a:srgbClr val="000000"/>
                  </a:outerShdw>
                </a:effectLst>
                <a:latin typeface="Arial"/>
              </a:rPr>
              <a:t> Muốn bóng của vật to, ta nên đặt vật gần với vật chiếu sáng.</a:t>
            </a:r>
            <a:endParaRPr lang="en-US" sz="4800" b="1" i="0" u="none">
              <a:solidFill>
                <a:srgbClr val="FFFF00"/>
              </a:solidFill>
              <a:effectLst>
                <a:outerShdw blurRad="38100" dist="38100" dir="2700000" algn="tl">
                  <a:srgbClr val="000000"/>
                </a:outerShdw>
              </a:effectLst>
              <a:latin typeface="Arial"/>
            </a:endParaRPr>
          </a:p>
        </p:txBody>
      </p:sp>
      <p:sp>
        <p:nvSpPr>
          <p:cNvPr id="67587" name="Rectangle 3"/>
          <p:cNvSpPr>
            <a:spLocks noChangeArrowheads="1"/>
          </p:cNvSpPr>
          <p:nvPr/>
        </p:nvSpPr>
        <p:spPr bwMode="auto">
          <a:xfrm>
            <a:off x="0" y="0"/>
            <a:ext cx="9144000" cy="1981200"/>
          </a:xfrm>
          <a:prstGeom prst="rect">
            <a:avLst/>
          </a:prstGeom>
          <a:solidFill>
            <a:schemeClr val="folHlink"/>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000" b="1" i="0" u="none">
                <a:solidFill>
                  <a:srgbClr val="FF0000"/>
                </a:solidFill>
                <a:effectLst>
                  <a:outerShdw blurRad="38100" dist="38100" dir="2700000" algn="tl">
                    <a:srgbClr val="000000"/>
                  </a:outerShdw>
                </a:effectLst>
                <a:latin typeface="Arial"/>
              </a:rPr>
              <a:t>Làm thế nào để bóng của vật thay đổi to hơn?</a:t>
            </a:r>
            <a:endParaRPr lang="en-US" sz="4000" b="1" i="0" u="none">
              <a:solidFill>
                <a:srgbClr val="FFFF00"/>
              </a:solidFill>
              <a:effectLst>
                <a:outerShdw blurRad="38100" dist="38100" dir="2700000" algn="tl">
                  <a:srgbClr val="000000"/>
                </a:outerShdw>
              </a:effectLst>
              <a:latin typeface="Arial"/>
            </a:endParaRPr>
          </a:p>
        </p:txBody>
      </p:sp>
    </p:spTree>
  </p:cSld>
  <p:clrMapOvr>
    <a:masterClrMapping/>
  </p:clrMapOvr>
  <p:transition spd="slow">
    <p:wheel spokes="8"/>
    <p:sndAc>
      <p:stSnd>
        <p:snd r:embed="rId2" name="push.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7587"/>
                                        </p:tgtEl>
                                        <p:attrNameLst>
                                          <p:attrName>style.visibility</p:attrName>
                                        </p:attrNameLst>
                                      </p:cBhvr>
                                      <p:to>
                                        <p:strVal val="visible"/>
                                      </p:to>
                                    </p:set>
                                    <p:anim calcmode="lin" valueType="num">
                                      <p:cBhvr additive="base">
                                        <p:cTn id="7" dur="500" fill="hold"/>
                                        <p:tgtEl>
                                          <p:spTgt spid="67587"/>
                                        </p:tgtEl>
                                        <p:attrNameLst>
                                          <p:attrName>ppt_x</p:attrName>
                                        </p:attrNameLst>
                                      </p:cBhvr>
                                      <p:tavLst>
                                        <p:tav tm="0">
                                          <p:val>
                                            <p:strVal val="#ppt_x"/>
                                          </p:val>
                                        </p:tav>
                                        <p:tav tm="100000">
                                          <p:val>
                                            <p:strVal val="#ppt_x"/>
                                          </p:val>
                                        </p:tav>
                                      </p:tavLst>
                                    </p:anim>
                                    <p:anim calcmode="lin" valueType="num">
                                      <p:cBhvr additive="base">
                                        <p:cTn id="8" dur="500" fill="hold"/>
                                        <p:tgtEl>
                                          <p:spTgt spid="67587"/>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7586"/>
                                        </p:tgtEl>
                                        <p:attrNameLst>
                                          <p:attrName>style.visibility</p:attrName>
                                        </p:attrNameLst>
                                      </p:cBhvr>
                                      <p:to>
                                        <p:strVal val="visible"/>
                                      </p:to>
                                    </p:set>
                                    <p:animEffect transition="in" filter="blinds(horizontal)">
                                      <p:cBhvr>
                                        <p:cTn id="13" dur="500"/>
                                        <p:tgtEl>
                                          <p:spTgt spid="675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nimBg="1"/>
      <p:bldP spid="6758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0" y="3429000"/>
            <a:ext cx="9144000" cy="3429000"/>
          </a:xfrm>
          <a:prstGeom prst="rect">
            <a:avLst/>
          </a:prstGeom>
          <a:solidFill>
            <a:schemeClr val="accent1"/>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4800" b="1" i="0" u="none">
                <a:solidFill>
                  <a:srgbClr val="FF0000"/>
                </a:solidFill>
                <a:effectLst>
                  <a:outerShdw blurRad="38100" dist="38100" dir="2700000" algn="tl">
                    <a:srgbClr val="000000"/>
                  </a:outerShdw>
                </a:effectLst>
                <a:latin typeface="Arial"/>
              </a:rPr>
              <a:t>  Do ánh sáng truyền qua đường thẳng nên bóng của vật phụ thuộc vào vật chiếu sáng hay vị trí của vật chiếu sáng.</a:t>
            </a:r>
            <a:endParaRPr lang="en-US" sz="4800" b="1" i="0" u="none">
              <a:solidFill>
                <a:srgbClr val="FFFF00"/>
              </a:solidFill>
              <a:effectLst>
                <a:outerShdw blurRad="38100" dist="38100" dir="2700000" algn="tl">
                  <a:srgbClr val="000000"/>
                </a:outerShdw>
              </a:effectLst>
              <a:latin typeface="Arial"/>
            </a:endParaRPr>
          </a:p>
        </p:txBody>
      </p:sp>
      <p:sp>
        <p:nvSpPr>
          <p:cNvPr id="68611" name="Rectangle 3"/>
          <p:cNvSpPr>
            <a:spLocks noChangeArrowheads="1"/>
          </p:cNvSpPr>
          <p:nvPr/>
        </p:nvSpPr>
        <p:spPr bwMode="auto">
          <a:xfrm>
            <a:off x="2438400" y="0"/>
            <a:ext cx="4800600" cy="1219200"/>
          </a:xfrm>
          <a:prstGeom prst="rect">
            <a:avLst/>
          </a:prstGeom>
          <a:solidFill>
            <a:schemeClr val="folHlink"/>
          </a:solidFill>
          <a:ln w="9525">
            <a:miter lim="800000"/>
            <a:headEnd/>
            <a:tailEnd/>
          </a:ln>
          <a:effectLst/>
          <a:scene3d>
            <a:camera prst="legacyObliqueTopRight"/>
            <a:lightRig rig="legacyFlat3" dir="b"/>
          </a:scene3d>
          <a:sp3d extrusionH="277800" prstMaterial="legacyMatte">
            <a:bevelT w="13500" h="13500" prst="angle"/>
            <a:bevelB w="13500" h="13500" prst="angle"/>
            <a:extrusionClr>
              <a:srgbClr val="000000"/>
            </a:extrusionClr>
          </a:sp3d>
        </p:spPr>
        <p:txBody>
          <a:bodyPr anchor="ctr">
            <a:flatTx/>
          </a:bodyPr>
          <a:lstStyle/>
          <a:p>
            <a:pPr algn="ctr">
              <a:defRPr/>
            </a:pPr>
            <a:r>
              <a:rPr lang="en-US" sz="5400" b="1" i="0" u="none">
                <a:solidFill>
                  <a:srgbClr val="FF0000"/>
                </a:solidFill>
                <a:effectLst>
                  <a:outerShdw blurRad="38100" dist="38100" dir="2700000" algn="tl">
                    <a:srgbClr val="000000"/>
                  </a:outerShdw>
                </a:effectLst>
                <a:latin typeface="Arial"/>
              </a:rPr>
              <a:t>KẾT LUẬN</a:t>
            </a:r>
            <a:endParaRPr lang="en-US" sz="5400" b="1" i="0" u="none">
              <a:solidFill>
                <a:srgbClr val="FFFF00"/>
              </a:solidFill>
              <a:effectLst>
                <a:outerShdw blurRad="38100" dist="38100" dir="2700000" algn="tl">
                  <a:srgbClr val="000000"/>
                </a:outerShdw>
              </a:effectLst>
              <a:latin typeface="Arial"/>
            </a:endParaRPr>
          </a:p>
        </p:txBody>
      </p:sp>
    </p:spTree>
  </p:cSld>
  <p:clrMapOvr>
    <a:masterClrMapping/>
  </p:clrMapOvr>
  <p:transition spd="slow">
    <p:wheel spokes="8"/>
    <p:sndAc>
      <p:stSnd>
        <p:snd r:embed="rId2" name="push.wav" builtIn="1"/>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8611"/>
                                        </p:tgtEl>
                                        <p:attrNameLst>
                                          <p:attrName>style.visibility</p:attrName>
                                        </p:attrNameLst>
                                      </p:cBhvr>
                                      <p:to>
                                        <p:strVal val="visible"/>
                                      </p:to>
                                    </p:set>
                                    <p:anim calcmode="lin" valueType="num">
                                      <p:cBhvr additive="base">
                                        <p:cTn id="7" dur="500" fill="hold"/>
                                        <p:tgtEl>
                                          <p:spTgt spid="68611"/>
                                        </p:tgtEl>
                                        <p:attrNameLst>
                                          <p:attrName>ppt_x</p:attrName>
                                        </p:attrNameLst>
                                      </p:cBhvr>
                                      <p:tavLst>
                                        <p:tav tm="0">
                                          <p:val>
                                            <p:strVal val="#ppt_x"/>
                                          </p:val>
                                        </p:tav>
                                        <p:tav tm="100000">
                                          <p:val>
                                            <p:strVal val="#ppt_x"/>
                                          </p:val>
                                        </p:tav>
                                      </p:tavLst>
                                    </p:anim>
                                    <p:anim calcmode="lin" valueType="num">
                                      <p:cBhvr additive="base">
                                        <p:cTn id="8" dur="500" fill="hold"/>
                                        <p:tgtEl>
                                          <p:spTgt spid="686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68610"/>
                                        </p:tgtEl>
                                        <p:attrNameLst>
                                          <p:attrName>style.visibility</p:attrName>
                                        </p:attrNameLst>
                                      </p:cBhvr>
                                      <p:to>
                                        <p:strVal val="visible"/>
                                      </p:to>
                                    </p:set>
                                    <p:animEffect transition="in" filter="blinds(horizontal)">
                                      <p:cBhvr>
                                        <p:cTn id="13" dur="500"/>
                                        <p:tgtEl>
                                          <p:spTgt spid="6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0" grpId="0" animBg="1"/>
      <p:bldP spid="686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b="1" u="sng" smtClean="0">
                <a:solidFill>
                  <a:srgbClr val="FFFF00"/>
                </a:solidFill>
                <a:effectLst>
                  <a:outerShdw blurRad="38100" dist="38100" dir="2700000" algn="tl">
                    <a:srgbClr val="C0C0C0"/>
                  </a:outerShdw>
                </a:effectLst>
              </a:rPr>
              <a:t>Ứng dụng của bóng tối</a:t>
            </a:r>
          </a:p>
        </p:txBody>
      </p:sp>
      <p:sp>
        <p:nvSpPr>
          <p:cNvPr id="13323" name="WordArt 11"/>
          <p:cNvSpPr>
            <a:spLocks noChangeArrowheads="1" noChangeShapeType="1" noTextEdit="1"/>
          </p:cNvSpPr>
          <p:nvPr/>
        </p:nvSpPr>
        <p:spPr bwMode="auto">
          <a:xfrm>
            <a:off x="457200" y="4114800"/>
            <a:ext cx="5562600" cy="990600"/>
          </a:xfrm>
          <a:prstGeom prst="rect">
            <a:avLst/>
          </a:prstGeom>
        </p:spPr>
        <p:txBody>
          <a:bodyPr wrap="none" fromWordArt="1">
            <a:prstTxWarp prst="textPlain">
              <a:avLst>
                <a:gd name="adj" fmla="val 50000"/>
              </a:avLst>
            </a:prstTxWarp>
          </a:bodyPr>
          <a:lstStyle/>
          <a:p>
            <a:pPr algn="ctr" eaLnBrk="1" hangingPunct="1">
              <a:defRPr/>
            </a:pPr>
            <a:r>
              <a:rPr lang="en-US" sz="3600" b="1" kern="10">
                <a:ln w="9525">
                  <a:solidFill>
                    <a:schemeClr val="tx1"/>
                  </a:solidFill>
                  <a:round/>
                  <a:headEnd/>
                  <a:tailEnd/>
                </a:ln>
                <a:latin typeface="Arial"/>
                <a:ea typeface="Tahoma"/>
                <a:cs typeface="Tahoma"/>
              </a:rPr>
              <a:t>LÀM CHỮ NỔI</a:t>
            </a:r>
          </a:p>
        </p:txBody>
      </p:sp>
      <p:sp>
        <p:nvSpPr>
          <p:cNvPr id="13328" name="WordArt 16"/>
          <p:cNvSpPr>
            <a:spLocks noChangeArrowheads="1" noChangeShapeType="1" noTextEdit="1"/>
          </p:cNvSpPr>
          <p:nvPr/>
        </p:nvSpPr>
        <p:spPr bwMode="auto">
          <a:xfrm>
            <a:off x="533400" y="1828800"/>
            <a:ext cx="5562600" cy="990600"/>
          </a:xfrm>
          <a:prstGeom prst="rect">
            <a:avLst/>
          </a:prstGeom>
        </p:spPr>
        <p:txBody>
          <a:bodyPr wrap="none" fromWordArt="1">
            <a:prstTxWarp prst="textPlain">
              <a:avLst>
                <a:gd name="adj" fmla="val 50000"/>
              </a:avLst>
            </a:prstTxWarp>
          </a:bodyPr>
          <a:lstStyle/>
          <a:p>
            <a:pPr algn="ctr" eaLnBrk="1" hangingPunct="1">
              <a:defRPr/>
            </a:pPr>
            <a:r>
              <a:rPr lang="en-US" sz="3600" b="1" kern="10">
                <a:ln w="9525">
                  <a:solidFill>
                    <a:srgbClr val="0000FF"/>
                  </a:solidFill>
                  <a:round/>
                  <a:headEnd/>
                  <a:tailEnd/>
                </a:ln>
                <a:solidFill>
                  <a:srgbClr val="0000FF"/>
                </a:solidFill>
                <a:latin typeface="Arial"/>
                <a:ea typeface="Tahoma"/>
                <a:cs typeface="Tahoma"/>
              </a:rPr>
              <a:t>LÀM CHỮ NỔI</a:t>
            </a:r>
          </a:p>
        </p:txBody>
      </p:sp>
      <p:sp>
        <p:nvSpPr>
          <p:cNvPr id="13330" name="AutoShape 18"/>
          <p:cNvSpPr>
            <a:spLocks noChangeArrowheads="1"/>
          </p:cNvSpPr>
          <p:nvPr/>
        </p:nvSpPr>
        <p:spPr bwMode="auto">
          <a:xfrm>
            <a:off x="6553200" y="1219200"/>
            <a:ext cx="2590800" cy="1981200"/>
          </a:xfrm>
          <a:prstGeom prst="cloudCallout">
            <a:avLst>
              <a:gd name="adj1" fmla="val -60968"/>
              <a:gd name="adj2" fmla="val -4329"/>
            </a:avLst>
          </a:prstGeom>
          <a:gradFill rotWithShape="1">
            <a:gsLst>
              <a:gs pos="0">
                <a:srgbClr val="FFFFFF"/>
              </a:gs>
              <a:gs pos="50000">
                <a:srgbClr val="FFFF00"/>
              </a:gs>
              <a:gs pos="100000">
                <a:srgbClr val="FFFFFF"/>
              </a:gs>
            </a:gsLst>
            <a:lin ang="2700000" scaled="1"/>
          </a:gradFill>
          <a:ln w="9525">
            <a:solidFill>
              <a:srgbClr val="FF0000"/>
            </a:solidFill>
            <a:round/>
            <a:headEnd/>
            <a:tailEnd/>
          </a:ln>
        </p:spPr>
        <p:txBody>
          <a:bodyPr/>
          <a:lstStyle/>
          <a:p>
            <a:pPr algn="ctr" eaLnBrk="1" hangingPunct="1"/>
            <a:r>
              <a:rPr lang="en-US" sz="2400" b="1" i="0" u="none">
                <a:solidFill>
                  <a:srgbClr val="FF0000"/>
                </a:solidFill>
                <a:latin typeface="Arial" charset="0"/>
              </a:rPr>
              <a:t>Khi ánh sáng chiếu vào chữ</a:t>
            </a:r>
          </a:p>
        </p:txBody>
      </p:sp>
      <p:sp>
        <p:nvSpPr>
          <p:cNvPr id="13332" name="AutoShape 20"/>
          <p:cNvSpPr>
            <a:spLocks noChangeArrowheads="1"/>
          </p:cNvSpPr>
          <p:nvPr/>
        </p:nvSpPr>
        <p:spPr bwMode="auto">
          <a:xfrm>
            <a:off x="6553200" y="5486400"/>
            <a:ext cx="2590800" cy="1143000"/>
          </a:xfrm>
          <a:prstGeom prst="cloudCallout">
            <a:avLst>
              <a:gd name="adj1" fmla="val -68565"/>
              <a:gd name="adj2" fmla="val -78889"/>
            </a:avLst>
          </a:prstGeom>
          <a:gradFill rotWithShape="1">
            <a:gsLst>
              <a:gs pos="0">
                <a:srgbClr val="FFFFFF"/>
              </a:gs>
              <a:gs pos="50000">
                <a:srgbClr val="FFFF00"/>
              </a:gs>
              <a:gs pos="100000">
                <a:srgbClr val="FFFFFF"/>
              </a:gs>
            </a:gsLst>
            <a:lin ang="2700000" scaled="1"/>
          </a:gradFill>
          <a:ln w="9525">
            <a:solidFill>
              <a:srgbClr val="FF0000"/>
            </a:solidFill>
            <a:round/>
            <a:headEnd/>
            <a:tailEnd/>
          </a:ln>
        </p:spPr>
        <p:txBody>
          <a:bodyPr/>
          <a:lstStyle/>
          <a:p>
            <a:pPr algn="ctr" eaLnBrk="1" hangingPunct="1"/>
            <a:r>
              <a:rPr lang="en-US" sz="2400" b="1" i="0" u="none">
                <a:solidFill>
                  <a:srgbClr val="FF0000"/>
                </a:solidFill>
                <a:latin typeface="Arial" charset="0"/>
              </a:rPr>
              <a:t>Bóng của Chữ</a:t>
            </a:r>
          </a:p>
        </p:txBody>
      </p:sp>
      <p:sp>
        <p:nvSpPr>
          <p:cNvPr id="13334" name="AutoShape 22"/>
          <p:cNvSpPr>
            <a:spLocks noChangeArrowheads="1"/>
          </p:cNvSpPr>
          <p:nvPr/>
        </p:nvSpPr>
        <p:spPr bwMode="auto">
          <a:xfrm>
            <a:off x="6553200" y="3352800"/>
            <a:ext cx="2590800" cy="1143000"/>
          </a:xfrm>
          <a:prstGeom prst="cloudCallout">
            <a:avLst>
              <a:gd name="adj1" fmla="val -63787"/>
              <a:gd name="adj2" fmla="val 49722"/>
            </a:avLst>
          </a:prstGeom>
          <a:gradFill rotWithShape="1">
            <a:gsLst>
              <a:gs pos="0">
                <a:srgbClr val="FFFFFF"/>
              </a:gs>
              <a:gs pos="50000">
                <a:srgbClr val="FFFF00"/>
              </a:gs>
              <a:gs pos="100000">
                <a:srgbClr val="FFFFFF"/>
              </a:gs>
            </a:gsLst>
            <a:lin ang="2700000" scaled="1"/>
          </a:gradFill>
          <a:ln w="9525">
            <a:solidFill>
              <a:srgbClr val="FF0000"/>
            </a:solidFill>
            <a:round/>
            <a:headEnd/>
            <a:tailEnd/>
          </a:ln>
        </p:spPr>
        <p:txBody>
          <a:bodyPr/>
          <a:lstStyle/>
          <a:p>
            <a:pPr algn="ctr" eaLnBrk="1" hangingPunct="1"/>
            <a:r>
              <a:rPr lang="en-US" sz="2400" b="1" i="0" u="none">
                <a:solidFill>
                  <a:srgbClr val="FF0000"/>
                </a:solidFill>
                <a:latin typeface="Arial" charset="0"/>
              </a:rPr>
              <a:t>Ghép chồng</a:t>
            </a:r>
          </a:p>
        </p:txBody>
      </p:sp>
    </p:spTree>
  </p:cSld>
  <p:clrMapOvr>
    <a:masterClrMapping/>
  </p:clrMapOvr>
  <p:transition spd="slow">
    <p:wedge/>
    <p:sndAc>
      <p:stSnd>
        <p:snd r:embed="rId2" name="explode.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par>
                          <p:cTn id="8" fill="hold" nodeType="afterGroup">
                            <p:stCondLst>
                              <p:cond delay="2000"/>
                            </p:stCondLst>
                            <p:childTnLst>
                              <p:par>
                                <p:cTn id="9" presetID="53" presetClass="entr" presetSubtype="0" fill="hold" nodeType="afterEffect">
                                  <p:stCondLst>
                                    <p:cond delay="0"/>
                                  </p:stCondLst>
                                  <p:childTnLst>
                                    <p:set>
                                      <p:cBhvr>
                                        <p:cTn id="10" dur="1" fill="hold">
                                          <p:stCondLst>
                                            <p:cond delay="0"/>
                                          </p:stCondLst>
                                        </p:cTn>
                                        <p:tgtEl>
                                          <p:spTgt spid="13328"/>
                                        </p:tgtEl>
                                        <p:attrNameLst>
                                          <p:attrName>style.visibility</p:attrName>
                                        </p:attrNameLst>
                                      </p:cBhvr>
                                      <p:to>
                                        <p:strVal val="visible"/>
                                      </p:to>
                                    </p:set>
                                    <p:anim calcmode="lin" valueType="num">
                                      <p:cBhvr>
                                        <p:cTn id="11" dur="500" fill="hold"/>
                                        <p:tgtEl>
                                          <p:spTgt spid="13328"/>
                                        </p:tgtEl>
                                        <p:attrNameLst>
                                          <p:attrName>ppt_w</p:attrName>
                                        </p:attrNameLst>
                                      </p:cBhvr>
                                      <p:tavLst>
                                        <p:tav tm="0">
                                          <p:val>
                                            <p:fltVal val="0"/>
                                          </p:val>
                                        </p:tav>
                                        <p:tav tm="100000">
                                          <p:val>
                                            <p:strVal val="#ppt_w"/>
                                          </p:val>
                                        </p:tav>
                                      </p:tavLst>
                                    </p:anim>
                                    <p:anim calcmode="lin" valueType="num">
                                      <p:cBhvr>
                                        <p:cTn id="12" dur="500" fill="hold"/>
                                        <p:tgtEl>
                                          <p:spTgt spid="13328"/>
                                        </p:tgtEl>
                                        <p:attrNameLst>
                                          <p:attrName>ppt_h</p:attrName>
                                        </p:attrNameLst>
                                      </p:cBhvr>
                                      <p:tavLst>
                                        <p:tav tm="0">
                                          <p:val>
                                            <p:fltVal val="0"/>
                                          </p:val>
                                        </p:tav>
                                        <p:tav tm="100000">
                                          <p:val>
                                            <p:strVal val="#ppt_h"/>
                                          </p:val>
                                        </p:tav>
                                      </p:tavLst>
                                    </p:anim>
                                    <p:animEffect transition="in" filter="fade">
                                      <p:cBhvr>
                                        <p:cTn id="13" dur="500"/>
                                        <p:tgtEl>
                                          <p:spTgt spid="13328"/>
                                        </p:tgtEl>
                                      </p:cBhvr>
                                    </p:animEffect>
                                  </p:childTnLst>
                                </p:cTn>
                              </p:par>
                            </p:childTnLst>
                          </p:cTn>
                        </p:par>
                        <p:par>
                          <p:cTn id="14" fill="hold" nodeType="afterGroup">
                            <p:stCondLst>
                              <p:cond delay="2500"/>
                            </p:stCondLst>
                            <p:childTnLst>
                              <p:par>
                                <p:cTn id="15" presetID="10" presetClass="entr" presetSubtype="0" fill="hold" grpId="0" nodeType="afterEffect">
                                  <p:stCondLst>
                                    <p:cond delay="0"/>
                                  </p:stCondLst>
                                  <p:childTnLst>
                                    <p:set>
                                      <p:cBhvr>
                                        <p:cTn id="16" dur="1" fill="hold">
                                          <p:stCondLst>
                                            <p:cond delay="0"/>
                                          </p:stCondLst>
                                        </p:cTn>
                                        <p:tgtEl>
                                          <p:spTgt spid="13330"/>
                                        </p:tgtEl>
                                        <p:attrNameLst>
                                          <p:attrName>style.visibility</p:attrName>
                                        </p:attrNameLst>
                                      </p:cBhvr>
                                      <p:to>
                                        <p:strVal val="visible"/>
                                      </p:to>
                                    </p:set>
                                    <p:animEffect transition="in" filter="fade">
                                      <p:cBhvr>
                                        <p:cTn id="17" dur="2000"/>
                                        <p:tgtEl>
                                          <p:spTgt spid="13330"/>
                                        </p:tgtEl>
                                      </p:cBhvr>
                                    </p:animEffect>
                                  </p:childTnLst>
                                </p:cTn>
                              </p:par>
                            </p:childTnLst>
                          </p:cTn>
                        </p:par>
                        <p:par>
                          <p:cTn id="18" fill="hold" nodeType="afterGroup">
                            <p:stCondLst>
                              <p:cond delay="4500"/>
                            </p:stCondLst>
                            <p:childTnLst>
                              <p:par>
                                <p:cTn id="19" presetID="10" presetClass="entr" presetSubtype="0" fill="hold" nodeType="afterEffect">
                                  <p:stCondLst>
                                    <p:cond delay="0"/>
                                  </p:stCondLst>
                                  <p:childTnLst>
                                    <p:set>
                                      <p:cBhvr>
                                        <p:cTn id="20" dur="1" fill="hold">
                                          <p:stCondLst>
                                            <p:cond delay="0"/>
                                          </p:stCondLst>
                                        </p:cTn>
                                        <p:tgtEl>
                                          <p:spTgt spid="13323"/>
                                        </p:tgtEl>
                                        <p:attrNameLst>
                                          <p:attrName>style.visibility</p:attrName>
                                        </p:attrNameLst>
                                      </p:cBhvr>
                                      <p:to>
                                        <p:strVal val="visible"/>
                                      </p:to>
                                    </p:set>
                                    <p:animEffect transition="in" filter="fade">
                                      <p:cBhvr>
                                        <p:cTn id="21" dur="2000"/>
                                        <p:tgtEl>
                                          <p:spTgt spid="13323"/>
                                        </p:tgtEl>
                                      </p:cBhvr>
                                    </p:animEffect>
                                  </p:childTnLst>
                                </p:cTn>
                              </p:par>
                            </p:childTnLst>
                          </p:cTn>
                        </p:par>
                        <p:par>
                          <p:cTn id="22" fill="hold" nodeType="afterGroup">
                            <p:stCondLst>
                              <p:cond delay="6500"/>
                            </p:stCondLst>
                            <p:childTnLst>
                              <p:par>
                                <p:cTn id="23" presetID="10" presetClass="entr" presetSubtype="0" fill="hold" grpId="0" nodeType="afterEffect">
                                  <p:stCondLst>
                                    <p:cond delay="0"/>
                                  </p:stCondLst>
                                  <p:childTnLst>
                                    <p:set>
                                      <p:cBhvr>
                                        <p:cTn id="24" dur="1" fill="hold">
                                          <p:stCondLst>
                                            <p:cond delay="0"/>
                                          </p:stCondLst>
                                        </p:cTn>
                                        <p:tgtEl>
                                          <p:spTgt spid="13332"/>
                                        </p:tgtEl>
                                        <p:attrNameLst>
                                          <p:attrName>style.visibility</p:attrName>
                                        </p:attrNameLst>
                                      </p:cBhvr>
                                      <p:to>
                                        <p:strVal val="visible"/>
                                      </p:to>
                                    </p:set>
                                    <p:animEffect transition="in" filter="fade">
                                      <p:cBhvr>
                                        <p:cTn id="25" dur="2000"/>
                                        <p:tgtEl>
                                          <p:spTgt spid="13332"/>
                                        </p:tgtEl>
                                      </p:cBhvr>
                                    </p:animEffect>
                                  </p:childTnLst>
                                </p:cTn>
                              </p:par>
                            </p:childTnLst>
                          </p:cTn>
                        </p:par>
                        <p:par>
                          <p:cTn id="26" fill="hold" nodeType="afterGroup">
                            <p:stCondLst>
                              <p:cond delay="8500"/>
                            </p:stCondLst>
                            <p:childTnLst>
                              <p:par>
                                <p:cTn id="27" presetID="10" presetClass="entr" presetSubtype="0" fill="hold" grpId="0" nodeType="afterEffect">
                                  <p:stCondLst>
                                    <p:cond delay="0"/>
                                  </p:stCondLst>
                                  <p:childTnLst>
                                    <p:set>
                                      <p:cBhvr>
                                        <p:cTn id="28" dur="1" fill="hold">
                                          <p:stCondLst>
                                            <p:cond delay="0"/>
                                          </p:stCondLst>
                                        </p:cTn>
                                        <p:tgtEl>
                                          <p:spTgt spid="13334"/>
                                        </p:tgtEl>
                                        <p:attrNameLst>
                                          <p:attrName>style.visibility</p:attrName>
                                        </p:attrNameLst>
                                      </p:cBhvr>
                                      <p:to>
                                        <p:strVal val="visible"/>
                                      </p:to>
                                    </p:set>
                                    <p:animEffect transition="in" filter="fade">
                                      <p:cBhvr>
                                        <p:cTn id="29" dur="2000"/>
                                        <p:tgtEl>
                                          <p:spTgt spid="13334"/>
                                        </p:tgtEl>
                                      </p:cBhvr>
                                    </p:animEffect>
                                  </p:childTnLst>
                                </p:cTn>
                              </p:par>
                            </p:childTnLst>
                          </p:cTn>
                        </p:par>
                        <p:par>
                          <p:cTn id="30" fill="hold" nodeType="afterGroup">
                            <p:stCondLst>
                              <p:cond delay="10500"/>
                            </p:stCondLst>
                            <p:childTnLst>
                              <p:par>
                                <p:cTn id="31" presetID="42" presetClass="path" presetSubtype="0" accel="50000" decel="50000" fill="hold" nodeType="afterEffect">
                                  <p:stCondLst>
                                    <p:cond delay="0"/>
                                  </p:stCondLst>
                                  <p:childTnLst>
                                    <p:animMotion origin="layout" path="M 0 0  L 0 0.33333  E" pathEditMode="relative" ptsTypes="">
                                      <p:cBhvr>
                                        <p:cTn id="32" dur="2000" fill="hold"/>
                                        <p:tgtEl>
                                          <p:spTgt spid="13328"/>
                                        </p:tgtEl>
                                        <p:attrNameLst>
                                          <p:attrName>ppt_x</p:attrName>
                                          <p:attrName>ppt_y</p:attrName>
                                        </p:attrNameLst>
                                      </p:cBhvr>
                                    </p:animMotion>
                                  </p:childTnLst>
                                </p:cTn>
                              </p:par>
                            </p:childTnLst>
                          </p:cTn>
                        </p:par>
                        <p:par>
                          <p:cTn id="33" fill="hold" nodeType="afterGroup">
                            <p:stCondLst>
                              <p:cond delay="12500"/>
                            </p:stCondLst>
                            <p:childTnLst>
                              <p:par>
                                <p:cTn id="34" presetID="8" presetClass="exit" presetSubtype="16" fill="hold" grpId="1" nodeType="afterEffect">
                                  <p:stCondLst>
                                    <p:cond delay="0"/>
                                  </p:stCondLst>
                                  <p:childTnLst>
                                    <p:animEffect transition="out" filter="diamond(in)">
                                      <p:cBhvr>
                                        <p:cTn id="35" dur="2000"/>
                                        <p:tgtEl>
                                          <p:spTgt spid="13330"/>
                                        </p:tgtEl>
                                      </p:cBhvr>
                                    </p:animEffect>
                                    <p:set>
                                      <p:cBhvr>
                                        <p:cTn id="36" dur="1" fill="hold">
                                          <p:stCondLst>
                                            <p:cond delay="1999"/>
                                          </p:stCondLst>
                                        </p:cTn>
                                        <p:tgtEl>
                                          <p:spTgt spid="13330"/>
                                        </p:tgtEl>
                                        <p:attrNameLst>
                                          <p:attrName>style.visibility</p:attrName>
                                        </p:attrNameLst>
                                      </p:cBhvr>
                                      <p:to>
                                        <p:strVal val="hidden"/>
                                      </p:to>
                                    </p:set>
                                  </p:childTnLst>
                                </p:cTn>
                              </p:par>
                            </p:childTnLst>
                          </p:cTn>
                        </p:par>
                        <p:par>
                          <p:cTn id="37" fill="hold" nodeType="afterGroup">
                            <p:stCondLst>
                              <p:cond delay="14500"/>
                            </p:stCondLst>
                            <p:childTnLst>
                              <p:par>
                                <p:cTn id="38" presetID="8" presetClass="exit" presetSubtype="16" fill="hold" grpId="1" nodeType="afterEffect">
                                  <p:stCondLst>
                                    <p:cond delay="0"/>
                                  </p:stCondLst>
                                  <p:childTnLst>
                                    <p:animEffect transition="out" filter="diamond(in)">
                                      <p:cBhvr>
                                        <p:cTn id="39" dur="2000"/>
                                        <p:tgtEl>
                                          <p:spTgt spid="13332"/>
                                        </p:tgtEl>
                                      </p:cBhvr>
                                    </p:animEffect>
                                    <p:set>
                                      <p:cBhvr>
                                        <p:cTn id="40" dur="1" fill="hold">
                                          <p:stCondLst>
                                            <p:cond delay="1999"/>
                                          </p:stCondLst>
                                        </p:cTn>
                                        <p:tgtEl>
                                          <p:spTgt spid="133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13330" grpId="0" animBg="1"/>
      <p:bldP spid="13330" grpId="1" animBg="1"/>
      <p:bldP spid="13332" grpId="0" animBg="1"/>
      <p:bldP spid="13332" grpId="1" animBg="1"/>
      <p:bldP spid="133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p:txBody>
          <a:bodyPr/>
          <a:lstStyle/>
          <a:p>
            <a:pPr eaLnBrk="1" hangingPunct="1">
              <a:defRPr/>
            </a:pPr>
            <a:r>
              <a:rPr lang="en-US" b="1" u="sng" smtClean="0">
                <a:solidFill>
                  <a:srgbClr val="FFFF00"/>
                </a:solidFill>
                <a:effectLst>
                  <a:outerShdw blurRad="38100" dist="38100" dir="2700000" algn="tl">
                    <a:srgbClr val="C0C0C0"/>
                  </a:outerShdw>
                </a:effectLst>
              </a:rPr>
              <a:t>Ứng dụng của bóng tối</a:t>
            </a:r>
          </a:p>
        </p:txBody>
      </p:sp>
      <p:sp>
        <p:nvSpPr>
          <p:cNvPr id="51206" name="AutoShape 6"/>
          <p:cNvSpPr>
            <a:spLocks noChangeArrowheads="1"/>
          </p:cNvSpPr>
          <p:nvPr/>
        </p:nvSpPr>
        <p:spPr bwMode="auto">
          <a:xfrm>
            <a:off x="3657600" y="4572000"/>
            <a:ext cx="5257800" cy="2057400"/>
          </a:xfrm>
          <a:prstGeom prst="cloudCallout">
            <a:avLst>
              <a:gd name="adj1" fmla="val -22977"/>
              <a:gd name="adj2" fmla="val -75847"/>
            </a:avLst>
          </a:prstGeom>
          <a:gradFill rotWithShape="1">
            <a:gsLst>
              <a:gs pos="0">
                <a:srgbClr val="FFFFFF"/>
              </a:gs>
              <a:gs pos="50000">
                <a:srgbClr val="FFFF00"/>
              </a:gs>
              <a:gs pos="100000">
                <a:srgbClr val="FFFFFF"/>
              </a:gs>
            </a:gsLst>
            <a:lin ang="2700000" scaled="1"/>
          </a:gradFill>
          <a:ln w="9525">
            <a:solidFill>
              <a:srgbClr val="FF0000"/>
            </a:solidFill>
            <a:round/>
            <a:headEnd/>
            <a:tailEnd/>
          </a:ln>
        </p:spPr>
        <p:txBody>
          <a:bodyPr/>
          <a:lstStyle/>
          <a:p>
            <a:pPr algn="ctr" eaLnBrk="1" hangingPunct="1"/>
            <a:r>
              <a:rPr lang="en-US" sz="1600" b="1" i="0" u="none">
                <a:solidFill>
                  <a:srgbClr val="FF0000"/>
                </a:solidFill>
                <a:latin typeface="Arial" charset="0"/>
              </a:rPr>
              <a:t>Nào, chúng ta hãy tìm thêm các ứng dụng khác của bóng tối để điền vào các khung này nhé</a:t>
            </a:r>
          </a:p>
          <a:p>
            <a:pPr algn="ctr" eaLnBrk="1" hangingPunct="1"/>
            <a:r>
              <a:rPr lang="en-US" sz="1600" b="1" i="0">
                <a:solidFill>
                  <a:srgbClr val="3333CC"/>
                </a:solidFill>
                <a:latin typeface="Arial" charset="0"/>
              </a:rPr>
              <a:t>VD:</a:t>
            </a:r>
            <a:r>
              <a:rPr lang="en-US" sz="1600" b="1" i="0" u="none">
                <a:solidFill>
                  <a:srgbClr val="3333CC"/>
                </a:solidFill>
                <a:latin typeface="Arial" charset="0"/>
              </a:rPr>
              <a:t> Dựa vào bóng tối của vật để tính kích thước của vật đó</a:t>
            </a:r>
            <a:r>
              <a:rPr lang="en-US" sz="1600" b="1" i="0" u="none">
                <a:solidFill>
                  <a:srgbClr val="FF0000"/>
                </a:solidFill>
                <a:latin typeface="Arial" charset="0"/>
              </a:rPr>
              <a:t> ...</a:t>
            </a:r>
          </a:p>
        </p:txBody>
      </p:sp>
    </p:spTree>
    <p:controls>
      <p:control spid="32772" name="TextBox4" r:id="rId2" imgW="8229600" imgH="685800"/>
      <p:control spid="32773" name="TextBox1" r:id="rId3" imgW="8229600" imgH="685800"/>
      <p:control spid="32774" name="TextBox2" r:id="rId4" imgW="8229600" imgH="685800"/>
    </p:controls>
  </p:cSld>
  <p:clrMapOvr>
    <a:masterClrMapping/>
  </p:clrMapOvr>
  <p:transition spd="slow">
    <p:zoom/>
    <p:sndAc>
      <p:stSnd>
        <p:snd r:embed="rId6" name="explode.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fade">
                                      <p:cBhvr>
                                        <p:cTn id="7" dur="2000"/>
                                        <p:tgtEl>
                                          <p:spTgt spid="22530"/>
                                        </p:tgtEl>
                                      </p:cBhvr>
                                    </p:animEffect>
                                  </p:childTnLst>
                                </p:cTn>
                              </p:par>
                            </p:childTnLst>
                          </p:cTn>
                        </p:par>
                        <p:par>
                          <p:cTn id="8" fill="hold" nodeType="afterGroup">
                            <p:stCondLst>
                              <p:cond delay="2000"/>
                            </p:stCondLst>
                            <p:childTnLst>
                              <p:par>
                                <p:cTn id="9" presetID="27" presetClass="entr" presetSubtype="0" fill="hold" grpId="0" nodeType="afterEffect">
                                  <p:stCondLst>
                                    <p:cond delay="0"/>
                                  </p:stCondLst>
                                  <p:iterate type="lt">
                                    <p:tmPct val="50000"/>
                                  </p:iterate>
                                  <p:childTnLst>
                                    <p:set>
                                      <p:cBhvr>
                                        <p:cTn id="10" dur="1" fill="hold">
                                          <p:stCondLst>
                                            <p:cond delay="0"/>
                                          </p:stCondLst>
                                        </p:cTn>
                                        <p:tgtEl>
                                          <p:spTgt spid="51206"/>
                                        </p:tgtEl>
                                        <p:attrNameLst>
                                          <p:attrName>style.visibility</p:attrName>
                                        </p:attrNameLst>
                                      </p:cBhvr>
                                      <p:to>
                                        <p:strVal val="visible"/>
                                      </p:to>
                                    </p:set>
                                    <p:anim calcmode="discrete" valueType="clr">
                                      <p:cBhvr override="childStyle">
                                        <p:cTn id="11" dur="200"/>
                                        <p:tgtEl>
                                          <p:spTgt spid="51206"/>
                                        </p:tgtEl>
                                        <p:attrNameLst>
                                          <p:attrName>style.color</p:attrName>
                                        </p:attrNameLst>
                                      </p:cBhvr>
                                      <p:tavLst>
                                        <p:tav tm="0">
                                          <p:val>
                                            <p:clrVal>
                                              <a:schemeClr val="accent2"/>
                                            </p:clrVal>
                                          </p:val>
                                        </p:tav>
                                        <p:tav tm="50000">
                                          <p:val>
                                            <p:clrVal>
                                              <a:schemeClr val="hlink"/>
                                            </p:clrVal>
                                          </p:val>
                                        </p:tav>
                                      </p:tavLst>
                                    </p:anim>
                                    <p:anim calcmode="discrete" valueType="clr">
                                      <p:cBhvr>
                                        <p:cTn id="12" dur="200"/>
                                        <p:tgtEl>
                                          <p:spTgt spid="51206"/>
                                        </p:tgtEl>
                                        <p:attrNameLst>
                                          <p:attrName>fillcolor</p:attrName>
                                        </p:attrNameLst>
                                      </p:cBhvr>
                                      <p:tavLst>
                                        <p:tav tm="0">
                                          <p:val>
                                            <p:clrVal>
                                              <a:schemeClr val="accent2"/>
                                            </p:clrVal>
                                          </p:val>
                                        </p:tav>
                                        <p:tav tm="50000">
                                          <p:val>
                                            <p:clrVal>
                                              <a:schemeClr val="hlink"/>
                                            </p:clrVal>
                                          </p:val>
                                        </p:tav>
                                      </p:tavLst>
                                    </p:anim>
                                    <p:set>
                                      <p:cBhvr>
                                        <p:cTn id="13" dur="200"/>
                                        <p:tgtEl>
                                          <p:spTgt spid="512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P spid="5120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457200" y="1600200"/>
            <a:ext cx="8229600" cy="1143000"/>
          </a:xfrm>
        </p:spPr>
        <p:txBody>
          <a:bodyPr/>
          <a:lstStyle/>
          <a:p>
            <a:pPr eaLnBrk="1" hangingPunct="1">
              <a:buFontTx/>
              <a:buNone/>
            </a:pPr>
            <a:r>
              <a:rPr lang="en-US" b="1" smtClean="0">
                <a:solidFill>
                  <a:srgbClr val="FFFF00"/>
                </a:solidFill>
              </a:rPr>
              <a:t>2- Nhờ đâu mà chúng ta nhìn thấy mọi vật?</a:t>
            </a:r>
          </a:p>
        </p:txBody>
      </p:sp>
      <p:sp>
        <p:nvSpPr>
          <p:cNvPr id="6147" name="Rectangle 4"/>
          <p:cNvSpPr>
            <a:spLocks noChangeArrowheads="1"/>
          </p:cNvSpPr>
          <p:nvPr/>
        </p:nvSpPr>
        <p:spPr bwMode="auto">
          <a:xfrm>
            <a:off x="457200" y="3200400"/>
            <a:ext cx="8229600" cy="1143000"/>
          </a:xfrm>
          <a:prstGeom prst="rect">
            <a:avLst/>
          </a:prstGeom>
          <a:noFill/>
          <a:ln w="9525">
            <a:noFill/>
            <a:miter lim="800000"/>
            <a:headEnd/>
            <a:tailEnd/>
          </a:ln>
        </p:spPr>
        <p:txBody>
          <a:bodyPr/>
          <a:lstStyle/>
          <a:p>
            <a:pPr marL="342900" indent="-342900" eaLnBrk="1" hangingPunct="1">
              <a:spcBef>
                <a:spcPct val="20000"/>
              </a:spcBef>
            </a:pPr>
            <a:endParaRPr lang="en-US" sz="3200" b="1" i="0" u="none">
              <a:latin typeface="Arial" charset="0"/>
            </a:endParaRPr>
          </a:p>
        </p:txBody>
      </p:sp>
      <p:sp>
        <p:nvSpPr>
          <p:cNvPr id="11269" name="AutoShape 5"/>
          <p:cNvSpPr>
            <a:spLocks noChangeArrowheads="1"/>
          </p:cNvSpPr>
          <p:nvPr/>
        </p:nvSpPr>
        <p:spPr bwMode="auto">
          <a:xfrm rot="-921009">
            <a:off x="609600" y="4038600"/>
            <a:ext cx="6477000" cy="1676400"/>
          </a:xfrm>
          <a:prstGeom prst="cloudCallout">
            <a:avLst>
              <a:gd name="adj1" fmla="val -20838"/>
              <a:gd name="adj2" fmla="val -157148"/>
            </a:avLst>
          </a:prstGeom>
          <a:gradFill rotWithShape="1">
            <a:gsLst>
              <a:gs pos="0">
                <a:schemeClr val="bg1"/>
              </a:gs>
              <a:gs pos="50000">
                <a:srgbClr val="6DB0ED"/>
              </a:gs>
              <a:gs pos="100000">
                <a:schemeClr val="bg1"/>
              </a:gs>
            </a:gsLst>
            <a:lin ang="2700000" scaled="1"/>
          </a:gradFill>
          <a:ln w="9525">
            <a:solidFill>
              <a:schemeClr val="tx1"/>
            </a:solidFill>
            <a:round/>
            <a:headEnd/>
            <a:tailEnd/>
          </a:ln>
          <a:effectLst/>
        </p:spPr>
        <p:txBody>
          <a:bodyPr tIns="137160"/>
          <a:lstStyle/>
          <a:p>
            <a:pPr algn="ctr" eaLnBrk="1" hangingPunct="1">
              <a:spcBef>
                <a:spcPct val="20000"/>
              </a:spcBef>
              <a:defRPr/>
            </a:pPr>
            <a:r>
              <a:rPr lang="en-US" sz="3600" b="1" i="0" u="none">
                <a:solidFill>
                  <a:srgbClr val="0000CC"/>
                </a:solidFill>
                <a:latin typeface="Arial"/>
              </a:rPr>
              <a:t>Nhờ có ánh sáng</a:t>
            </a:r>
          </a:p>
          <a:p>
            <a:pPr algn="ctr" eaLnBrk="1" hangingPunct="1">
              <a:defRPr/>
            </a:pPr>
            <a:endParaRPr lang="en-US" sz="3600" i="0" u="none">
              <a:solidFill>
                <a:srgbClr val="0000CC"/>
              </a:solidFill>
              <a:latin typeface="Arial"/>
            </a:endParaRPr>
          </a:p>
        </p:txBody>
      </p:sp>
    </p:spTree>
  </p:cSld>
  <p:clrMapOvr>
    <a:masterClrMapping/>
  </p:clrMapOvr>
  <p:transition spd="slow">
    <p:comb/>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 calcmode="lin" valueType="num">
                                      <p:cBhvr>
                                        <p:cTn id="7" dur="1000" fill="hold"/>
                                        <p:tgtEl>
                                          <p:spTgt spid="11267">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11267">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11267">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1269"/>
                                        </p:tgtEl>
                                        <p:attrNameLst>
                                          <p:attrName>style.visibility</p:attrName>
                                        </p:attrNameLst>
                                      </p:cBhvr>
                                      <p:to>
                                        <p:strVal val="visible"/>
                                      </p:to>
                                    </p:set>
                                    <p:anim calcmode="discrete" valueType="clr">
                                      <p:cBhvr override="childStyle">
                                        <p:cTn id="14" dur="300"/>
                                        <p:tgtEl>
                                          <p:spTgt spid="11269"/>
                                        </p:tgtEl>
                                        <p:attrNameLst>
                                          <p:attrName>style.color</p:attrName>
                                        </p:attrNameLst>
                                      </p:cBhvr>
                                      <p:tavLst>
                                        <p:tav tm="0">
                                          <p:val>
                                            <p:clrVal>
                                              <a:schemeClr val="accent2"/>
                                            </p:clrVal>
                                          </p:val>
                                        </p:tav>
                                        <p:tav tm="50000">
                                          <p:val>
                                            <p:clrVal>
                                              <a:schemeClr val="hlink"/>
                                            </p:clrVal>
                                          </p:val>
                                        </p:tav>
                                      </p:tavLst>
                                    </p:anim>
                                    <p:anim calcmode="discrete" valueType="clr">
                                      <p:cBhvr>
                                        <p:cTn id="15" dur="300"/>
                                        <p:tgtEl>
                                          <p:spTgt spid="11269"/>
                                        </p:tgtEl>
                                        <p:attrNameLst>
                                          <p:attrName>fillcolor</p:attrName>
                                        </p:attrNameLst>
                                      </p:cBhvr>
                                      <p:tavLst>
                                        <p:tav tm="0">
                                          <p:val>
                                            <p:clrVal>
                                              <a:schemeClr val="accent2"/>
                                            </p:clrVal>
                                          </p:val>
                                        </p:tav>
                                        <p:tav tm="50000">
                                          <p:val>
                                            <p:clrVal>
                                              <a:schemeClr val="hlink"/>
                                            </p:clrVal>
                                          </p:val>
                                        </p:tav>
                                      </p:tavLst>
                                    </p:anim>
                                    <p:set>
                                      <p:cBhvr>
                                        <p:cTn id="16" dur="300"/>
                                        <p:tgtEl>
                                          <p:spTgt spid="11269"/>
                                        </p:tgtEl>
                                        <p:attrNameLst>
                                          <p:attrName>fill.type</p:attrName>
                                        </p:attrNameLst>
                                      </p:cBhvr>
                                      <p:to>
                                        <p:strVal val="solid"/>
                                      </p:to>
                                    </p:set>
                                  </p:childTnLst>
                                  <p:subTnLst>
                                    <p:audio>
                                      <p:cMediaNode vol="100000">
                                        <p:cTn display="0" masterRel="sameClick">
                                          <p:stCondLst>
                                            <p:cond evt="begin" delay="0">
                                              <p:tn val="12"/>
                                            </p:cond>
                                          </p:stCondLst>
                                          <p:endCondLst>
                                            <p:cond evt="onStopAudio" delay="0">
                                              <p:tgtEl>
                                                <p:sldTgt/>
                                              </p:tgtEl>
                                            </p:cond>
                                          </p:endCondLst>
                                        </p:cTn>
                                        <p:tgtEl>
                                          <p:sndTgt r:embed="rId3" name="type.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P spid="1126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2209800"/>
            <a:ext cx="6858000" cy="1015663"/>
          </a:xfrm>
          <a:prstGeom prst="rect">
            <a:avLst/>
          </a:prstGeom>
          <a:noFill/>
        </p:spPr>
        <p:txBody>
          <a:bodyPr wrap="square" rtlCol="0">
            <a:spAutoFit/>
          </a:bodyPr>
          <a:lstStyle/>
          <a:p>
            <a:r>
              <a:rPr lang="en-US" sz="6000" b="1" u="none"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Tiết</a:t>
            </a:r>
            <a:r>
              <a:rPr lang="en-US" sz="6000" b="1" u="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 </a:t>
            </a:r>
            <a:r>
              <a:rPr lang="en-US" sz="6000" b="1" u="none"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học</a:t>
            </a:r>
            <a:r>
              <a:rPr lang="en-US" sz="6000" b="1" u="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 </a:t>
            </a:r>
            <a:r>
              <a:rPr lang="en-US" sz="6000" b="1" u="none"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kết</a:t>
            </a:r>
            <a:r>
              <a:rPr lang="en-US" sz="6000" b="1" u="none"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 </a:t>
            </a:r>
            <a:r>
              <a:rPr lang="en-US" sz="6000" b="1" u="none" dirty="0" err="1"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rPr>
              <a:t>thúc</a:t>
            </a:r>
            <a:endParaRPr lang="en-US" sz="6000" b="1" u="none"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mj-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5">
            <a:hlinkClick r:id="" action="ppaction://noaction" highlightClick="1"/>
          </p:cNvPr>
          <p:cNvSpPr>
            <a:spLocks noChangeArrowheads="1"/>
          </p:cNvSpPr>
          <p:nvPr/>
        </p:nvSpPr>
        <p:spPr bwMode="auto">
          <a:xfrm>
            <a:off x="228600" y="6400800"/>
            <a:ext cx="301625" cy="304800"/>
          </a:xfrm>
          <a:prstGeom prst="actionButtonHome">
            <a:avLst/>
          </a:prstGeom>
          <a:gradFill rotWithShape="1">
            <a:gsLst>
              <a:gs pos="0">
                <a:srgbClr val="FEA0A0"/>
              </a:gs>
              <a:gs pos="100000">
                <a:srgbClr val="764A4A"/>
              </a:gs>
            </a:gsLst>
            <a:path path="rect">
              <a:fillToRect l="50000" t="50000" r="50000" b="50000"/>
            </a:path>
          </a:gradFill>
          <a:ln w="9525">
            <a:noFill/>
            <a:miter lim="800000"/>
            <a:headEnd/>
            <a:tailEnd/>
          </a:ln>
        </p:spPr>
        <p:txBody>
          <a:bodyPr wrap="none" anchor="ctr"/>
          <a:lstStyle/>
          <a:p>
            <a:pPr eaLnBrk="1" hangingPunct="1"/>
            <a:endParaRPr lang="en-US">
              <a:latin typeface="Arial" charset="0"/>
            </a:endParaRPr>
          </a:p>
        </p:txBody>
      </p:sp>
      <p:sp>
        <p:nvSpPr>
          <p:cNvPr id="69640" name="WordArt 8" descr="Narrow vertical"/>
          <p:cNvSpPr>
            <a:spLocks noChangeArrowheads="1" noChangeShapeType="1" noTextEdit="1"/>
          </p:cNvSpPr>
          <p:nvPr/>
        </p:nvSpPr>
        <p:spPr bwMode="auto">
          <a:xfrm>
            <a:off x="762000" y="914400"/>
            <a:ext cx="7315200" cy="2055813"/>
          </a:xfrm>
          <a:prstGeom prst="rect">
            <a:avLst/>
          </a:prstGeom>
        </p:spPr>
        <p:txBody>
          <a:bodyPr wrap="none" fromWordArt="1">
            <a:prstTxWarp prst="textCurveUp">
              <a:avLst>
                <a:gd name="adj" fmla="val 40356"/>
              </a:avLst>
            </a:prstTxWarp>
          </a:bodyPr>
          <a:lstStyle/>
          <a:p>
            <a:pPr algn="ctr" eaLnBrk="1" hangingPunct="1">
              <a:defRPr/>
            </a:pPr>
            <a:r>
              <a:rPr lang="en-US" sz="8000" kern="10">
                <a:ln w="12700">
                  <a:solidFill>
                    <a:srgbClr val="000000"/>
                  </a:solidFill>
                  <a:round/>
                  <a:headEnd/>
                  <a:tailEnd/>
                </a:ln>
                <a:pattFill prst="dashHorz">
                  <a:fgClr>
                    <a:srgbClr val="808080"/>
                  </a:fgClr>
                  <a:bgClr>
                    <a:srgbClr val="FFFF00"/>
                  </a:bgClr>
                </a:pattFill>
                <a:effectLst>
                  <a:outerShdw dist="45791" dir="2021404" algn="ctr" rotWithShape="0">
                    <a:srgbClr val="808080">
                      <a:alpha val="80000"/>
                    </a:srgbClr>
                  </a:outerShdw>
                </a:effectLst>
                <a:latin typeface="Arial"/>
                <a:ea typeface="Tahoma"/>
                <a:cs typeface="Tahoma"/>
              </a:rPr>
              <a:t>GIỚI THIỆU BÀI</a:t>
            </a:r>
          </a:p>
        </p:txBody>
      </p:sp>
      <p:sp>
        <p:nvSpPr>
          <p:cNvPr id="4" name="TextBox 3"/>
          <p:cNvSpPr txBox="1"/>
          <p:nvPr/>
        </p:nvSpPr>
        <p:spPr>
          <a:xfrm>
            <a:off x="1066800" y="4038600"/>
            <a:ext cx="6858000" cy="1200329"/>
          </a:xfrm>
          <a:prstGeom prst="rect">
            <a:avLst/>
          </a:prstGeom>
          <a:noFill/>
        </p:spPr>
        <p:txBody>
          <a:bodyPr wrap="square" rtlCol="0">
            <a:prstTxWarp prst="textPlain">
              <a:avLst/>
            </a:prstTxWarp>
            <a:spAutoFit/>
          </a:bodyPr>
          <a:lstStyle/>
          <a:p>
            <a:pPr algn="ctr"/>
            <a:r>
              <a:rPr lang="en-US" sz="7200" b="1" i="0" u="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rPr>
              <a:t>BÓNG TỐI</a:t>
            </a:r>
            <a:endParaRPr lang="en-US" sz="7200" b="1" i="0" u="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mj-lt"/>
            </a:endParaRPr>
          </a:p>
        </p:txBody>
      </p:sp>
    </p:spTree>
  </p:cSld>
  <p:clrMapOvr>
    <a:masterClrMapping/>
  </p:clrMapOvr>
  <p:transition spd="slow">
    <p:dissolve/>
    <p:sndAc>
      <p:stSnd>
        <p:snd r:embed="rId2" name="chimes.wav" builtIn="1"/>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b="1" u="sng" smtClean="0">
                <a:solidFill>
                  <a:schemeClr val="bg1"/>
                </a:solidFill>
              </a:rPr>
              <a:t>Hoạt động Tìm hiểu bài</a:t>
            </a:r>
          </a:p>
        </p:txBody>
      </p:sp>
      <p:sp>
        <p:nvSpPr>
          <p:cNvPr id="6147" name="Rectangle 3"/>
          <p:cNvSpPr>
            <a:spLocks noGrp="1" noChangeArrowheads="1"/>
          </p:cNvSpPr>
          <p:nvPr>
            <p:ph type="body" idx="1"/>
          </p:nvPr>
        </p:nvSpPr>
        <p:spPr>
          <a:xfrm>
            <a:off x="457200" y="2057400"/>
            <a:ext cx="8229600" cy="3962400"/>
          </a:xfrm>
          <a:noFill/>
          <a:ln>
            <a:solidFill>
              <a:srgbClr val="FF0000"/>
            </a:solidFill>
          </a:ln>
        </p:spPr>
        <p:txBody>
          <a:bodyPr anchor="ctr" anchorCtr="1"/>
          <a:lstStyle/>
          <a:p>
            <a:pPr eaLnBrk="1" hangingPunct="1">
              <a:lnSpc>
                <a:spcPct val="90000"/>
              </a:lnSpc>
              <a:buFontTx/>
              <a:buNone/>
            </a:pPr>
            <a:r>
              <a:rPr lang="en-US" sz="4800" b="1" smtClean="0">
                <a:solidFill>
                  <a:schemeClr val="bg1"/>
                </a:solidFill>
              </a:rPr>
              <a:t>1- Hoạt động 1 : Quan sát tranh và trả lời câu hỏi</a:t>
            </a:r>
          </a:p>
          <a:p>
            <a:pPr eaLnBrk="1" hangingPunct="1">
              <a:lnSpc>
                <a:spcPct val="90000"/>
              </a:lnSpc>
              <a:buFontTx/>
              <a:buNone/>
            </a:pPr>
            <a:endParaRPr lang="en-US" sz="4800" b="1" smtClean="0">
              <a:solidFill>
                <a:schemeClr val="bg1"/>
              </a:solidFill>
            </a:endParaRPr>
          </a:p>
          <a:p>
            <a:pPr eaLnBrk="1" hangingPunct="1">
              <a:lnSpc>
                <a:spcPct val="90000"/>
              </a:lnSpc>
              <a:buFontTx/>
              <a:buNone/>
            </a:pPr>
            <a:r>
              <a:rPr lang="en-US" sz="4800" b="1" smtClean="0">
                <a:solidFill>
                  <a:schemeClr val="bg1"/>
                </a:solidFill>
              </a:rPr>
              <a:t>2- Thực hành tìm hiểu về bóng tối.</a:t>
            </a:r>
          </a:p>
        </p:txBody>
      </p:sp>
      <p:sp>
        <p:nvSpPr>
          <p:cNvPr id="8196" name="AutoShape 5">
            <a:hlinkClick r:id="" action="ppaction://noaction" highlightClick="1"/>
          </p:cNvPr>
          <p:cNvSpPr>
            <a:spLocks noChangeArrowheads="1"/>
          </p:cNvSpPr>
          <p:nvPr/>
        </p:nvSpPr>
        <p:spPr bwMode="auto">
          <a:xfrm>
            <a:off x="228600" y="6400800"/>
            <a:ext cx="301625" cy="304800"/>
          </a:xfrm>
          <a:prstGeom prst="actionButtonHome">
            <a:avLst/>
          </a:prstGeom>
          <a:gradFill rotWithShape="1">
            <a:gsLst>
              <a:gs pos="0">
                <a:srgbClr val="FEA0A0"/>
              </a:gs>
              <a:gs pos="100000">
                <a:srgbClr val="764A4A"/>
              </a:gs>
            </a:gsLst>
            <a:path path="rect">
              <a:fillToRect l="50000" t="50000" r="50000" b="50000"/>
            </a:path>
          </a:gradFill>
          <a:ln w="9525">
            <a:noFill/>
            <a:miter lim="800000"/>
            <a:headEnd/>
            <a:tailEnd/>
          </a:ln>
        </p:spPr>
        <p:txBody>
          <a:bodyPr wrap="none" anchor="ctr"/>
          <a:lstStyle/>
          <a:p>
            <a:pPr eaLnBrk="1" hangingPunct="1"/>
            <a:endParaRPr lang="en-US">
              <a:latin typeface="Arial" charset="0"/>
            </a:endParaRPr>
          </a:p>
        </p:txBody>
      </p:sp>
    </p:spTree>
  </p:cSld>
  <p:clrMapOvr>
    <a:masterClrMapping/>
  </p:clrMapOvr>
  <p:transition spd="slow">
    <p:dissolve/>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p:cTn id="7" dur="500" decel="50000" fill="hold">
                                          <p:stCondLst>
                                            <p:cond delay="0"/>
                                          </p:stCondLst>
                                        </p:cTn>
                                        <p:tgtEl>
                                          <p:spTgt spid="614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614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6146"/>
                                        </p:tgtEl>
                                        <p:attrNameLst>
                                          <p:attrName>ppt_w</p:attrName>
                                        </p:attrNameLst>
                                      </p:cBhvr>
                                      <p:tavLst>
                                        <p:tav tm="0">
                                          <p:val>
                                            <p:strVal val="#ppt_w*.05"/>
                                          </p:val>
                                        </p:tav>
                                        <p:tav tm="100000">
                                          <p:val>
                                            <p:strVal val="#ppt_w"/>
                                          </p:val>
                                        </p:tav>
                                      </p:tavLst>
                                    </p:anim>
                                    <p:anim calcmode="lin" valueType="num">
                                      <p:cBhvr>
                                        <p:cTn id="10" dur="1000" fill="hold"/>
                                        <p:tgtEl>
                                          <p:spTgt spid="614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614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614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614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6146"/>
                                        </p:tgtEl>
                                      </p:cBhvr>
                                    </p:animEffect>
                                  </p:childTnLst>
                                </p:cTn>
                              </p:par>
                            </p:childTnLst>
                          </p:cTn>
                        </p:par>
                        <p:par>
                          <p:cTn id="15" fill="hold" nodeType="afterGroup">
                            <p:stCondLst>
                              <p:cond delay="1000"/>
                            </p:stCondLst>
                            <p:childTnLst>
                              <p:par>
                                <p:cTn id="16" presetID="27" presetClass="entr" presetSubtype="0" fill="hold" grpId="0" nodeType="afterEffect">
                                  <p:stCondLst>
                                    <p:cond delay="0"/>
                                  </p:stCondLst>
                                  <p:iterate type="lt">
                                    <p:tmPct val="50000"/>
                                  </p:iterate>
                                  <p:childTnLst>
                                    <p:set>
                                      <p:cBhvr>
                                        <p:cTn id="17" dur="1" fill="hold">
                                          <p:stCondLst>
                                            <p:cond delay="0"/>
                                          </p:stCondLst>
                                        </p:cTn>
                                        <p:tgtEl>
                                          <p:spTgt spid="6147">
                                            <p:bg/>
                                          </p:spTgt>
                                        </p:tgtEl>
                                        <p:attrNameLst>
                                          <p:attrName>style.visibility</p:attrName>
                                        </p:attrNameLst>
                                      </p:cBhvr>
                                      <p:to>
                                        <p:strVal val="visible"/>
                                      </p:to>
                                    </p:set>
                                    <p:anim calcmode="discrete" valueType="clr">
                                      <p:cBhvr override="childStyle">
                                        <p:cTn id="18" dur="200"/>
                                        <p:tgtEl>
                                          <p:spTgt spid="6147">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9" dur="200"/>
                                        <p:tgtEl>
                                          <p:spTgt spid="6147">
                                            <p:bg/>
                                          </p:spTgt>
                                        </p:tgtEl>
                                        <p:attrNameLst>
                                          <p:attrName>fillcolor</p:attrName>
                                        </p:attrNameLst>
                                      </p:cBhvr>
                                      <p:tavLst>
                                        <p:tav tm="0">
                                          <p:val>
                                            <p:clrVal>
                                              <a:schemeClr val="accent2"/>
                                            </p:clrVal>
                                          </p:val>
                                        </p:tav>
                                        <p:tav tm="50000">
                                          <p:val>
                                            <p:clrVal>
                                              <a:schemeClr val="hlink"/>
                                            </p:clrVal>
                                          </p:val>
                                        </p:tav>
                                      </p:tavLst>
                                    </p:anim>
                                    <p:set>
                                      <p:cBhvr>
                                        <p:cTn id="20" dur="200"/>
                                        <p:tgtEl>
                                          <p:spTgt spid="6147">
                                            <p:bg/>
                                          </p:spTgt>
                                        </p:tgtEl>
                                        <p:attrNameLst>
                                          <p:attrName>fill.type</p:attrName>
                                        </p:attrNameLst>
                                      </p:cBhvr>
                                      <p:to>
                                        <p:strVal val="solid"/>
                                      </p:to>
                                    </p:set>
                                  </p:childTnLst>
                                </p:cTn>
                              </p:par>
                            </p:childTnLst>
                          </p:cTn>
                        </p:par>
                        <p:par>
                          <p:cTn id="21" fill="hold" nodeType="afterGroup">
                            <p:stCondLst>
                              <p:cond delay="1200"/>
                            </p:stCondLst>
                            <p:childTnLst>
                              <p:par>
                                <p:cTn id="22" presetID="27" presetClass="entr" presetSubtype="0" fill="hold" grpId="0" nodeType="afterEffect">
                                  <p:stCondLst>
                                    <p:cond delay="0"/>
                                  </p:stCondLst>
                                  <p:iterate type="lt">
                                    <p:tmPct val="50000"/>
                                  </p:iterate>
                                  <p:childTnLst>
                                    <p:set>
                                      <p:cBhvr>
                                        <p:cTn id="23" dur="1" fill="hold">
                                          <p:stCondLst>
                                            <p:cond delay="0"/>
                                          </p:stCondLst>
                                        </p:cTn>
                                        <p:tgtEl>
                                          <p:spTgt spid="6147">
                                            <p:txEl>
                                              <p:pRg st="0" end="0"/>
                                            </p:txEl>
                                          </p:spTgt>
                                        </p:tgtEl>
                                        <p:attrNameLst>
                                          <p:attrName>style.visibility</p:attrName>
                                        </p:attrNameLst>
                                      </p:cBhvr>
                                      <p:to>
                                        <p:strVal val="visible"/>
                                      </p:to>
                                    </p:set>
                                    <p:anim calcmode="discrete" valueType="clr">
                                      <p:cBhvr override="childStyle">
                                        <p:cTn id="24" dur="200"/>
                                        <p:tgtEl>
                                          <p:spTgt spid="614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5" dur="200"/>
                                        <p:tgtEl>
                                          <p:spTgt spid="6147">
                                            <p:txEl>
                                              <p:pRg st="0" end="0"/>
                                            </p:txEl>
                                          </p:spTgt>
                                        </p:tgtEl>
                                        <p:attrNameLst>
                                          <p:attrName>fillcolor</p:attrName>
                                        </p:attrNameLst>
                                      </p:cBhvr>
                                      <p:tavLst>
                                        <p:tav tm="0">
                                          <p:val>
                                            <p:clrVal>
                                              <a:schemeClr val="accent2"/>
                                            </p:clrVal>
                                          </p:val>
                                        </p:tav>
                                        <p:tav tm="50000">
                                          <p:val>
                                            <p:clrVal>
                                              <a:schemeClr val="hlink"/>
                                            </p:clrVal>
                                          </p:val>
                                        </p:tav>
                                      </p:tavLst>
                                    </p:anim>
                                    <p:set>
                                      <p:cBhvr>
                                        <p:cTn id="26" dur="200"/>
                                        <p:tgtEl>
                                          <p:spTgt spid="6147">
                                            <p:txEl>
                                              <p:pRg st="0" end="0"/>
                                            </p:txEl>
                                          </p:spTgt>
                                        </p:tgtEl>
                                        <p:attrNameLst>
                                          <p:attrName>fill.type</p:attrName>
                                        </p:attrNameLst>
                                      </p:cBhvr>
                                      <p:to>
                                        <p:strVal val="solid"/>
                                      </p:to>
                                    </p:set>
                                  </p:childTnLst>
                                </p:cTn>
                              </p:par>
                            </p:childTnLst>
                          </p:cTn>
                        </p:par>
                        <p:par>
                          <p:cTn id="27" fill="hold" nodeType="afterGroup">
                            <p:stCondLst>
                              <p:cond delay="5100"/>
                            </p:stCondLst>
                            <p:childTnLst>
                              <p:par>
                                <p:cTn id="28" presetID="27" presetClass="entr" presetSubtype="0" fill="hold" grpId="0" nodeType="afterEffect">
                                  <p:stCondLst>
                                    <p:cond delay="0"/>
                                  </p:stCondLst>
                                  <p:iterate type="lt">
                                    <p:tmPct val="50000"/>
                                  </p:iterate>
                                  <p:childTnLst>
                                    <p:set>
                                      <p:cBhvr>
                                        <p:cTn id="29" dur="1" fill="hold">
                                          <p:stCondLst>
                                            <p:cond delay="0"/>
                                          </p:stCondLst>
                                        </p:cTn>
                                        <p:tgtEl>
                                          <p:spTgt spid="6147">
                                            <p:txEl>
                                              <p:pRg st="2" end="2"/>
                                            </p:txEl>
                                          </p:spTgt>
                                        </p:tgtEl>
                                        <p:attrNameLst>
                                          <p:attrName>style.visibility</p:attrName>
                                        </p:attrNameLst>
                                      </p:cBhvr>
                                      <p:to>
                                        <p:strVal val="visible"/>
                                      </p:to>
                                    </p:set>
                                    <p:anim calcmode="discrete" valueType="clr">
                                      <p:cBhvr override="childStyle">
                                        <p:cTn id="30" dur="200"/>
                                        <p:tgtEl>
                                          <p:spTgt spid="614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1" dur="200"/>
                                        <p:tgtEl>
                                          <p:spTgt spid="6147">
                                            <p:txEl>
                                              <p:pRg st="2" end="2"/>
                                            </p:txEl>
                                          </p:spTgt>
                                        </p:tgtEl>
                                        <p:attrNameLst>
                                          <p:attrName>fillcolor</p:attrName>
                                        </p:attrNameLst>
                                      </p:cBhvr>
                                      <p:tavLst>
                                        <p:tav tm="0">
                                          <p:val>
                                            <p:clrVal>
                                              <a:schemeClr val="accent2"/>
                                            </p:clrVal>
                                          </p:val>
                                        </p:tav>
                                        <p:tav tm="50000">
                                          <p:val>
                                            <p:clrVal>
                                              <a:schemeClr val="hlink"/>
                                            </p:clrVal>
                                          </p:val>
                                        </p:tav>
                                      </p:tavLst>
                                    </p:anim>
                                    <p:set>
                                      <p:cBhvr>
                                        <p:cTn id="32" dur="200"/>
                                        <p:tgtEl>
                                          <p:spTgt spid="6147">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p:bldP spid="6147"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76200"/>
            <a:ext cx="9144000" cy="715963"/>
          </a:xfrm>
        </p:spPr>
        <p:txBody>
          <a:bodyPr/>
          <a:lstStyle/>
          <a:p>
            <a:pPr algn="l" eaLnBrk="1" hangingPunct="1"/>
            <a:r>
              <a:rPr lang="en-US" sz="2400" b="1" u="sng" smtClean="0">
                <a:solidFill>
                  <a:schemeClr val="bg1"/>
                </a:solidFill>
              </a:rPr>
              <a:t>Hoạt động 1 :</a:t>
            </a:r>
            <a:r>
              <a:rPr lang="en-US" sz="4000" b="1" smtClean="0"/>
              <a:t>  </a:t>
            </a:r>
            <a:r>
              <a:rPr lang="en-US" sz="3200" b="1" smtClean="0">
                <a:solidFill>
                  <a:srgbClr val="FFFF00"/>
                </a:solidFill>
              </a:rPr>
              <a:t>QUAN SÁT TRANH</a:t>
            </a:r>
          </a:p>
        </p:txBody>
      </p:sp>
      <p:sp>
        <p:nvSpPr>
          <p:cNvPr id="12291" name="Rectangle 3"/>
          <p:cNvSpPr>
            <a:spLocks noGrp="1" noChangeArrowheads="1"/>
          </p:cNvSpPr>
          <p:nvPr>
            <p:ph type="body" idx="4294967295"/>
          </p:nvPr>
        </p:nvSpPr>
        <p:spPr>
          <a:xfrm>
            <a:off x="457200" y="6248400"/>
            <a:ext cx="8077200" cy="533400"/>
          </a:xfrm>
          <a:gradFill rotWithShape="1">
            <a:gsLst>
              <a:gs pos="0">
                <a:srgbClr val="CCFF66"/>
              </a:gs>
              <a:gs pos="50000">
                <a:srgbClr val="FFFFFF"/>
              </a:gs>
              <a:gs pos="100000">
                <a:srgbClr val="CCFF66"/>
              </a:gs>
            </a:gsLst>
            <a:lin ang="5400000" scaled="1"/>
          </a:gradFill>
        </p:spPr>
        <p:txBody>
          <a:bodyPr/>
          <a:lstStyle/>
          <a:p>
            <a:pPr algn="ctr" eaLnBrk="1" hangingPunct="1">
              <a:lnSpc>
                <a:spcPct val="80000"/>
              </a:lnSpc>
              <a:buFontTx/>
              <a:buNone/>
              <a:defRPr/>
            </a:pPr>
            <a:r>
              <a:rPr lang="en-US" sz="2400" b="1" smtClean="0">
                <a:solidFill>
                  <a:srgbClr val="FF0000"/>
                </a:solidFill>
                <a:effectLst>
                  <a:outerShdw blurRad="38100" dist="38100" dir="2700000" algn="tl">
                    <a:srgbClr val="000000"/>
                  </a:outerShdw>
                </a:effectLst>
              </a:rPr>
              <a:t>Mặt trời chiếu sáng từ phía nào trong hình?</a:t>
            </a:r>
          </a:p>
        </p:txBody>
      </p:sp>
      <p:pic>
        <p:nvPicPr>
          <p:cNvPr id="30725" name="Picture 5" descr="TTDUC"/>
          <p:cNvPicPr>
            <a:picLocks noChangeAspect="1" noChangeArrowheads="1"/>
          </p:cNvPicPr>
          <p:nvPr/>
        </p:nvPicPr>
        <p:blipFill>
          <a:blip r:embed="rId3"/>
          <a:srcRect/>
          <a:stretch>
            <a:fillRect/>
          </a:stretch>
        </p:blipFill>
        <p:spPr bwMode="auto">
          <a:xfrm>
            <a:off x="990600" y="609600"/>
            <a:ext cx="7340600" cy="5507038"/>
          </a:xfrm>
          <a:prstGeom prst="rect">
            <a:avLst/>
          </a:prstGeom>
          <a:noFill/>
          <a:ln w="9525">
            <a:noFill/>
            <a:miter lim="800000"/>
            <a:headEnd/>
            <a:tailEnd/>
          </a:ln>
        </p:spPr>
      </p:pic>
      <p:sp>
        <p:nvSpPr>
          <p:cNvPr id="2" name="Rectangle 3"/>
          <p:cNvSpPr>
            <a:spLocks noChangeArrowheads="1"/>
          </p:cNvSpPr>
          <p:nvPr/>
        </p:nvSpPr>
        <p:spPr bwMode="auto">
          <a:xfrm>
            <a:off x="0" y="2743200"/>
            <a:ext cx="990600" cy="457200"/>
          </a:xfrm>
          <a:prstGeom prst="rect">
            <a:avLst/>
          </a:prstGeom>
          <a:gradFill rotWithShape="1">
            <a:gsLst>
              <a:gs pos="0">
                <a:srgbClr val="CCFF66"/>
              </a:gs>
              <a:gs pos="50000">
                <a:srgbClr val="FFFFFF"/>
              </a:gs>
              <a:gs pos="100000">
                <a:srgbClr val="CCFF66"/>
              </a:gs>
            </a:gsLst>
            <a:lin ang="5400000" scaled="1"/>
          </a:gradFill>
          <a:ln w="9525">
            <a:noFill/>
            <a:miter lim="800000"/>
            <a:headEnd/>
            <a:tailEnd/>
          </a:ln>
        </p:spPr>
        <p:txBody>
          <a:bodyPr/>
          <a:lstStyle/>
          <a:p>
            <a:pPr marL="342900" indent="-342900" algn="ctr" eaLnBrk="1" hangingPunct="1">
              <a:lnSpc>
                <a:spcPct val="80000"/>
              </a:lnSpc>
              <a:spcBef>
                <a:spcPct val="20000"/>
              </a:spcBef>
              <a:defRPr/>
            </a:pPr>
            <a:r>
              <a:rPr lang="en-US" sz="2400" b="1" i="0" u="none">
                <a:solidFill>
                  <a:srgbClr val="FF0000"/>
                </a:solidFill>
                <a:effectLst>
                  <a:outerShdw blurRad="38100" dist="38100" dir="2700000" algn="tl">
                    <a:srgbClr val="000000"/>
                  </a:outerShdw>
                </a:effectLst>
                <a:latin typeface="Arial"/>
              </a:rPr>
              <a:t>Trái</a:t>
            </a:r>
          </a:p>
        </p:txBody>
      </p:sp>
      <p:sp>
        <p:nvSpPr>
          <p:cNvPr id="3" name="Rectangle 3"/>
          <p:cNvSpPr>
            <a:spLocks noChangeArrowheads="1"/>
          </p:cNvSpPr>
          <p:nvPr/>
        </p:nvSpPr>
        <p:spPr bwMode="auto">
          <a:xfrm>
            <a:off x="8305800" y="2819400"/>
            <a:ext cx="838200" cy="457200"/>
          </a:xfrm>
          <a:prstGeom prst="rect">
            <a:avLst/>
          </a:prstGeom>
          <a:gradFill rotWithShape="1">
            <a:gsLst>
              <a:gs pos="0">
                <a:srgbClr val="CCFF66"/>
              </a:gs>
              <a:gs pos="50000">
                <a:srgbClr val="FFFFFF"/>
              </a:gs>
              <a:gs pos="100000">
                <a:srgbClr val="CCFF66"/>
              </a:gs>
            </a:gsLst>
            <a:lin ang="5400000" scaled="1"/>
          </a:gradFill>
          <a:ln w="9525">
            <a:noFill/>
            <a:miter lim="800000"/>
            <a:headEnd/>
            <a:tailEnd/>
          </a:ln>
        </p:spPr>
        <p:txBody>
          <a:bodyPr/>
          <a:lstStyle/>
          <a:p>
            <a:pPr marL="342900" indent="-342900" algn="ctr" eaLnBrk="1" hangingPunct="1">
              <a:lnSpc>
                <a:spcPct val="80000"/>
              </a:lnSpc>
              <a:spcBef>
                <a:spcPct val="20000"/>
              </a:spcBef>
              <a:defRPr/>
            </a:pPr>
            <a:r>
              <a:rPr lang="en-US" sz="2400" b="1" i="0" u="none">
                <a:solidFill>
                  <a:srgbClr val="FF0000"/>
                </a:solidFill>
                <a:effectLst>
                  <a:outerShdw blurRad="38100" dist="38100" dir="2700000" algn="tl">
                    <a:srgbClr val="000000"/>
                  </a:outerShdw>
                </a:effectLst>
                <a:latin typeface="Arial"/>
              </a:rPr>
              <a:t>Phải</a:t>
            </a:r>
          </a:p>
        </p:txBody>
      </p:sp>
    </p:spTree>
  </p:cSld>
  <p:clrMapOvr>
    <a:masterClrMapping/>
  </p:clrMapOvr>
  <p:transition spd="slow">
    <p:comb dir="vert"/>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1"/>
                                          </p:val>
                                        </p:tav>
                                        <p:tav tm="100000">
                                          <p:val>
                                            <p:strVal val="#ppt_x"/>
                                          </p:val>
                                        </p:tav>
                                      </p:tavLst>
                                    </p:anim>
                                    <p:anim calcmode="lin" valueType="num">
                                      <p:cBhvr>
                                        <p:cTn id="9" dur="1000" fill="hold"/>
                                        <p:tgtEl>
                                          <p:spTgt spid="12290"/>
                                        </p:tgtEl>
                                        <p:attrNameLst>
                                          <p:attrName>ppt_y</p:attrName>
                                        </p:attrNameLst>
                                      </p:cBhvr>
                                      <p:tavLst>
                                        <p:tav tm="0">
                                          <p:val>
                                            <p:strVal val="#ppt_y"/>
                                          </p:val>
                                        </p:tav>
                                        <p:tav tm="100000">
                                          <p:val>
                                            <p:strVal val="#ppt_y"/>
                                          </p:val>
                                        </p:tav>
                                      </p:tavLst>
                                    </p:anim>
                                  </p:childTnLst>
                                </p:cTn>
                              </p:par>
                            </p:childTnLst>
                          </p:cTn>
                        </p:par>
                        <p:par>
                          <p:cTn id="10" fill="hold" nodeType="afterGroup">
                            <p:stCondLst>
                              <p:cond delay="3100"/>
                            </p:stCondLst>
                            <p:childTnLst>
                              <p:par>
                                <p:cTn id="11" presetID="53" presetClass="entr" presetSubtype="0" fill="hold" nodeType="afterEffect">
                                  <p:stCondLst>
                                    <p:cond delay="0"/>
                                  </p:stCondLst>
                                  <p:childTnLst>
                                    <p:set>
                                      <p:cBhvr>
                                        <p:cTn id="12" dur="1" fill="hold">
                                          <p:stCondLst>
                                            <p:cond delay="0"/>
                                          </p:stCondLst>
                                        </p:cTn>
                                        <p:tgtEl>
                                          <p:spTgt spid="30725"/>
                                        </p:tgtEl>
                                        <p:attrNameLst>
                                          <p:attrName>style.visibility</p:attrName>
                                        </p:attrNameLst>
                                      </p:cBhvr>
                                      <p:to>
                                        <p:strVal val="visible"/>
                                      </p:to>
                                    </p:set>
                                    <p:anim calcmode="lin" valueType="num">
                                      <p:cBhvr>
                                        <p:cTn id="13" dur="500" fill="hold"/>
                                        <p:tgtEl>
                                          <p:spTgt spid="30725"/>
                                        </p:tgtEl>
                                        <p:attrNameLst>
                                          <p:attrName>ppt_w</p:attrName>
                                        </p:attrNameLst>
                                      </p:cBhvr>
                                      <p:tavLst>
                                        <p:tav tm="0">
                                          <p:val>
                                            <p:fltVal val="0"/>
                                          </p:val>
                                        </p:tav>
                                        <p:tav tm="100000">
                                          <p:val>
                                            <p:strVal val="#ppt_w"/>
                                          </p:val>
                                        </p:tav>
                                      </p:tavLst>
                                    </p:anim>
                                    <p:anim calcmode="lin" valueType="num">
                                      <p:cBhvr>
                                        <p:cTn id="14" dur="500" fill="hold"/>
                                        <p:tgtEl>
                                          <p:spTgt spid="30725"/>
                                        </p:tgtEl>
                                        <p:attrNameLst>
                                          <p:attrName>ppt_h</p:attrName>
                                        </p:attrNameLst>
                                      </p:cBhvr>
                                      <p:tavLst>
                                        <p:tav tm="0">
                                          <p:val>
                                            <p:fltVal val="0"/>
                                          </p:val>
                                        </p:tav>
                                        <p:tav tm="100000">
                                          <p:val>
                                            <p:strVal val="#ppt_h"/>
                                          </p:val>
                                        </p:tav>
                                      </p:tavLst>
                                    </p:anim>
                                    <p:animEffect transition="in" filter="fade">
                                      <p:cBhvr>
                                        <p:cTn id="15" dur="500"/>
                                        <p:tgtEl>
                                          <p:spTgt spid="30725"/>
                                        </p:tgtEl>
                                      </p:cBhvr>
                                    </p:animEffect>
                                  </p:childTnLst>
                                </p:cTn>
                              </p:par>
                            </p:childTnLst>
                          </p:cTn>
                        </p:par>
                        <p:par>
                          <p:cTn id="16" fill="hold" nodeType="afterGroup">
                            <p:stCondLst>
                              <p:cond delay="38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2291">
                                            <p:txEl>
                                              <p:pRg st="0" end="0"/>
                                            </p:txEl>
                                          </p:spTgt>
                                        </p:tgtEl>
                                        <p:attrNameLst>
                                          <p:attrName>style.visibility</p:attrName>
                                        </p:attrNameLst>
                                      </p:cBhvr>
                                      <p:to>
                                        <p:strVal val="visible"/>
                                      </p:to>
                                    </p:set>
                                    <p:anim calcmode="discrete" valueType="clr">
                                      <p:cBhvr override="childStyle">
                                        <p:cTn id="19" dur="200"/>
                                        <p:tgtEl>
                                          <p:spTgt spid="122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200"/>
                                        <p:tgtEl>
                                          <p:spTgt spid="12291">
                                            <p:txEl>
                                              <p:pRg st="0" end="0"/>
                                            </p:txEl>
                                          </p:spTgt>
                                        </p:tgtEl>
                                        <p:attrNameLst>
                                          <p:attrName>fillcolor</p:attrName>
                                        </p:attrNameLst>
                                      </p:cBhvr>
                                      <p:tavLst>
                                        <p:tav tm="0">
                                          <p:val>
                                            <p:clrVal>
                                              <a:schemeClr val="accent2"/>
                                            </p:clrVal>
                                          </p:val>
                                        </p:tav>
                                        <p:tav tm="50000">
                                          <p:val>
                                            <p:clrVal>
                                              <a:schemeClr val="hlink"/>
                                            </p:clrVal>
                                          </p:val>
                                        </p:tav>
                                      </p:tavLst>
                                    </p:anim>
                                    <p:set>
                                      <p:cBhvr>
                                        <p:cTn id="21" dur="200"/>
                                        <p:tgtEl>
                                          <p:spTgt spid="12291">
                                            <p:txEl>
                                              <p:pRg st="0" end="0"/>
                                            </p:txEl>
                                          </p:spTgt>
                                        </p:tgtEl>
                                        <p:attrNameLst>
                                          <p:attrName>fill.type</p:attrName>
                                        </p:attrNameLst>
                                      </p:cBhvr>
                                      <p:to>
                                        <p:strVal val="solid"/>
                                      </p:to>
                                    </p:set>
                                  </p:childTnLst>
                                </p:cTn>
                              </p:par>
                            </p:childTnLst>
                          </p:cTn>
                        </p:par>
                        <p:par>
                          <p:cTn id="22" fill="hold" nodeType="afterGroup">
                            <p:stCondLst>
                              <p:cond delay="74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
                                            <p:bg/>
                                          </p:spTgt>
                                        </p:tgtEl>
                                        <p:attrNameLst>
                                          <p:attrName>style.visibility</p:attrName>
                                        </p:attrNameLst>
                                      </p:cBhvr>
                                      <p:to>
                                        <p:strVal val="visible"/>
                                      </p:to>
                                    </p:set>
                                    <p:anim calcmode="discrete" valueType="clr">
                                      <p:cBhvr override="childStyle">
                                        <p:cTn id="25" dur="200"/>
                                        <p:tgtEl>
                                          <p:spTgt spid="2">
                                            <p:bg/>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200"/>
                                        <p:tgtEl>
                                          <p:spTgt spid="2">
                                            <p:bg/>
                                          </p:spTgt>
                                        </p:tgtEl>
                                        <p:attrNameLst>
                                          <p:attrName>fillcolor</p:attrName>
                                        </p:attrNameLst>
                                      </p:cBhvr>
                                      <p:tavLst>
                                        <p:tav tm="0">
                                          <p:val>
                                            <p:clrVal>
                                              <a:schemeClr val="accent2"/>
                                            </p:clrVal>
                                          </p:val>
                                        </p:tav>
                                        <p:tav tm="50000">
                                          <p:val>
                                            <p:clrVal>
                                              <a:schemeClr val="hlink"/>
                                            </p:clrVal>
                                          </p:val>
                                        </p:tav>
                                      </p:tavLst>
                                    </p:anim>
                                    <p:set>
                                      <p:cBhvr>
                                        <p:cTn id="27" dur="200"/>
                                        <p:tgtEl>
                                          <p:spTgt spid="2">
                                            <p:bg/>
                                          </p:spTgt>
                                        </p:tgtEl>
                                        <p:attrNameLst>
                                          <p:attrName>fill.type</p:attrName>
                                        </p:attrNameLst>
                                      </p:cBhvr>
                                      <p:to>
                                        <p:strVal val="solid"/>
                                      </p:to>
                                    </p:set>
                                  </p:childTnLst>
                                </p:cTn>
                              </p:par>
                            </p:childTnLst>
                          </p:cTn>
                        </p:par>
                        <p:par>
                          <p:cTn id="28" fill="hold" nodeType="afterGroup">
                            <p:stCondLst>
                              <p:cond delay="79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31" dur="20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20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33" dur="200"/>
                                        <p:tgtEl>
                                          <p:spTgt spid="2">
                                            <p:txEl>
                                              <p:pRg st="0" end="0"/>
                                            </p:txEl>
                                          </p:spTgt>
                                        </p:tgtEl>
                                        <p:attrNameLst>
                                          <p:attrName>fill.type</p:attrName>
                                        </p:attrNameLst>
                                      </p:cBhvr>
                                      <p:to>
                                        <p:strVal val="solid"/>
                                      </p:to>
                                    </p:set>
                                  </p:childTnLst>
                                </p:cTn>
                              </p:par>
                            </p:childTnLst>
                          </p:cTn>
                        </p:par>
                        <p:par>
                          <p:cTn id="34" fill="hold" nodeType="afterGroup">
                            <p:stCondLst>
                              <p:cond delay="84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3">
                                            <p:bg/>
                                          </p:spTgt>
                                        </p:tgtEl>
                                        <p:attrNameLst>
                                          <p:attrName>style.visibility</p:attrName>
                                        </p:attrNameLst>
                                      </p:cBhvr>
                                      <p:to>
                                        <p:strVal val="visible"/>
                                      </p:to>
                                    </p:set>
                                    <p:anim calcmode="discrete" valueType="clr">
                                      <p:cBhvr override="childStyle">
                                        <p:cTn id="37" dur="200"/>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200"/>
                                        <p:tgtEl>
                                          <p:spTgt spid="3">
                                            <p:bg/>
                                          </p:spTgt>
                                        </p:tgtEl>
                                        <p:attrNameLst>
                                          <p:attrName>fillcolor</p:attrName>
                                        </p:attrNameLst>
                                      </p:cBhvr>
                                      <p:tavLst>
                                        <p:tav tm="0">
                                          <p:val>
                                            <p:clrVal>
                                              <a:schemeClr val="accent2"/>
                                            </p:clrVal>
                                          </p:val>
                                        </p:tav>
                                        <p:tav tm="50000">
                                          <p:val>
                                            <p:clrVal>
                                              <a:schemeClr val="hlink"/>
                                            </p:clrVal>
                                          </p:val>
                                        </p:tav>
                                      </p:tavLst>
                                    </p:anim>
                                    <p:set>
                                      <p:cBhvr>
                                        <p:cTn id="39" dur="200"/>
                                        <p:tgtEl>
                                          <p:spTgt spid="3">
                                            <p:bg/>
                                          </p:spTgt>
                                        </p:tgtEl>
                                        <p:attrNameLst>
                                          <p:attrName>fill.type</p:attrName>
                                        </p:attrNameLst>
                                      </p:cBhvr>
                                      <p:to>
                                        <p:strVal val="solid"/>
                                      </p:to>
                                    </p:set>
                                  </p:childTnLst>
                                </p:cTn>
                              </p:par>
                            </p:childTnLst>
                          </p:cTn>
                        </p:par>
                        <p:par>
                          <p:cTn id="40" fill="hold" nodeType="afterGroup">
                            <p:stCondLst>
                              <p:cond delay="890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43" dur="2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2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45" dur="200"/>
                                        <p:tgtEl>
                                          <p:spTgt spid="3">
                                            <p:txEl>
                                              <p:pRg st="0" end="0"/>
                                            </p:txEl>
                                          </p:spTgt>
                                        </p:tgtEl>
                                        <p:attrNameLst>
                                          <p:attrName>fill.type</p:attrName>
                                        </p:attrNameLst>
                                      </p:cBhvr>
                                      <p:to>
                                        <p:strVal val="solid"/>
                                      </p:to>
                                    </p:set>
                                  </p:childTnLst>
                                </p:cTn>
                              </p:par>
                            </p:childTnLst>
                          </p:cTn>
                        </p:par>
                        <p:par>
                          <p:cTn id="46" fill="hold" nodeType="afterGroup">
                            <p:stCondLst>
                              <p:cond delay="9400"/>
                            </p:stCondLst>
                            <p:childTnLst>
                              <p:par>
                                <p:cTn id="47" presetID="27" presetClass="entr" presetSubtype="0" fill="hold" grpId="0" nodeType="afterEffect">
                                  <p:stCondLst>
                                    <p:cond delay="0"/>
                                  </p:stCondLst>
                                  <p:iterate type="lt">
                                    <p:tmPct val="50000"/>
                                  </p:iterate>
                                  <p:childTnLst>
                                    <p:set>
                                      <p:cBhvr>
                                        <p:cTn id="48" dur="1" fill="hold">
                                          <p:stCondLst>
                                            <p:cond delay="0"/>
                                          </p:stCondLst>
                                        </p:cTn>
                                        <p:tgtEl>
                                          <p:spTgt spid="12291">
                                            <p:bg/>
                                          </p:spTgt>
                                        </p:tgtEl>
                                        <p:attrNameLst>
                                          <p:attrName>style.visibility</p:attrName>
                                        </p:attrNameLst>
                                      </p:cBhvr>
                                      <p:to>
                                        <p:strVal val="visible"/>
                                      </p:to>
                                    </p:set>
                                    <p:anim calcmode="discrete" valueType="clr">
                                      <p:cBhvr override="childStyle">
                                        <p:cTn id="49" dur="200"/>
                                        <p:tgtEl>
                                          <p:spTgt spid="12291">
                                            <p:bg/>
                                          </p:spTgt>
                                        </p:tgtEl>
                                        <p:attrNameLst>
                                          <p:attrName>style.color</p:attrName>
                                        </p:attrNameLst>
                                      </p:cBhvr>
                                      <p:tavLst>
                                        <p:tav tm="0">
                                          <p:val>
                                            <p:clrVal>
                                              <a:schemeClr val="accent2"/>
                                            </p:clrVal>
                                          </p:val>
                                        </p:tav>
                                        <p:tav tm="50000">
                                          <p:val>
                                            <p:clrVal>
                                              <a:schemeClr val="hlink"/>
                                            </p:clrVal>
                                          </p:val>
                                        </p:tav>
                                      </p:tavLst>
                                    </p:anim>
                                    <p:anim calcmode="discrete" valueType="clr">
                                      <p:cBhvr>
                                        <p:cTn id="50" dur="200"/>
                                        <p:tgtEl>
                                          <p:spTgt spid="12291">
                                            <p:bg/>
                                          </p:spTgt>
                                        </p:tgtEl>
                                        <p:attrNameLst>
                                          <p:attrName>fillcolor</p:attrName>
                                        </p:attrNameLst>
                                      </p:cBhvr>
                                      <p:tavLst>
                                        <p:tav tm="0">
                                          <p:val>
                                            <p:clrVal>
                                              <a:schemeClr val="accent2"/>
                                            </p:clrVal>
                                          </p:val>
                                        </p:tav>
                                        <p:tav tm="50000">
                                          <p:val>
                                            <p:clrVal>
                                              <a:schemeClr val="hlink"/>
                                            </p:clrVal>
                                          </p:val>
                                        </p:tav>
                                      </p:tavLst>
                                    </p:anim>
                                    <p:set>
                                      <p:cBhvr>
                                        <p:cTn id="51" dur="200"/>
                                        <p:tgtEl>
                                          <p:spTgt spid="12291">
                                            <p:bg/>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animBg="1"/>
      <p:bldP spid="2" grpId="0" build="p"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0" y="-76200"/>
            <a:ext cx="9144000" cy="715963"/>
          </a:xfrm>
        </p:spPr>
        <p:txBody>
          <a:bodyPr/>
          <a:lstStyle/>
          <a:p>
            <a:pPr algn="l" eaLnBrk="1" hangingPunct="1"/>
            <a:r>
              <a:rPr lang="en-US" sz="2400" b="1" u="sng" smtClean="0">
                <a:solidFill>
                  <a:schemeClr val="bg1"/>
                </a:solidFill>
              </a:rPr>
              <a:t>Hoạt động 1 :</a:t>
            </a:r>
            <a:r>
              <a:rPr lang="en-US" sz="4000" b="1" smtClean="0"/>
              <a:t>  </a:t>
            </a:r>
            <a:r>
              <a:rPr lang="en-US" sz="3200" b="1" smtClean="0">
                <a:solidFill>
                  <a:srgbClr val="FFFF00"/>
                </a:solidFill>
              </a:rPr>
              <a:t>QUAN SÁT TRANH</a:t>
            </a:r>
          </a:p>
        </p:txBody>
      </p:sp>
      <p:sp>
        <p:nvSpPr>
          <p:cNvPr id="12291" name="Rectangle 3"/>
          <p:cNvSpPr>
            <a:spLocks noGrp="1" noChangeArrowheads="1"/>
          </p:cNvSpPr>
          <p:nvPr>
            <p:ph type="body" idx="4294967295"/>
          </p:nvPr>
        </p:nvSpPr>
        <p:spPr>
          <a:xfrm>
            <a:off x="457200" y="6324600"/>
            <a:ext cx="8077200" cy="381000"/>
          </a:xfrm>
          <a:gradFill rotWithShape="1">
            <a:gsLst>
              <a:gs pos="0">
                <a:srgbClr val="CCFF66"/>
              </a:gs>
              <a:gs pos="50000">
                <a:srgbClr val="FFFFFF"/>
              </a:gs>
              <a:gs pos="100000">
                <a:srgbClr val="CCFF66"/>
              </a:gs>
            </a:gsLst>
            <a:lin ang="5400000" scaled="1"/>
          </a:gradFill>
        </p:spPr>
        <p:txBody>
          <a:bodyPr/>
          <a:lstStyle/>
          <a:p>
            <a:pPr algn="ctr" eaLnBrk="1" hangingPunct="1">
              <a:lnSpc>
                <a:spcPct val="80000"/>
              </a:lnSpc>
              <a:buFontTx/>
              <a:buNone/>
              <a:defRPr/>
            </a:pPr>
            <a:r>
              <a:rPr lang="en-US" sz="2400" b="1" smtClean="0">
                <a:solidFill>
                  <a:srgbClr val="FF0000"/>
                </a:solidFill>
                <a:effectLst>
                  <a:outerShdw blurRad="38100" dist="38100" dir="2700000" algn="tl">
                    <a:srgbClr val="000000"/>
                  </a:outerShdw>
                </a:effectLst>
              </a:rPr>
              <a:t>Mặt trời chiếu sáng từ phía nào trong hình?</a:t>
            </a:r>
          </a:p>
        </p:txBody>
      </p:sp>
      <p:pic>
        <p:nvPicPr>
          <p:cNvPr id="34821" name="Picture 5" descr="COC"/>
          <p:cNvPicPr>
            <a:picLocks noChangeAspect="1" noChangeArrowheads="1"/>
          </p:cNvPicPr>
          <p:nvPr/>
        </p:nvPicPr>
        <p:blipFill>
          <a:blip r:embed="rId3"/>
          <a:srcRect/>
          <a:stretch>
            <a:fillRect/>
          </a:stretch>
        </p:blipFill>
        <p:spPr bwMode="auto">
          <a:xfrm>
            <a:off x="1143000" y="685800"/>
            <a:ext cx="7339013" cy="5505450"/>
          </a:xfrm>
          <a:prstGeom prst="rect">
            <a:avLst/>
          </a:prstGeom>
          <a:noFill/>
          <a:ln w="9525">
            <a:noFill/>
            <a:miter lim="800000"/>
            <a:headEnd/>
            <a:tailEnd/>
          </a:ln>
        </p:spPr>
      </p:pic>
      <p:sp>
        <p:nvSpPr>
          <p:cNvPr id="2" name="Rectangle 3"/>
          <p:cNvSpPr>
            <a:spLocks noChangeArrowheads="1"/>
          </p:cNvSpPr>
          <p:nvPr/>
        </p:nvSpPr>
        <p:spPr bwMode="auto">
          <a:xfrm>
            <a:off x="0" y="2895600"/>
            <a:ext cx="914400" cy="381000"/>
          </a:xfrm>
          <a:prstGeom prst="rect">
            <a:avLst/>
          </a:prstGeom>
          <a:gradFill rotWithShape="1">
            <a:gsLst>
              <a:gs pos="0">
                <a:srgbClr val="CCFF66"/>
              </a:gs>
              <a:gs pos="50000">
                <a:srgbClr val="FFFFFF"/>
              </a:gs>
              <a:gs pos="100000">
                <a:srgbClr val="CCFF66"/>
              </a:gs>
            </a:gsLst>
            <a:lin ang="5400000" scaled="1"/>
          </a:gradFill>
          <a:ln w="9525">
            <a:noFill/>
            <a:miter lim="800000"/>
            <a:headEnd/>
            <a:tailEnd/>
          </a:ln>
        </p:spPr>
        <p:txBody>
          <a:bodyPr/>
          <a:lstStyle/>
          <a:p>
            <a:pPr marL="342900" indent="-342900" algn="ctr" eaLnBrk="1" hangingPunct="1">
              <a:lnSpc>
                <a:spcPct val="80000"/>
              </a:lnSpc>
              <a:spcBef>
                <a:spcPct val="20000"/>
              </a:spcBef>
              <a:defRPr/>
            </a:pPr>
            <a:r>
              <a:rPr lang="en-US" sz="2400" b="1" i="0" u="none">
                <a:solidFill>
                  <a:srgbClr val="FF0000"/>
                </a:solidFill>
                <a:effectLst>
                  <a:outerShdw blurRad="38100" dist="38100" dir="2700000" algn="tl">
                    <a:srgbClr val="000000"/>
                  </a:outerShdw>
                </a:effectLst>
                <a:latin typeface="Arial"/>
              </a:rPr>
              <a:t>Trái </a:t>
            </a:r>
          </a:p>
        </p:txBody>
      </p:sp>
      <p:sp>
        <p:nvSpPr>
          <p:cNvPr id="3" name="Rectangle 3"/>
          <p:cNvSpPr>
            <a:spLocks noChangeArrowheads="1"/>
          </p:cNvSpPr>
          <p:nvPr/>
        </p:nvSpPr>
        <p:spPr bwMode="auto">
          <a:xfrm>
            <a:off x="8229600" y="2819400"/>
            <a:ext cx="914400" cy="381000"/>
          </a:xfrm>
          <a:prstGeom prst="rect">
            <a:avLst/>
          </a:prstGeom>
          <a:gradFill rotWithShape="1">
            <a:gsLst>
              <a:gs pos="0">
                <a:srgbClr val="CCFF66"/>
              </a:gs>
              <a:gs pos="50000">
                <a:srgbClr val="FFFFFF"/>
              </a:gs>
              <a:gs pos="100000">
                <a:srgbClr val="CCFF66"/>
              </a:gs>
            </a:gsLst>
            <a:lin ang="5400000" scaled="1"/>
          </a:gradFill>
          <a:ln w="9525">
            <a:noFill/>
            <a:miter lim="800000"/>
            <a:headEnd/>
            <a:tailEnd/>
          </a:ln>
        </p:spPr>
        <p:txBody>
          <a:bodyPr/>
          <a:lstStyle/>
          <a:p>
            <a:pPr marL="342900" indent="-342900" algn="ctr" eaLnBrk="1" hangingPunct="1">
              <a:lnSpc>
                <a:spcPct val="80000"/>
              </a:lnSpc>
              <a:spcBef>
                <a:spcPct val="20000"/>
              </a:spcBef>
              <a:defRPr/>
            </a:pPr>
            <a:r>
              <a:rPr lang="en-US" sz="2400" b="1" i="0" u="none">
                <a:solidFill>
                  <a:srgbClr val="FF0000"/>
                </a:solidFill>
                <a:effectLst>
                  <a:outerShdw blurRad="38100" dist="38100" dir="2700000" algn="tl">
                    <a:srgbClr val="000000"/>
                  </a:outerShdw>
                </a:effectLst>
                <a:latin typeface="Arial"/>
              </a:rPr>
              <a:t>Phải </a:t>
            </a:r>
          </a:p>
        </p:txBody>
      </p:sp>
    </p:spTree>
  </p:cSld>
  <p:clrMapOvr>
    <a:masterClrMapping/>
  </p:clrMapOvr>
  <p:transition spd="slow">
    <p:split orient="vert"/>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34821"/>
                                        </p:tgtEl>
                                        <p:attrNameLst>
                                          <p:attrName>style.visibility</p:attrName>
                                        </p:attrNameLst>
                                      </p:cBhvr>
                                      <p:to>
                                        <p:strVal val="visible"/>
                                      </p:to>
                                    </p:set>
                                    <p:anim calcmode="lin" valueType="num">
                                      <p:cBhvr>
                                        <p:cTn id="7" dur="500" fill="hold"/>
                                        <p:tgtEl>
                                          <p:spTgt spid="34821"/>
                                        </p:tgtEl>
                                        <p:attrNameLst>
                                          <p:attrName>ppt_w</p:attrName>
                                        </p:attrNameLst>
                                      </p:cBhvr>
                                      <p:tavLst>
                                        <p:tav tm="0">
                                          <p:val>
                                            <p:fltVal val="0"/>
                                          </p:val>
                                        </p:tav>
                                        <p:tav tm="100000">
                                          <p:val>
                                            <p:strVal val="#ppt_w"/>
                                          </p:val>
                                        </p:tav>
                                      </p:tavLst>
                                    </p:anim>
                                    <p:anim calcmode="lin" valueType="num">
                                      <p:cBhvr>
                                        <p:cTn id="8" dur="500" fill="hold"/>
                                        <p:tgtEl>
                                          <p:spTgt spid="34821"/>
                                        </p:tgtEl>
                                        <p:attrNameLst>
                                          <p:attrName>ppt_h</p:attrName>
                                        </p:attrNameLst>
                                      </p:cBhvr>
                                      <p:tavLst>
                                        <p:tav tm="0">
                                          <p:val>
                                            <p:fltVal val="0"/>
                                          </p:val>
                                        </p:tav>
                                        <p:tav tm="100000">
                                          <p:val>
                                            <p:strVal val="#ppt_h"/>
                                          </p:val>
                                        </p:tav>
                                      </p:tavLst>
                                    </p:anim>
                                    <p:animEffect transition="in" filter="fade">
                                      <p:cBhvr>
                                        <p:cTn id="9" dur="500"/>
                                        <p:tgtEl>
                                          <p:spTgt spid="34821"/>
                                        </p:tgtEl>
                                      </p:cBhvr>
                                    </p:animEffect>
                                  </p:childTnLst>
                                </p:cTn>
                              </p:par>
                            </p:childTnLst>
                          </p:cTn>
                        </p:par>
                        <p:par>
                          <p:cTn id="10" fill="hold" nodeType="afterGroup">
                            <p:stCondLst>
                              <p:cond delay="500"/>
                            </p:stCondLst>
                            <p:childTnLst>
                              <p:par>
                                <p:cTn id="11" presetID="27" presetClass="entr" presetSubtype="0" fill="hold" grpId="0" nodeType="afterEffect">
                                  <p:stCondLst>
                                    <p:cond delay="0"/>
                                  </p:stCondLst>
                                  <p:iterate type="lt">
                                    <p:tmPct val="50000"/>
                                  </p:iterate>
                                  <p:childTnLst>
                                    <p:set>
                                      <p:cBhvr>
                                        <p:cTn id="12" dur="1" fill="hold">
                                          <p:stCondLst>
                                            <p:cond delay="0"/>
                                          </p:stCondLst>
                                        </p:cTn>
                                        <p:tgtEl>
                                          <p:spTgt spid="12291">
                                            <p:bg/>
                                          </p:spTgt>
                                        </p:tgtEl>
                                        <p:attrNameLst>
                                          <p:attrName>style.visibility</p:attrName>
                                        </p:attrNameLst>
                                      </p:cBhvr>
                                      <p:to>
                                        <p:strVal val="visible"/>
                                      </p:to>
                                    </p:set>
                                    <p:anim calcmode="discrete" valueType="clr">
                                      <p:cBhvr override="childStyle">
                                        <p:cTn id="13" dur="200"/>
                                        <p:tgtEl>
                                          <p:spTgt spid="12291">
                                            <p:bg/>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200"/>
                                        <p:tgtEl>
                                          <p:spTgt spid="12291">
                                            <p:bg/>
                                          </p:spTgt>
                                        </p:tgtEl>
                                        <p:attrNameLst>
                                          <p:attrName>fillcolor</p:attrName>
                                        </p:attrNameLst>
                                      </p:cBhvr>
                                      <p:tavLst>
                                        <p:tav tm="0">
                                          <p:val>
                                            <p:clrVal>
                                              <a:schemeClr val="accent2"/>
                                            </p:clrVal>
                                          </p:val>
                                        </p:tav>
                                        <p:tav tm="50000">
                                          <p:val>
                                            <p:clrVal>
                                              <a:schemeClr val="hlink"/>
                                            </p:clrVal>
                                          </p:val>
                                        </p:tav>
                                      </p:tavLst>
                                    </p:anim>
                                    <p:set>
                                      <p:cBhvr>
                                        <p:cTn id="15" dur="200"/>
                                        <p:tgtEl>
                                          <p:spTgt spid="12291">
                                            <p:bg/>
                                          </p:spTgt>
                                        </p:tgtEl>
                                        <p:attrNameLst>
                                          <p:attrName>fill.type</p:attrName>
                                        </p:attrNameLst>
                                      </p:cBhvr>
                                      <p:to>
                                        <p:strVal val="solid"/>
                                      </p:to>
                                    </p:set>
                                  </p:childTnLst>
                                </p:cTn>
                              </p:par>
                            </p:childTnLst>
                          </p:cTn>
                        </p:par>
                        <p:par>
                          <p:cTn id="16" fill="hold" nodeType="afterGroup">
                            <p:stCondLst>
                              <p:cond delay="7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2291">
                                            <p:txEl>
                                              <p:pRg st="0" end="0"/>
                                            </p:txEl>
                                          </p:spTgt>
                                        </p:tgtEl>
                                        <p:attrNameLst>
                                          <p:attrName>style.visibility</p:attrName>
                                        </p:attrNameLst>
                                      </p:cBhvr>
                                      <p:to>
                                        <p:strVal val="visible"/>
                                      </p:to>
                                    </p:set>
                                    <p:anim calcmode="discrete" valueType="clr">
                                      <p:cBhvr override="childStyle">
                                        <p:cTn id="19" dur="200"/>
                                        <p:tgtEl>
                                          <p:spTgt spid="1229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200"/>
                                        <p:tgtEl>
                                          <p:spTgt spid="12291">
                                            <p:txEl>
                                              <p:pRg st="0" end="0"/>
                                            </p:txEl>
                                          </p:spTgt>
                                        </p:tgtEl>
                                        <p:attrNameLst>
                                          <p:attrName>fillcolor</p:attrName>
                                        </p:attrNameLst>
                                      </p:cBhvr>
                                      <p:tavLst>
                                        <p:tav tm="0">
                                          <p:val>
                                            <p:clrVal>
                                              <a:schemeClr val="accent2"/>
                                            </p:clrVal>
                                          </p:val>
                                        </p:tav>
                                        <p:tav tm="50000">
                                          <p:val>
                                            <p:clrVal>
                                              <a:schemeClr val="hlink"/>
                                            </p:clrVal>
                                          </p:val>
                                        </p:tav>
                                      </p:tavLst>
                                    </p:anim>
                                    <p:set>
                                      <p:cBhvr>
                                        <p:cTn id="21" dur="200"/>
                                        <p:tgtEl>
                                          <p:spTgt spid="12291">
                                            <p:txEl>
                                              <p:pRg st="0" end="0"/>
                                            </p:txEl>
                                          </p:spTgt>
                                        </p:tgtEl>
                                        <p:attrNameLst>
                                          <p:attrName>fill.type</p:attrName>
                                        </p:attrNameLst>
                                      </p:cBhvr>
                                      <p:to>
                                        <p:strVal val="solid"/>
                                      </p:to>
                                    </p:set>
                                  </p:childTnLst>
                                </p:cTn>
                              </p:par>
                            </p:childTnLst>
                          </p:cTn>
                        </p:par>
                        <p:par>
                          <p:cTn id="22" fill="hold" nodeType="afterGroup">
                            <p:stCondLst>
                              <p:cond delay="4300"/>
                            </p:stCondLst>
                            <p:childTnLst>
                              <p:par>
                                <p:cTn id="23" presetID="27" presetClass="entr" presetSubtype="0" fill="hold" grpId="0" nodeType="afterEffect">
                                  <p:stCondLst>
                                    <p:cond delay="0"/>
                                  </p:stCondLst>
                                  <p:iterate type="lt">
                                    <p:tmPct val="50000"/>
                                  </p:iterate>
                                  <p:childTnLst>
                                    <p:set>
                                      <p:cBhvr>
                                        <p:cTn id="24" dur="1" fill="hold">
                                          <p:stCondLst>
                                            <p:cond delay="0"/>
                                          </p:stCondLst>
                                        </p:cTn>
                                        <p:tgtEl>
                                          <p:spTgt spid="2">
                                            <p:bg/>
                                          </p:spTgt>
                                        </p:tgtEl>
                                        <p:attrNameLst>
                                          <p:attrName>style.visibility</p:attrName>
                                        </p:attrNameLst>
                                      </p:cBhvr>
                                      <p:to>
                                        <p:strVal val="visible"/>
                                      </p:to>
                                    </p:set>
                                    <p:anim calcmode="discrete" valueType="clr">
                                      <p:cBhvr override="childStyle">
                                        <p:cTn id="25" dur="200"/>
                                        <p:tgtEl>
                                          <p:spTgt spid="2">
                                            <p:bg/>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200"/>
                                        <p:tgtEl>
                                          <p:spTgt spid="2">
                                            <p:bg/>
                                          </p:spTgt>
                                        </p:tgtEl>
                                        <p:attrNameLst>
                                          <p:attrName>fillcolor</p:attrName>
                                        </p:attrNameLst>
                                      </p:cBhvr>
                                      <p:tavLst>
                                        <p:tav tm="0">
                                          <p:val>
                                            <p:clrVal>
                                              <a:schemeClr val="accent2"/>
                                            </p:clrVal>
                                          </p:val>
                                        </p:tav>
                                        <p:tav tm="50000">
                                          <p:val>
                                            <p:clrVal>
                                              <a:schemeClr val="hlink"/>
                                            </p:clrVal>
                                          </p:val>
                                        </p:tav>
                                      </p:tavLst>
                                    </p:anim>
                                    <p:set>
                                      <p:cBhvr>
                                        <p:cTn id="27" dur="200"/>
                                        <p:tgtEl>
                                          <p:spTgt spid="2">
                                            <p:bg/>
                                          </p:spTgt>
                                        </p:tgtEl>
                                        <p:attrNameLst>
                                          <p:attrName>fill.type</p:attrName>
                                        </p:attrNameLst>
                                      </p:cBhvr>
                                      <p:to>
                                        <p:strVal val="solid"/>
                                      </p:to>
                                    </p:set>
                                  </p:childTnLst>
                                </p:cTn>
                              </p:par>
                            </p:childTnLst>
                          </p:cTn>
                        </p:par>
                        <p:par>
                          <p:cTn id="28" fill="hold" nodeType="afterGroup">
                            <p:stCondLst>
                              <p:cond delay="4800"/>
                            </p:stCondLst>
                            <p:childTnLst>
                              <p:par>
                                <p:cTn id="29" presetID="27" presetClass="entr" presetSubtype="0" fill="hold" grpId="0" nodeType="afterEffect">
                                  <p:stCondLst>
                                    <p:cond delay="0"/>
                                  </p:stCondLst>
                                  <p:iterate type="lt">
                                    <p:tmPct val="50000"/>
                                  </p:iterate>
                                  <p:childTnLst>
                                    <p:set>
                                      <p:cBhvr>
                                        <p:cTn id="30" dur="1" fill="hold">
                                          <p:stCondLst>
                                            <p:cond delay="0"/>
                                          </p:stCondLst>
                                        </p:cTn>
                                        <p:tgtEl>
                                          <p:spTgt spid="2">
                                            <p:txEl>
                                              <p:pRg st="0" end="0"/>
                                            </p:txEl>
                                          </p:spTgt>
                                        </p:tgtEl>
                                        <p:attrNameLst>
                                          <p:attrName>style.visibility</p:attrName>
                                        </p:attrNameLst>
                                      </p:cBhvr>
                                      <p:to>
                                        <p:strVal val="visible"/>
                                      </p:to>
                                    </p:set>
                                    <p:anim calcmode="discrete" valueType="clr">
                                      <p:cBhvr override="childStyle">
                                        <p:cTn id="31" dur="200"/>
                                        <p:tgtEl>
                                          <p:spTgt spid="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200"/>
                                        <p:tgtEl>
                                          <p:spTgt spid="2">
                                            <p:txEl>
                                              <p:pRg st="0" end="0"/>
                                            </p:txEl>
                                          </p:spTgt>
                                        </p:tgtEl>
                                        <p:attrNameLst>
                                          <p:attrName>fillcolor</p:attrName>
                                        </p:attrNameLst>
                                      </p:cBhvr>
                                      <p:tavLst>
                                        <p:tav tm="0">
                                          <p:val>
                                            <p:clrVal>
                                              <a:schemeClr val="accent2"/>
                                            </p:clrVal>
                                          </p:val>
                                        </p:tav>
                                        <p:tav tm="50000">
                                          <p:val>
                                            <p:clrVal>
                                              <a:schemeClr val="hlink"/>
                                            </p:clrVal>
                                          </p:val>
                                        </p:tav>
                                      </p:tavLst>
                                    </p:anim>
                                    <p:set>
                                      <p:cBhvr>
                                        <p:cTn id="33" dur="200"/>
                                        <p:tgtEl>
                                          <p:spTgt spid="2">
                                            <p:txEl>
                                              <p:pRg st="0" end="0"/>
                                            </p:txEl>
                                          </p:spTgt>
                                        </p:tgtEl>
                                        <p:attrNameLst>
                                          <p:attrName>fill.type</p:attrName>
                                        </p:attrNameLst>
                                      </p:cBhvr>
                                      <p:to>
                                        <p:strVal val="solid"/>
                                      </p:to>
                                    </p:set>
                                  </p:childTnLst>
                                </p:cTn>
                              </p:par>
                            </p:childTnLst>
                          </p:cTn>
                        </p:par>
                        <p:par>
                          <p:cTn id="34" fill="hold" nodeType="afterGroup">
                            <p:stCondLst>
                              <p:cond delay="5300"/>
                            </p:stCondLst>
                            <p:childTnLst>
                              <p:par>
                                <p:cTn id="35" presetID="27" presetClass="entr" presetSubtype="0" fill="hold" grpId="0" nodeType="afterEffect">
                                  <p:stCondLst>
                                    <p:cond delay="0"/>
                                  </p:stCondLst>
                                  <p:iterate type="lt">
                                    <p:tmPct val="50000"/>
                                  </p:iterate>
                                  <p:childTnLst>
                                    <p:set>
                                      <p:cBhvr>
                                        <p:cTn id="36" dur="1" fill="hold">
                                          <p:stCondLst>
                                            <p:cond delay="0"/>
                                          </p:stCondLst>
                                        </p:cTn>
                                        <p:tgtEl>
                                          <p:spTgt spid="3">
                                            <p:bg/>
                                          </p:spTgt>
                                        </p:tgtEl>
                                        <p:attrNameLst>
                                          <p:attrName>style.visibility</p:attrName>
                                        </p:attrNameLst>
                                      </p:cBhvr>
                                      <p:to>
                                        <p:strVal val="visible"/>
                                      </p:to>
                                    </p:set>
                                    <p:anim calcmode="discrete" valueType="clr">
                                      <p:cBhvr override="childStyle">
                                        <p:cTn id="37" dur="200"/>
                                        <p:tgtEl>
                                          <p:spTgt spid="3">
                                            <p:bg/>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200"/>
                                        <p:tgtEl>
                                          <p:spTgt spid="3">
                                            <p:bg/>
                                          </p:spTgt>
                                        </p:tgtEl>
                                        <p:attrNameLst>
                                          <p:attrName>fillcolor</p:attrName>
                                        </p:attrNameLst>
                                      </p:cBhvr>
                                      <p:tavLst>
                                        <p:tav tm="0">
                                          <p:val>
                                            <p:clrVal>
                                              <a:schemeClr val="accent2"/>
                                            </p:clrVal>
                                          </p:val>
                                        </p:tav>
                                        <p:tav tm="50000">
                                          <p:val>
                                            <p:clrVal>
                                              <a:schemeClr val="hlink"/>
                                            </p:clrVal>
                                          </p:val>
                                        </p:tav>
                                      </p:tavLst>
                                    </p:anim>
                                    <p:set>
                                      <p:cBhvr>
                                        <p:cTn id="39" dur="200"/>
                                        <p:tgtEl>
                                          <p:spTgt spid="3">
                                            <p:bg/>
                                          </p:spTgt>
                                        </p:tgtEl>
                                        <p:attrNameLst>
                                          <p:attrName>fill.type</p:attrName>
                                        </p:attrNameLst>
                                      </p:cBhvr>
                                      <p:to>
                                        <p:strVal val="solid"/>
                                      </p:to>
                                    </p:set>
                                  </p:childTnLst>
                                </p:cTn>
                              </p:par>
                            </p:childTnLst>
                          </p:cTn>
                        </p:par>
                        <p:par>
                          <p:cTn id="40" fill="hold" nodeType="afterGroup">
                            <p:stCondLst>
                              <p:cond delay="5800"/>
                            </p:stCondLst>
                            <p:childTnLst>
                              <p:par>
                                <p:cTn id="41" presetID="27" presetClass="entr" presetSubtype="0" fill="hold" grpId="0" nodeType="afterEffect">
                                  <p:stCondLst>
                                    <p:cond delay="0"/>
                                  </p:stCondLst>
                                  <p:iterate type="lt">
                                    <p:tmPct val="50000"/>
                                  </p:iterate>
                                  <p:childTnLst>
                                    <p:set>
                                      <p:cBhvr>
                                        <p:cTn id="42" dur="1" fill="hold">
                                          <p:stCondLst>
                                            <p:cond delay="0"/>
                                          </p:stCondLst>
                                        </p:cTn>
                                        <p:tgtEl>
                                          <p:spTgt spid="3">
                                            <p:txEl>
                                              <p:pRg st="0" end="0"/>
                                            </p:txEl>
                                          </p:spTgt>
                                        </p:tgtEl>
                                        <p:attrNameLst>
                                          <p:attrName>style.visibility</p:attrName>
                                        </p:attrNameLst>
                                      </p:cBhvr>
                                      <p:to>
                                        <p:strVal val="visible"/>
                                      </p:to>
                                    </p:set>
                                    <p:anim calcmode="discrete" valueType="clr">
                                      <p:cBhvr override="childStyle">
                                        <p:cTn id="43" dur="200"/>
                                        <p:tgtEl>
                                          <p:spTgt spid="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4" dur="200"/>
                                        <p:tgtEl>
                                          <p:spTgt spid="3">
                                            <p:txEl>
                                              <p:pRg st="0" end="0"/>
                                            </p:txEl>
                                          </p:spTgt>
                                        </p:tgtEl>
                                        <p:attrNameLst>
                                          <p:attrName>fillcolor</p:attrName>
                                        </p:attrNameLst>
                                      </p:cBhvr>
                                      <p:tavLst>
                                        <p:tav tm="0">
                                          <p:val>
                                            <p:clrVal>
                                              <a:schemeClr val="accent2"/>
                                            </p:clrVal>
                                          </p:val>
                                        </p:tav>
                                        <p:tav tm="50000">
                                          <p:val>
                                            <p:clrVal>
                                              <a:schemeClr val="hlink"/>
                                            </p:clrVal>
                                          </p:val>
                                        </p:tav>
                                      </p:tavLst>
                                    </p:anim>
                                    <p:set>
                                      <p:cBhvr>
                                        <p:cTn id="45" dur="200"/>
                                        <p:tgtEl>
                                          <p:spTgt spid="3">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nimBg="1"/>
      <p:bldP spid="2" grpId="0" build="p"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ChangeArrowheads="1"/>
          </p:cNvSpPr>
          <p:nvPr/>
        </p:nvSpPr>
        <p:spPr bwMode="auto">
          <a:xfrm>
            <a:off x="457200" y="1752600"/>
            <a:ext cx="8229600" cy="4724400"/>
          </a:xfrm>
          <a:prstGeom prst="rect">
            <a:avLst/>
          </a:prstGeom>
          <a:noFill/>
          <a:ln w="9525">
            <a:solidFill>
              <a:srgbClr val="FF0000"/>
            </a:solidFill>
            <a:miter lim="800000"/>
            <a:headEnd/>
            <a:tailEnd/>
          </a:ln>
        </p:spPr>
        <p:txBody>
          <a:bodyPr lIns="0" tIns="137160"/>
          <a:lstStyle/>
          <a:p>
            <a:pPr marL="342900" indent="-342900" algn="just" eaLnBrk="1" hangingPunct="1">
              <a:spcBef>
                <a:spcPct val="20000"/>
              </a:spcBef>
            </a:pPr>
            <a:r>
              <a:rPr lang="en-US" sz="2800" b="1" i="0" u="none">
                <a:solidFill>
                  <a:schemeClr val="bg1"/>
                </a:solidFill>
                <a:latin typeface="Arial" charset="0"/>
              </a:rPr>
              <a:t>   </a:t>
            </a:r>
            <a:r>
              <a:rPr lang="en-US" sz="4400" b="1" i="0" u="none">
                <a:solidFill>
                  <a:schemeClr val="bg1"/>
                </a:solidFill>
                <a:latin typeface="Arial" charset="0"/>
              </a:rPr>
              <a:t>Mặt trời chiếu sáng từ phía bên phải của  hình, </a:t>
            </a:r>
            <a:r>
              <a:rPr lang="en-US" sz="4400" b="1" u="none">
                <a:solidFill>
                  <a:srgbClr val="FFFF00"/>
                </a:solidFill>
                <a:latin typeface="Arial" charset="0"/>
              </a:rPr>
              <a:t>bên trái là </a:t>
            </a:r>
            <a:r>
              <a:rPr lang="en-US" sz="4400" b="1">
                <a:solidFill>
                  <a:srgbClr val="FF0000"/>
                </a:solidFill>
                <a:latin typeface="Arial" charset="0"/>
              </a:rPr>
              <a:t>bóng</a:t>
            </a:r>
            <a:r>
              <a:rPr lang="en-US" sz="4400" b="1" u="none">
                <a:solidFill>
                  <a:srgbClr val="FF0000"/>
                </a:solidFill>
                <a:latin typeface="Arial" charset="0"/>
              </a:rPr>
              <a:t> </a:t>
            </a:r>
            <a:r>
              <a:rPr lang="en-US" sz="4400" b="1" u="none">
                <a:solidFill>
                  <a:srgbClr val="FFFF00"/>
                </a:solidFill>
                <a:latin typeface="Arial" charset="0"/>
              </a:rPr>
              <a:t>của các bạn học sinh đang tập thể dục và </a:t>
            </a:r>
            <a:r>
              <a:rPr lang="en-US" sz="4400" b="1">
                <a:solidFill>
                  <a:srgbClr val="FF0000"/>
                </a:solidFill>
                <a:latin typeface="Arial" charset="0"/>
              </a:rPr>
              <a:t>bóng</a:t>
            </a:r>
            <a:r>
              <a:rPr lang="en-US" sz="4400" b="1" u="none">
                <a:solidFill>
                  <a:srgbClr val="FFFF00"/>
                </a:solidFill>
                <a:latin typeface="Arial" charset="0"/>
              </a:rPr>
              <a:t> của cây cột sắt</a:t>
            </a:r>
          </a:p>
        </p:txBody>
      </p:sp>
      <p:sp>
        <p:nvSpPr>
          <p:cNvPr id="12290" name="Rectangle 2"/>
          <p:cNvSpPr>
            <a:spLocks noChangeArrowheads="1"/>
          </p:cNvSpPr>
          <p:nvPr/>
        </p:nvSpPr>
        <p:spPr bwMode="auto">
          <a:xfrm>
            <a:off x="685800" y="609600"/>
            <a:ext cx="8153400" cy="715963"/>
          </a:xfrm>
          <a:prstGeom prst="rect">
            <a:avLst/>
          </a:prstGeom>
          <a:noFill/>
          <a:ln w="9525">
            <a:noFill/>
            <a:miter lim="800000"/>
            <a:headEnd/>
            <a:tailEnd/>
          </a:ln>
        </p:spPr>
        <p:txBody>
          <a:bodyPr anchor="ctr"/>
          <a:lstStyle/>
          <a:p>
            <a:pPr eaLnBrk="1" hangingPunct="1"/>
            <a:r>
              <a:rPr lang="en-US" sz="4000" b="1" i="0" u="none">
                <a:solidFill>
                  <a:srgbClr val="FFFF00"/>
                </a:solidFill>
                <a:latin typeface="Arial" charset="0"/>
              </a:rPr>
              <a:t>KẾT QUẢ QUAN SÁT TRANH</a:t>
            </a:r>
          </a:p>
        </p:txBody>
      </p:sp>
    </p:spTree>
  </p:cSld>
  <p:clrMapOvr>
    <a:masterClrMapping/>
  </p:clrMapOvr>
  <p:transition spd="slow">
    <p:cover dir="d"/>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0" presetClass="entr" presetSubtype="0" fill="hold" grpId="0" nodeType="afterEffect">
                                  <p:stCondLst>
                                    <p:cond delay="0"/>
                                  </p:stCondLst>
                                  <p:iterate type="lt">
                                    <p:tmPct val="10000"/>
                                  </p:iterate>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1"/>
                                          </p:val>
                                        </p:tav>
                                        <p:tav tm="100000">
                                          <p:val>
                                            <p:strVal val="#ppt_x"/>
                                          </p:val>
                                        </p:tav>
                                      </p:tavLst>
                                    </p:anim>
                                    <p:anim calcmode="lin" valueType="num">
                                      <p:cBhvr>
                                        <p:cTn id="9" dur="1000" fill="hold"/>
                                        <p:tgtEl>
                                          <p:spTgt spid="12290"/>
                                        </p:tgtEl>
                                        <p:attrNameLst>
                                          <p:attrName>ppt_y</p:attrName>
                                        </p:attrNameLst>
                                      </p:cBhvr>
                                      <p:tavLst>
                                        <p:tav tm="0">
                                          <p:val>
                                            <p:strVal val="#ppt_y"/>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1" presetClass="entr" presetSubtype="0" fill="hold" grpId="0" nodeType="clickEffect">
                                  <p:stCondLst>
                                    <p:cond delay="0"/>
                                  </p:stCondLst>
                                  <p:iterate type="lt">
                                    <p:tmPct val="10000"/>
                                  </p:iterate>
                                  <p:childTnLst>
                                    <p:set>
                                      <p:cBhvr>
                                        <p:cTn id="13" dur="1" fill="hold">
                                          <p:stCondLst>
                                            <p:cond delay="0"/>
                                          </p:stCondLst>
                                        </p:cTn>
                                        <p:tgtEl>
                                          <p:spTgt spid="12292"/>
                                        </p:tgtEl>
                                        <p:attrNameLst>
                                          <p:attrName>style.visibility</p:attrName>
                                        </p:attrNameLst>
                                      </p:cBhvr>
                                      <p:to>
                                        <p:strVal val="visible"/>
                                      </p:to>
                                    </p:set>
                                    <p:anim calcmode="lin" valueType="num">
                                      <p:cBhvr>
                                        <p:cTn id="14" dur="2000" fill="hold"/>
                                        <p:tgtEl>
                                          <p:spTgt spid="12292"/>
                                        </p:tgtEl>
                                        <p:attrNameLst>
                                          <p:attrName>ppt_x</p:attrName>
                                        </p:attrNameLst>
                                      </p:cBhvr>
                                      <p:tavLst>
                                        <p:tav tm="0">
                                          <p:val>
                                            <p:strVal val="#ppt_x"/>
                                          </p:val>
                                        </p:tav>
                                        <p:tav tm="50000">
                                          <p:val>
                                            <p:strVal val="#ppt_x+.1"/>
                                          </p:val>
                                        </p:tav>
                                        <p:tav tm="100000">
                                          <p:val>
                                            <p:strVal val="#ppt_x"/>
                                          </p:val>
                                        </p:tav>
                                      </p:tavLst>
                                    </p:anim>
                                    <p:anim calcmode="lin" valueType="num">
                                      <p:cBhvr>
                                        <p:cTn id="15" dur="2000" fill="hold"/>
                                        <p:tgtEl>
                                          <p:spTgt spid="12292"/>
                                        </p:tgtEl>
                                        <p:attrNameLst>
                                          <p:attrName>ppt_y</p:attrName>
                                        </p:attrNameLst>
                                      </p:cBhvr>
                                      <p:tavLst>
                                        <p:tav tm="0">
                                          <p:val>
                                            <p:strVal val="#ppt_y"/>
                                          </p:val>
                                        </p:tav>
                                        <p:tav tm="100000">
                                          <p:val>
                                            <p:strVal val="#ppt_y"/>
                                          </p:val>
                                        </p:tav>
                                      </p:tavLst>
                                    </p:anim>
                                    <p:anim calcmode="lin" valueType="num">
                                      <p:cBhvr>
                                        <p:cTn id="16" dur="2000" fill="hold"/>
                                        <p:tgtEl>
                                          <p:spTgt spid="12292"/>
                                        </p:tgtEl>
                                        <p:attrNameLst>
                                          <p:attrName>ppt_h</p:attrName>
                                        </p:attrNameLst>
                                      </p:cBhvr>
                                      <p:tavLst>
                                        <p:tav tm="0">
                                          <p:val>
                                            <p:strVal val="#ppt_h/10"/>
                                          </p:val>
                                        </p:tav>
                                        <p:tav tm="50000">
                                          <p:val>
                                            <p:strVal val="#ppt_h+.01"/>
                                          </p:val>
                                        </p:tav>
                                        <p:tav tm="100000">
                                          <p:val>
                                            <p:strVal val="#ppt_h"/>
                                          </p:val>
                                        </p:tav>
                                      </p:tavLst>
                                    </p:anim>
                                    <p:anim calcmode="lin" valueType="num">
                                      <p:cBhvr>
                                        <p:cTn id="17" dur="2000" fill="hold"/>
                                        <p:tgtEl>
                                          <p:spTgt spid="1229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2000" tmFilter="0,0; .5, 1; 1, 1"/>
                                        <p:tgtEl>
                                          <p:spTgt spid="122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2" grpId="0" animBg="1"/>
      <p:bldP spid="1229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81000" y="-76200"/>
            <a:ext cx="7315200" cy="715963"/>
          </a:xfrm>
        </p:spPr>
        <p:txBody>
          <a:bodyPr/>
          <a:lstStyle/>
          <a:p>
            <a:pPr eaLnBrk="1" hangingPunct="1"/>
            <a:r>
              <a:rPr lang="en-US" sz="2400" b="1" u="sng" smtClean="0">
                <a:solidFill>
                  <a:schemeClr val="bg1"/>
                </a:solidFill>
              </a:rPr>
              <a:t>Bóng của các bạn học sinh xuất hiện ở đâu?</a:t>
            </a:r>
            <a:endParaRPr lang="en-US" sz="3200" b="1" smtClean="0">
              <a:solidFill>
                <a:srgbClr val="FFFF00"/>
              </a:solidFill>
            </a:endParaRPr>
          </a:p>
        </p:txBody>
      </p:sp>
      <p:sp>
        <p:nvSpPr>
          <p:cNvPr id="12291" name="Rectangle 3"/>
          <p:cNvSpPr>
            <a:spLocks noGrp="1" noChangeArrowheads="1"/>
          </p:cNvSpPr>
          <p:nvPr>
            <p:ph type="body" idx="4294967295"/>
          </p:nvPr>
        </p:nvSpPr>
        <p:spPr>
          <a:xfrm>
            <a:off x="457200" y="6248400"/>
            <a:ext cx="8077200" cy="533400"/>
          </a:xfrm>
          <a:gradFill rotWithShape="1">
            <a:gsLst>
              <a:gs pos="0">
                <a:srgbClr val="CCFF66"/>
              </a:gs>
              <a:gs pos="50000">
                <a:srgbClr val="FFFFFF"/>
              </a:gs>
              <a:gs pos="100000">
                <a:srgbClr val="CCFF66"/>
              </a:gs>
            </a:gsLst>
            <a:lin ang="5400000" scaled="1"/>
          </a:gradFill>
        </p:spPr>
        <p:txBody>
          <a:bodyPr/>
          <a:lstStyle/>
          <a:p>
            <a:pPr algn="ctr" eaLnBrk="1" hangingPunct="1">
              <a:lnSpc>
                <a:spcPct val="80000"/>
              </a:lnSpc>
              <a:buFontTx/>
              <a:buNone/>
              <a:defRPr/>
            </a:pPr>
            <a:r>
              <a:rPr lang="en-US" sz="2000" b="1" smtClean="0">
                <a:solidFill>
                  <a:srgbClr val="FF0000"/>
                </a:solidFill>
                <a:effectLst>
                  <a:outerShdw blurRad="38100" dist="38100" dir="2700000" algn="tl">
                    <a:srgbClr val="000000"/>
                  </a:outerShdw>
                </a:effectLst>
              </a:rPr>
              <a:t>Bóng của các bạn học sinh</a:t>
            </a:r>
            <a:r>
              <a:rPr lang="en-US" sz="1200" b="1" u="sng" smtClean="0">
                <a:solidFill>
                  <a:schemeClr val="bg1"/>
                </a:solidFill>
              </a:rPr>
              <a:t> </a:t>
            </a:r>
            <a:r>
              <a:rPr lang="en-US" sz="2000" b="1" smtClean="0">
                <a:solidFill>
                  <a:srgbClr val="FF0000"/>
                </a:solidFill>
                <a:effectLst>
                  <a:outerShdw blurRad="38100" dist="38100" dir="2700000" algn="tl">
                    <a:srgbClr val="000000"/>
                  </a:outerShdw>
                </a:effectLst>
              </a:rPr>
              <a:t>xuất hiện ở phía sau người các bạn.</a:t>
            </a:r>
          </a:p>
        </p:txBody>
      </p:sp>
      <p:pic>
        <p:nvPicPr>
          <p:cNvPr id="53252" name="Picture 4" descr="TTDUC"/>
          <p:cNvPicPr>
            <a:picLocks noChangeAspect="1" noChangeArrowheads="1"/>
          </p:cNvPicPr>
          <p:nvPr/>
        </p:nvPicPr>
        <p:blipFill>
          <a:blip r:embed="rId3"/>
          <a:srcRect/>
          <a:stretch>
            <a:fillRect/>
          </a:stretch>
        </p:blipFill>
        <p:spPr bwMode="auto">
          <a:xfrm>
            <a:off x="990600" y="609600"/>
            <a:ext cx="7340600" cy="5507038"/>
          </a:xfrm>
          <a:prstGeom prst="rect">
            <a:avLst/>
          </a:prstGeom>
          <a:noFill/>
          <a:ln w="9525">
            <a:noFill/>
            <a:miter lim="800000"/>
            <a:headEnd/>
            <a:tailEnd/>
          </a:ln>
        </p:spPr>
      </p:pic>
    </p:spTree>
  </p:cSld>
  <p:clrMapOvr>
    <a:masterClrMapping/>
  </p:clrMapOvr>
  <p:transition spd="slow">
    <p:comb dir="vert"/>
    <p:sndAc>
      <p:stSnd>
        <p:snd r:embed="rId2" name="chimes.wav" builtIn="1"/>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p:cTn id="7" dur="500" fill="hold"/>
                                        <p:tgtEl>
                                          <p:spTgt spid="53252"/>
                                        </p:tgtEl>
                                        <p:attrNameLst>
                                          <p:attrName>ppt_w</p:attrName>
                                        </p:attrNameLst>
                                      </p:cBhvr>
                                      <p:tavLst>
                                        <p:tav tm="0">
                                          <p:val>
                                            <p:fltVal val="0"/>
                                          </p:val>
                                        </p:tav>
                                        <p:tav tm="100000">
                                          <p:val>
                                            <p:strVal val="#ppt_w"/>
                                          </p:val>
                                        </p:tav>
                                      </p:tavLst>
                                    </p:anim>
                                    <p:anim calcmode="lin" valueType="num">
                                      <p:cBhvr>
                                        <p:cTn id="8" dur="500" fill="hold"/>
                                        <p:tgtEl>
                                          <p:spTgt spid="53252"/>
                                        </p:tgtEl>
                                        <p:attrNameLst>
                                          <p:attrName>ppt_h</p:attrName>
                                        </p:attrNameLst>
                                      </p:cBhvr>
                                      <p:tavLst>
                                        <p:tav tm="0">
                                          <p:val>
                                            <p:fltVal val="0"/>
                                          </p:val>
                                        </p:tav>
                                        <p:tav tm="100000">
                                          <p:val>
                                            <p:strVal val="#ppt_h"/>
                                          </p:val>
                                        </p:tav>
                                      </p:tavLst>
                                    </p:anim>
                                    <p:animEffect transition="in" filter="fade">
                                      <p:cBhvr>
                                        <p:cTn id="9" dur="500"/>
                                        <p:tgtEl>
                                          <p:spTgt spid="53252"/>
                                        </p:tgtEl>
                                      </p:cBhvr>
                                    </p:animEffect>
                                  </p:childTnLst>
                                </p:cTn>
                              </p:par>
                            </p:childTnLst>
                          </p:cTn>
                        </p:par>
                        <p:par>
                          <p:cTn id="10" fill="hold" nodeType="afterGroup">
                            <p:stCondLst>
                              <p:cond delay="500"/>
                            </p:stCondLst>
                            <p:childTnLst>
                              <p:par>
                                <p:cTn id="11" presetID="40" presetClass="entr" presetSubtype="0" fill="hold" grpId="0" nodeType="afterEffect">
                                  <p:stCondLst>
                                    <p:cond delay="0"/>
                                  </p:stCondLst>
                                  <p:iterate type="lt">
                                    <p:tmPct val="10000"/>
                                  </p:iterate>
                                  <p:childTnLst>
                                    <p:set>
                                      <p:cBhvr>
                                        <p:cTn id="12" dur="1" fill="hold">
                                          <p:stCondLst>
                                            <p:cond delay="0"/>
                                          </p:stCondLst>
                                        </p:cTn>
                                        <p:tgtEl>
                                          <p:spTgt spid="12290"/>
                                        </p:tgtEl>
                                        <p:attrNameLst>
                                          <p:attrName>style.visibility</p:attrName>
                                        </p:attrNameLst>
                                      </p:cBhvr>
                                      <p:to>
                                        <p:strVal val="visible"/>
                                      </p:to>
                                    </p:set>
                                    <p:animEffect transition="in" filter="fade">
                                      <p:cBhvr>
                                        <p:cTn id="13" dur="1000"/>
                                        <p:tgtEl>
                                          <p:spTgt spid="12290"/>
                                        </p:tgtEl>
                                      </p:cBhvr>
                                    </p:animEffect>
                                    <p:anim calcmode="lin" valueType="num">
                                      <p:cBhvr>
                                        <p:cTn id="14" dur="1000" fill="hold"/>
                                        <p:tgtEl>
                                          <p:spTgt spid="12290"/>
                                        </p:tgtEl>
                                        <p:attrNameLst>
                                          <p:attrName>ppt_x</p:attrName>
                                        </p:attrNameLst>
                                      </p:cBhvr>
                                      <p:tavLst>
                                        <p:tav tm="0">
                                          <p:val>
                                            <p:strVal val="#ppt_x-.1"/>
                                          </p:val>
                                        </p:tav>
                                        <p:tav tm="100000">
                                          <p:val>
                                            <p:strVal val="#ppt_x"/>
                                          </p:val>
                                        </p:tav>
                                      </p:tavLst>
                                    </p:anim>
                                    <p:anim calcmode="lin" valueType="num">
                                      <p:cBhvr>
                                        <p:cTn id="15" dur="1000" fill="hold"/>
                                        <p:tgtEl>
                                          <p:spTgt spid="12290"/>
                                        </p:tgtEl>
                                        <p:attrNameLst>
                                          <p:attrName>ppt_y</p:attrName>
                                        </p:attrNameLst>
                                      </p:cBhvr>
                                      <p:tavLst>
                                        <p:tav tm="0">
                                          <p:val>
                                            <p:strVal val="#ppt_y"/>
                                          </p:val>
                                        </p:tav>
                                        <p:tav tm="100000">
                                          <p:val>
                                            <p:strVal val="#ppt_y"/>
                                          </p:val>
                                        </p:tav>
                                      </p:tavLst>
                                    </p:anim>
                                  </p:childTnLst>
                                </p:cTn>
                              </p:par>
                            </p:childTnLst>
                          </p:cTn>
                        </p:par>
                        <p:par>
                          <p:cTn id="16" fill="hold" nodeType="afterGroup">
                            <p:stCondLst>
                              <p:cond delay="4700"/>
                            </p:stCondLst>
                            <p:childTnLst>
                              <p:par>
                                <p:cTn id="17" presetID="27" presetClass="entr" presetSubtype="0" fill="hold" grpId="0" nodeType="afterEffect">
                                  <p:stCondLst>
                                    <p:cond delay="0"/>
                                  </p:stCondLst>
                                  <p:iterate type="lt">
                                    <p:tmPct val="50000"/>
                                  </p:iterate>
                                  <p:childTnLst>
                                    <p:set>
                                      <p:cBhvr>
                                        <p:cTn id="18" dur="1" fill="hold">
                                          <p:stCondLst>
                                            <p:cond delay="0"/>
                                          </p:stCondLst>
                                        </p:cTn>
                                        <p:tgtEl>
                                          <p:spTgt spid="12291">
                                            <p:bg/>
                                          </p:spTgt>
                                        </p:tgtEl>
                                        <p:attrNameLst>
                                          <p:attrName>style.visibility</p:attrName>
                                        </p:attrNameLst>
                                      </p:cBhvr>
                                      <p:to>
                                        <p:strVal val="visible"/>
                                      </p:to>
                                    </p:set>
                                    <p:anim calcmode="discrete" valueType="clr">
                                      <p:cBhvr override="childStyle">
                                        <p:cTn id="19" dur="200"/>
                                        <p:tgtEl>
                                          <p:spTgt spid="12291">
                                            <p:bg/>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200"/>
                                        <p:tgtEl>
                                          <p:spTgt spid="12291">
                                            <p:bg/>
                                          </p:spTgt>
                                        </p:tgtEl>
                                        <p:attrNameLst>
                                          <p:attrName>fillcolor</p:attrName>
                                        </p:attrNameLst>
                                      </p:cBhvr>
                                      <p:tavLst>
                                        <p:tav tm="0">
                                          <p:val>
                                            <p:clrVal>
                                              <a:schemeClr val="accent2"/>
                                            </p:clrVal>
                                          </p:val>
                                        </p:tav>
                                        <p:tav tm="50000">
                                          <p:val>
                                            <p:clrVal>
                                              <a:schemeClr val="hlink"/>
                                            </p:clrVal>
                                          </p:val>
                                        </p:tav>
                                      </p:tavLst>
                                    </p:anim>
                                    <p:set>
                                      <p:cBhvr>
                                        <p:cTn id="21" dur="200"/>
                                        <p:tgtEl>
                                          <p:spTgt spid="12291">
                                            <p:bg/>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1" grpId="0" build="p"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1" u="sng" strike="noStrike" cap="none" normalizeH="0" baseline="0" smtClean="0">
            <a:ln>
              <a:noFill/>
            </a:ln>
            <a:solidFill>
              <a:schemeClr val="tx1"/>
            </a:solidFill>
            <a:effectLst/>
            <a:latin typeface="VNI-Times"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1" u="sng" strike="noStrike" cap="none" normalizeH="0" baseline="0" smtClean="0">
            <a:ln>
              <a:noFill/>
            </a:ln>
            <a:solidFill>
              <a:schemeClr val="tx1"/>
            </a:solidFill>
            <a:effectLst/>
            <a:latin typeface="VNI-Times" pitchFamily="2"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1325</TotalTime>
  <Words>872</Words>
  <Application>Microsoft Office PowerPoint</Application>
  <PresentationFormat>On-screen Show (4:3)</PresentationFormat>
  <Paragraphs>98</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Tahoma</vt:lpstr>
      <vt:lpstr>VNI-Times</vt:lpstr>
      <vt:lpstr>Wingdings</vt:lpstr>
      <vt:lpstr>Default Design</vt:lpstr>
      <vt:lpstr>Slide 1</vt:lpstr>
      <vt:lpstr>Slide 2</vt:lpstr>
      <vt:lpstr>Slide 3</vt:lpstr>
      <vt:lpstr>Slide 4</vt:lpstr>
      <vt:lpstr>Hoạt động Tìm hiểu bài</vt:lpstr>
      <vt:lpstr>Hoạt động 1 :  QUAN SÁT TRANH</vt:lpstr>
      <vt:lpstr>Hoạt động 1 :  QUAN SÁT TRANH</vt:lpstr>
      <vt:lpstr>Slide 8</vt:lpstr>
      <vt:lpstr>Bóng của các bạn học sinh xuất hiện ở đâu?</vt:lpstr>
      <vt:lpstr>Hãy tìm vật chiếu sáng và vật được chiếu sáng trong bức hình?</vt:lpstr>
      <vt:lpstr>Slide 11</vt:lpstr>
      <vt:lpstr>Hoạt động 2 : Tìm hiểu bóng tối</vt:lpstr>
      <vt:lpstr>Slide 13</vt:lpstr>
      <vt:lpstr>Slide 14</vt:lpstr>
      <vt:lpstr>KẾT QỦA THÍ NGHIỆM</vt:lpstr>
      <vt:lpstr>Slide 16</vt:lpstr>
      <vt:lpstr>Slide 17</vt:lpstr>
      <vt:lpstr>Bóng tối xuất hiện ở đâu?</vt:lpstr>
      <vt:lpstr>Slide 19</vt:lpstr>
      <vt:lpstr>KẾT LUẬN</vt:lpstr>
      <vt:lpstr>Slide 21</vt:lpstr>
      <vt:lpstr>Slide 22</vt:lpstr>
      <vt:lpstr>Slide 23</vt:lpstr>
      <vt:lpstr>Slide 24</vt:lpstr>
      <vt:lpstr>Slide 25</vt:lpstr>
      <vt:lpstr>Slide 26</vt:lpstr>
      <vt:lpstr>Slide 27</vt:lpstr>
      <vt:lpstr>Ứng dụng của bóng tối</vt:lpstr>
      <vt:lpstr>Ứng dụng của bóng tối</vt:lpstr>
      <vt:lpstr>Slide 30</vt:lpstr>
    </vt:vector>
  </TitlesOfParts>
  <Company>091.8635748</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PHÒNG GIÁO DỤC ĐAM RÔNG TRƯỜNG TIỂU HỌC LƯƠNG THẾ VINH </dc:title>
  <dc:creator>Nhatthai</dc:creator>
  <cp:lastModifiedBy>Admin</cp:lastModifiedBy>
  <cp:revision>128</cp:revision>
  <dcterms:created xsi:type="dcterms:W3CDTF">2007-12-19T02:57:56Z</dcterms:created>
  <dcterms:modified xsi:type="dcterms:W3CDTF">2019-08-09T11:35:04Z</dcterms:modified>
</cp:coreProperties>
</file>