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3"/>
  </p:notesMasterIdLst>
  <p:sldIdLst>
    <p:sldId id="355" r:id="rId3"/>
    <p:sldId id="398" r:id="rId4"/>
    <p:sldId id="397" r:id="rId5"/>
    <p:sldId id="399" r:id="rId6"/>
    <p:sldId id="273" r:id="rId7"/>
    <p:sldId id="262" r:id="rId8"/>
    <p:sldId id="375" r:id="rId9"/>
    <p:sldId id="376" r:id="rId10"/>
    <p:sldId id="289" r:id="rId11"/>
    <p:sldId id="343" r:id="rId12"/>
    <p:sldId id="323" r:id="rId13"/>
    <p:sldId id="326" r:id="rId14"/>
    <p:sldId id="385" r:id="rId15"/>
    <p:sldId id="386" r:id="rId16"/>
    <p:sldId id="293" r:id="rId17"/>
    <p:sldId id="299" r:id="rId18"/>
    <p:sldId id="387" r:id="rId19"/>
    <p:sldId id="377" r:id="rId20"/>
    <p:sldId id="380" r:id="rId21"/>
    <p:sldId id="381" r:id="rId22"/>
    <p:sldId id="382" r:id="rId23"/>
    <p:sldId id="327" r:id="rId24"/>
    <p:sldId id="396" r:id="rId25"/>
    <p:sldId id="395" r:id="rId26"/>
    <p:sldId id="329" r:id="rId27"/>
    <p:sldId id="392" r:id="rId28"/>
    <p:sldId id="330" r:id="rId29"/>
    <p:sldId id="388" r:id="rId30"/>
    <p:sldId id="351" r:id="rId31"/>
    <p:sldId id="400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FF6600"/>
    <a:srgbClr val="FF99FF"/>
    <a:srgbClr val="FFCCFF"/>
    <a:srgbClr val="800080"/>
    <a:srgbClr val="0000FF"/>
    <a:srgbClr val="D60093"/>
    <a:srgbClr val="00006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503F64-29F6-4B63-A590-4BEF4B954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D3AB9-5890-4A8E-94B4-16B232E8093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D03CD-C1E9-4F30-9DBE-E60287540EA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9AC114-2568-4425-85BD-A41B2918AF0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3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4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5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6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7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8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9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0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2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3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4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5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7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A98EFDA-94D0-42A9-AB33-A7588CC2F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0E705-4330-4308-BEF2-A4D0D7542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385C5-5662-4D46-9C64-6EA95C2E7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28AE-D3D9-4F20-BF20-2E54663D6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BC87-DA6F-479E-A4E8-3C705D235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09E1-2E1D-4821-B2CD-A4CA071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A516-82FE-4324-8422-E3000E8BD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2D20-B381-4308-8CF8-C7B0E2815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92459-E011-48C9-AEFF-4324EBE46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91621-F444-4BE6-AB8F-90E64D12E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F8BA-FB7A-4369-A555-D490C6E26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4B4B6-1C57-4983-9262-005968450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7EF58-2F84-4D01-BC95-995F94B15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A2AFE-4FB6-45A2-A0F6-E97373BA1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B3A75-2185-4298-B302-E2D734025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48B22-96CE-40B0-B964-A48251FEA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90F68-9FA4-4286-921F-9545AC512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59136-3924-4BDB-A20C-901F3683D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9867-774A-4C47-8D71-D17897DD0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9DB40-13EC-4D22-A4AC-5DDCB4EA0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E984E-3934-4321-BAF4-D4527B336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AE726-0012-45BC-A38F-FF0CAAF5A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A4F9-3FBF-43E8-B612-488CCF991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AEA23-CE30-4710-8930-E31AB83B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28FD8-E6CD-4BBB-B2B1-68B19EBB3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2721F-9912-4F2C-B0C0-47F83137F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002996A-E950-4A4C-83A4-94C21B87D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ransition>
    <p:checker/>
    <p:sndAc>
      <p:stSnd>
        <p:snd r:embed="rId16" name="breeze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2D9E97-375B-4725-88A7-AFEA48273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ransition>
    <p:checker/>
    <p:sndAc>
      <p:stSnd>
        <p:snd r:embed="rId14" name="breeze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14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audio" Target="../media/audio2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6.wav"/><Relationship Id="rId7" Type="http://schemas.openxmlformats.org/officeDocument/2006/relationships/image" Target="../media/image18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7.jpeg"/><Relationship Id="rId4" Type="http://schemas.openxmlformats.org/officeDocument/2006/relationships/audio" Target="../media/audio2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34.wav"/><Relationship Id="rId7" Type="http://schemas.openxmlformats.org/officeDocument/2006/relationships/image" Target="../media/image22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audio" Target="../media/audio2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7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PHUONG%20NAM.mp3" TargetMode="External"/><Relationship Id="rId1" Type="http://schemas.openxmlformats.org/officeDocument/2006/relationships/video" Target="song%20nuocvideo.avi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7.wav"/><Relationship Id="rId7" Type="http://schemas.openxmlformats.org/officeDocument/2006/relationships/audio" Target="../media/audio29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audio" Target="../media/audio28.wav"/><Relationship Id="rId4" Type="http://schemas.openxmlformats.org/officeDocument/2006/relationships/audio" Target="../media/audio3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38.gif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emf"/><Relationship Id="rId5" Type="http://schemas.openxmlformats.org/officeDocument/2006/relationships/audio" Target="../media/audio40.wav"/><Relationship Id="rId4" Type="http://schemas.openxmlformats.org/officeDocument/2006/relationships/audio" Target="../media/audio3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audio" Target="Que%20huong.mp3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audio" Target="../media/audio3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990600" y="1524000"/>
            <a:ext cx="6477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ĐỊA LÝ 4</a:t>
            </a:r>
          </a:p>
        </p:txBody>
      </p:sp>
      <p:pic>
        <p:nvPicPr>
          <p:cNvPr id="7172" name="Picture 4" descr="j030339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762375"/>
            <a:ext cx="20574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05000" y="4572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Trường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Tiểu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Thạch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Bàn</a:t>
            </a:r>
            <a:r>
              <a:rPr lang="en-US" sz="2400" b="1" dirty="0" smtClean="0">
                <a:solidFill>
                  <a:srgbClr val="0070C0"/>
                </a:solidFill>
              </a:rPr>
              <a:t>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172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GV: </a:t>
            </a:r>
            <a:r>
              <a:rPr lang="en-US" sz="2400" dirty="0" err="1" smtClean="0">
                <a:solidFill>
                  <a:srgbClr val="FF6600"/>
                </a:solidFill>
              </a:rPr>
              <a:t>Lê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</a:rPr>
              <a:t>Thị</a:t>
            </a:r>
            <a:r>
              <a:rPr lang="en-US" sz="2400" dirty="0" smtClean="0">
                <a:solidFill>
                  <a:srgbClr val="FF6600"/>
                </a:solidFill>
              </a:rPr>
              <a:t> Thu </a:t>
            </a:r>
            <a:r>
              <a:rPr lang="en-US" sz="2400" dirty="0" err="1" smtClean="0">
                <a:solidFill>
                  <a:srgbClr val="FF6600"/>
                </a:solidFill>
              </a:rPr>
              <a:t>Hương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ặt cười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5638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scan0026"/>
          <p:cNvPicPr>
            <a:picLocks noChangeAspect="1" noChangeArrowheads="1"/>
          </p:cNvPicPr>
          <p:nvPr/>
        </p:nvPicPr>
        <p:blipFill>
          <a:blip r:embed="rId7"/>
          <a:srcRect r="1804"/>
          <a:stretch>
            <a:fillRect/>
          </a:stretch>
        </p:blipFill>
        <p:spPr bwMode="auto">
          <a:xfrm>
            <a:off x="1295400" y="76200"/>
            <a:ext cx="6781800" cy="54864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152400"/>
            <a:ext cx="2286000" cy="3886200"/>
            <a:chOff x="2064" y="144"/>
            <a:chExt cx="1440" cy="2448"/>
          </a:xfrm>
        </p:grpSpPr>
        <p:grpSp>
          <p:nvGrpSpPr>
            <p:cNvPr id="15372" name="Group 5"/>
            <p:cNvGrpSpPr>
              <a:grpSpLocks/>
            </p:cNvGrpSpPr>
            <p:nvPr/>
          </p:nvGrpSpPr>
          <p:grpSpPr bwMode="auto">
            <a:xfrm>
              <a:off x="2064" y="144"/>
              <a:ext cx="1440" cy="2400"/>
              <a:chOff x="2064" y="144"/>
              <a:chExt cx="1440" cy="2400"/>
            </a:xfrm>
          </p:grpSpPr>
          <p:sp>
            <p:nvSpPr>
              <p:cNvPr id="15375" name="Freeform 6"/>
              <p:cNvSpPr>
                <a:spLocks/>
              </p:cNvSpPr>
              <p:nvPr/>
            </p:nvSpPr>
            <p:spPr bwMode="auto">
              <a:xfrm>
                <a:off x="2064" y="144"/>
                <a:ext cx="1440" cy="1872"/>
              </a:xfrm>
              <a:custGeom>
                <a:avLst/>
                <a:gdLst>
                  <a:gd name="T0" fmla="*/ 864 w 1440"/>
                  <a:gd name="T1" fmla="*/ 0 h 1872"/>
                  <a:gd name="T2" fmla="*/ 816 w 1440"/>
                  <a:gd name="T3" fmla="*/ 48 h 1872"/>
                  <a:gd name="T4" fmla="*/ 768 w 1440"/>
                  <a:gd name="T5" fmla="*/ 48 h 1872"/>
                  <a:gd name="T6" fmla="*/ 672 w 1440"/>
                  <a:gd name="T7" fmla="*/ 48 h 1872"/>
                  <a:gd name="T8" fmla="*/ 624 w 1440"/>
                  <a:gd name="T9" fmla="*/ 48 h 1872"/>
                  <a:gd name="T10" fmla="*/ 576 w 1440"/>
                  <a:gd name="T11" fmla="*/ 0 h 1872"/>
                  <a:gd name="T12" fmla="*/ 528 w 1440"/>
                  <a:gd name="T13" fmla="*/ 0 h 1872"/>
                  <a:gd name="T14" fmla="*/ 528 w 1440"/>
                  <a:gd name="T15" fmla="*/ 48 h 1872"/>
                  <a:gd name="T16" fmla="*/ 480 w 1440"/>
                  <a:gd name="T17" fmla="*/ 96 h 1872"/>
                  <a:gd name="T18" fmla="*/ 480 w 1440"/>
                  <a:gd name="T19" fmla="*/ 240 h 1872"/>
                  <a:gd name="T20" fmla="*/ 432 w 1440"/>
                  <a:gd name="T21" fmla="*/ 288 h 1872"/>
                  <a:gd name="T22" fmla="*/ 384 w 1440"/>
                  <a:gd name="T23" fmla="*/ 336 h 1872"/>
                  <a:gd name="T24" fmla="*/ 336 w 1440"/>
                  <a:gd name="T25" fmla="*/ 288 h 1872"/>
                  <a:gd name="T26" fmla="*/ 240 w 1440"/>
                  <a:gd name="T27" fmla="*/ 288 h 1872"/>
                  <a:gd name="T28" fmla="*/ 192 w 1440"/>
                  <a:gd name="T29" fmla="*/ 288 h 1872"/>
                  <a:gd name="T30" fmla="*/ 192 w 1440"/>
                  <a:gd name="T31" fmla="*/ 336 h 1872"/>
                  <a:gd name="T32" fmla="*/ 144 w 1440"/>
                  <a:gd name="T33" fmla="*/ 336 h 1872"/>
                  <a:gd name="T34" fmla="*/ 96 w 1440"/>
                  <a:gd name="T35" fmla="*/ 384 h 1872"/>
                  <a:gd name="T36" fmla="*/ 48 w 1440"/>
                  <a:gd name="T37" fmla="*/ 480 h 1872"/>
                  <a:gd name="T38" fmla="*/ 0 w 1440"/>
                  <a:gd name="T39" fmla="*/ 528 h 1872"/>
                  <a:gd name="T40" fmla="*/ 48 w 1440"/>
                  <a:gd name="T41" fmla="*/ 576 h 1872"/>
                  <a:gd name="T42" fmla="*/ 96 w 1440"/>
                  <a:gd name="T43" fmla="*/ 672 h 1872"/>
                  <a:gd name="T44" fmla="*/ 192 w 1440"/>
                  <a:gd name="T45" fmla="*/ 720 h 1872"/>
                  <a:gd name="T46" fmla="*/ 240 w 1440"/>
                  <a:gd name="T47" fmla="*/ 768 h 1872"/>
                  <a:gd name="T48" fmla="*/ 240 w 1440"/>
                  <a:gd name="T49" fmla="*/ 864 h 1872"/>
                  <a:gd name="T50" fmla="*/ 192 w 1440"/>
                  <a:gd name="T51" fmla="*/ 1008 h 1872"/>
                  <a:gd name="T52" fmla="*/ 192 w 1440"/>
                  <a:gd name="T53" fmla="*/ 1056 h 1872"/>
                  <a:gd name="T54" fmla="*/ 192 w 1440"/>
                  <a:gd name="T55" fmla="*/ 1152 h 1872"/>
                  <a:gd name="T56" fmla="*/ 192 w 1440"/>
                  <a:gd name="T57" fmla="*/ 1200 h 1872"/>
                  <a:gd name="T58" fmla="*/ 192 w 1440"/>
                  <a:gd name="T59" fmla="*/ 1248 h 1872"/>
                  <a:gd name="T60" fmla="*/ 240 w 1440"/>
                  <a:gd name="T61" fmla="*/ 1296 h 1872"/>
                  <a:gd name="T62" fmla="*/ 288 w 1440"/>
                  <a:gd name="T63" fmla="*/ 1296 h 1872"/>
                  <a:gd name="T64" fmla="*/ 336 w 1440"/>
                  <a:gd name="T65" fmla="*/ 1344 h 1872"/>
                  <a:gd name="T66" fmla="*/ 384 w 1440"/>
                  <a:gd name="T67" fmla="*/ 1488 h 1872"/>
                  <a:gd name="T68" fmla="*/ 480 w 1440"/>
                  <a:gd name="T69" fmla="*/ 1536 h 1872"/>
                  <a:gd name="T70" fmla="*/ 480 w 1440"/>
                  <a:gd name="T71" fmla="*/ 1584 h 1872"/>
                  <a:gd name="T72" fmla="*/ 576 w 1440"/>
                  <a:gd name="T73" fmla="*/ 1632 h 1872"/>
                  <a:gd name="T74" fmla="*/ 624 w 1440"/>
                  <a:gd name="T75" fmla="*/ 1680 h 1872"/>
                  <a:gd name="T76" fmla="*/ 672 w 1440"/>
                  <a:gd name="T77" fmla="*/ 1728 h 1872"/>
                  <a:gd name="T78" fmla="*/ 768 w 1440"/>
                  <a:gd name="T79" fmla="*/ 1728 h 1872"/>
                  <a:gd name="T80" fmla="*/ 816 w 1440"/>
                  <a:gd name="T81" fmla="*/ 1680 h 1872"/>
                  <a:gd name="T82" fmla="*/ 864 w 1440"/>
                  <a:gd name="T83" fmla="*/ 1728 h 1872"/>
                  <a:gd name="T84" fmla="*/ 960 w 1440"/>
                  <a:gd name="T85" fmla="*/ 1728 h 1872"/>
                  <a:gd name="T86" fmla="*/ 1056 w 1440"/>
                  <a:gd name="T87" fmla="*/ 1728 h 1872"/>
                  <a:gd name="T88" fmla="*/ 1152 w 1440"/>
                  <a:gd name="T89" fmla="*/ 1680 h 1872"/>
                  <a:gd name="T90" fmla="*/ 1200 w 1440"/>
                  <a:gd name="T91" fmla="*/ 1728 h 1872"/>
                  <a:gd name="T92" fmla="*/ 1296 w 1440"/>
                  <a:gd name="T93" fmla="*/ 1776 h 1872"/>
                  <a:gd name="T94" fmla="*/ 1344 w 1440"/>
                  <a:gd name="T95" fmla="*/ 1824 h 1872"/>
                  <a:gd name="T96" fmla="*/ 1440 w 1440"/>
                  <a:gd name="T97" fmla="*/ 1872 h 18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40"/>
                  <a:gd name="T148" fmla="*/ 0 h 1872"/>
                  <a:gd name="T149" fmla="*/ 1440 w 1440"/>
                  <a:gd name="T150" fmla="*/ 1872 h 18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40" h="1872">
                    <a:moveTo>
                      <a:pt x="864" y="0"/>
                    </a:moveTo>
                    <a:lnTo>
                      <a:pt x="816" y="48"/>
                    </a:lnTo>
                    <a:lnTo>
                      <a:pt x="768" y="48"/>
                    </a:lnTo>
                    <a:lnTo>
                      <a:pt x="672" y="48"/>
                    </a:lnTo>
                    <a:lnTo>
                      <a:pt x="624" y="48"/>
                    </a:lnTo>
                    <a:lnTo>
                      <a:pt x="576" y="0"/>
                    </a:lnTo>
                    <a:lnTo>
                      <a:pt x="528" y="0"/>
                    </a:lnTo>
                    <a:lnTo>
                      <a:pt x="528" y="48"/>
                    </a:lnTo>
                    <a:lnTo>
                      <a:pt x="480" y="96"/>
                    </a:lnTo>
                    <a:lnTo>
                      <a:pt x="480" y="240"/>
                    </a:lnTo>
                    <a:lnTo>
                      <a:pt x="432" y="288"/>
                    </a:lnTo>
                    <a:lnTo>
                      <a:pt x="384" y="336"/>
                    </a:lnTo>
                    <a:lnTo>
                      <a:pt x="336" y="288"/>
                    </a:lnTo>
                    <a:lnTo>
                      <a:pt x="240" y="288"/>
                    </a:lnTo>
                    <a:lnTo>
                      <a:pt x="192" y="288"/>
                    </a:lnTo>
                    <a:lnTo>
                      <a:pt x="192" y="336"/>
                    </a:lnTo>
                    <a:lnTo>
                      <a:pt x="144" y="336"/>
                    </a:lnTo>
                    <a:lnTo>
                      <a:pt x="96" y="384"/>
                    </a:lnTo>
                    <a:lnTo>
                      <a:pt x="48" y="480"/>
                    </a:lnTo>
                    <a:lnTo>
                      <a:pt x="0" y="528"/>
                    </a:lnTo>
                    <a:lnTo>
                      <a:pt x="48" y="576"/>
                    </a:lnTo>
                    <a:lnTo>
                      <a:pt x="96" y="672"/>
                    </a:lnTo>
                    <a:lnTo>
                      <a:pt x="192" y="720"/>
                    </a:lnTo>
                    <a:lnTo>
                      <a:pt x="240" y="768"/>
                    </a:lnTo>
                    <a:lnTo>
                      <a:pt x="240" y="864"/>
                    </a:lnTo>
                    <a:lnTo>
                      <a:pt x="192" y="1008"/>
                    </a:lnTo>
                    <a:lnTo>
                      <a:pt x="192" y="1056"/>
                    </a:lnTo>
                    <a:lnTo>
                      <a:pt x="192" y="1152"/>
                    </a:lnTo>
                    <a:lnTo>
                      <a:pt x="192" y="1200"/>
                    </a:lnTo>
                    <a:lnTo>
                      <a:pt x="192" y="1248"/>
                    </a:lnTo>
                    <a:lnTo>
                      <a:pt x="240" y="1296"/>
                    </a:lnTo>
                    <a:lnTo>
                      <a:pt x="288" y="1296"/>
                    </a:lnTo>
                    <a:lnTo>
                      <a:pt x="336" y="1344"/>
                    </a:lnTo>
                    <a:lnTo>
                      <a:pt x="384" y="1488"/>
                    </a:lnTo>
                    <a:lnTo>
                      <a:pt x="480" y="1536"/>
                    </a:lnTo>
                    <a:lnTo>
                      <a:pt x="480" y="1584"/>
                    </a:lnTo>
                    <a:lnTo>
                      <a:pt x="576" y="1632"/>
                    </a:lnTo>
                    <a:lnTo>
                      <a:pt x="624" y="1680"/>
                    </a:lnTo>
                    <a:lnTo>
                      <a:pt x="672" y="1728"/>
                    </a:lnTo>
                    <a:lnTo>
                      <a:pt x="768" y="1728"/>
                    </a:lnTo>
                    <a:lnTo>
                      <a:pt x="816" y="1680"/>
                    </a:lnTo>
                    <a:lnTo>
                      <a:pt x="864" y="1728"/>
                    </a:lnTo>
                    <a:lnTo>
                      <a:pt x="960" y="1728"/>
                    </a:lnTo>
                    <a:lnTo>
                      <a:pt x="1056" y="1728"/>
                    </a:lnTo>
                    <a:lnTo>
                      <a:pt x="1152" y="1680"/>
                    </a:lnTo>
                    <a:lnTo>
                      <a:pt x="1200" y="1728"/>
                    </a:lnTo>
                    <a:lnTo>
                      <a:pt x="1296" y="1776"/>
                    </a:lnTo>
                    <a:lnTo>
                      <a:pt x="1344" y="1824"/>
                    </a:lnTo>
                    <a:lnTo>
                      <a:pt x="1440" y="187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6" name="Freeform 7"/>
              <p:cNvSpPr>
                <a:spLocks/>
              </p:cNvSpPr>
              <p:nvPr/>
            </p:nvSpPr>
            <p:spPr bwMode="auto">
              <a:xfrm>
                <a:off x="2064" y="672"/>
                <a:ext cx="1056" cy="1824"/>
              </a:xfrm>
              <a:custGeom>
                <a:avLst/>
                <a:gdLst>
                  <a:gd name="T0" fmla="*/ 0 w 1056"/>
                  <a:gd name="T1" fmla="*/ 0 h 1824"/>
                  <a:gd name="T2" fmla="*/ 48 w 1056"/>
                  <a:gd name="T3" fmla="*/ 96 h 1824"/>
                  <a:gd name="T4" fmla="*/ 0 w 1056"/>
                  <a:gd name="T5" fmla="*/ 144 h 1824"/>
                  <a:gd name="T6" fmla="*/ 48 w 1056"/>
                  <a:gd name="T7" fmla="*/ 192 h 1824"/>
                  <a:gd name="T8" fmla="*/ 96 w 1056"/>
                  <a:gd name="T9" fmla="*/ 288 h 1824"/>
                  <a:gd name="T10" fmla="*/ 96 w 1056"/>
                  <a:gd name="T11" fmla="*/ 336 h 1824"/>
                  <a:gd name="T12" fmla="*/ 96 w 1056"/>
                  <a:gd name="T13" fmla="*/ 432 h 1824"/>
                  <a:gd name="T14" fmla="*/ 96 w 1056"/>
                  <a:gd name="T15" fmla="*/ 576 h 1824"/>
                  <a:gd name="T16" fmla="*/ 96 w 1056"/>
                  <a:gd name="T17" fmla="*/ 672 h 1824"/>
                  <a:gd name="T18" fmla="*/ 144 w 1056"/>
                  <a:gd name="T19" fmla="*/ 768 h 1824"/>
                  <a:gd name="T20" fmla="*/ 192 w 1056"/>
                  <a:gd name="T21" fmla="*/ 864 h 1824"/>
                  <a:gd name="T22" fmla="*/ 240 w 1056"/>
                  <a:gd name="T23" fmla="*/ 960 h 1824"/>
                  <a:gd name="T24" fmla="*/ 288 w 1056"/>
                  <a:gd name="T25" fmla="*/ 960 h 1824"/>
                  <a:gd name="T26" fmla="*/ 288 w 1056"/>
                  <a:gd name="T27" fmla="*/ 1056 h 1824"/>
                  <a:gd name="T28" fmla="*/ 336 w 1056"/>
                  <a:gd name="T29" fmla="*/ 1104 h 1824"/>
                  <a:gd name="T30" fmla="*/ 432 w 1056"/>
                  <a:gd name="T31" fmla="*/ 1152 h 1824"/>
                  <a:gd name="T32" fmla="*/ 480 w 1056"/>
                  <a:gd name="T33" fmla="*/ 1248 h 1824"/>
                  <a:gd name="T34" fmla="*/ 576 w 1056"/>
                  <a:gd name="T35" fmla="*/ 1344 h 1824"/>
                  <a:gd name="T36" fmla="*/ 672 w 1056"/>
                  <a:gd name="T37" fmla="*/ 1392 h 1824"/>
                  <a:gd name="T38" fmla="*/ 768 w 1056"/>
                  <a:gd name="T39" fmla="*/ 1536 h 1824"/>
                  <a:gd name="T40" fmla="*/ 912 w 1056"/>
                  <a:gd name="T41" fmla="*/ 1728 h 1824"/>
                  <a:gd name="T42" fmla="*/ 1056 w 1056"/>
                  <a:gd name="T43" fmla="*/ 1824 h 18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56"/>
                  <a:gd name="T67" fmla="*/ 0 h 1824"/>
                  <a:gd name="T68" fmla="*/ 1056 w 1056"/>
                  <a:gd name="T69" fmla="*/ 1824 h 182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56" h="1824">
                    <a:moveTo>
                      <a:pt x="0" y="0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48" y="192"/>
                    </a:lnTo>
                    <a:lnTo>
                      <a:pt x="96" y="288"/>
                    </a:lnTo>
                    <a:lnTo>
                      <a:pt x="96" y="336"/>
                    </a:lnTo>
                    <a:lnTo>
                      <a:pt x="96" y="432"/>
                    </a:lnTo>
                    <a:lnTo>
                      <a:pt x="96" y="576"/>
                    </a:lnTo>
                    <a:lnTo>
                      <a:pt x="96" y="672"/>
                    </a:lnTo>
                    <a:lnTo>
                      <a:pt x="144" y="768"/>
                    </a:lnTo>
                    <a:lnTo>
                      <a:pt x="192" y="864"/>
                    </a:lnTo>
                    <a:lnTo>
                      <a:pt x="240" y="960"/>
                    </a:lnTo>
                    <a:lnTo>
                      <a:pt x="288" y="960"/>
                    </a:lnTo>
                    <a:lnTo>
                      <a:pt x="288" y="1056"/>
                    </a:lnTo>
                    <a:lnTo>
                      <a:pt x="336" y="1104"/>
                    </a:lnTo>
                    <a:lnTo>
                      <a:pt x="432" y="1152"/>
                    </a:lnTo>
                    <a:lnTo>
                      <a:pt x="480" y="1248"/>
                    </a:lnTo>
                    <a:lnTo>
                      <a:pt x="576" y="1344"/>
                    </a:lnTo>
                    <a:lnTo>
                      <a:pt x="672" y="1392"/>
                    </a:lnTo>
                    <a:lnTo>
                      <a:pt x="768" y="1536"/>
                    </a:lnTo>
                    <a:lnTo>
                      <a:pt x="912" y="1728"/>
                    </a:lnTo>
                    <a:lnTo>
                      <a:pt x="1056" y="1824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7" name="Freeform 8"/>
              <p:cNvSpPr>
                <a:spLocks/>
              </p:cNvSpPr>
              <p:nvPr/>
            </p:nvSpPr>
            <p:spPr bwMode="auto">
              <a:xfrm>
                <a:off x="2352" y="1440"/>
                <a:ext cx="96" cy="192"/>
              </a:xfrm>
              <a:custGeom>
                <a:avLst/>
                <a:gdLst>
                  <a:gd name="T0" fmla="*/ 0 w 96"/>
                  <a:gd name="T1" fmla="*/ 0 h 192"/>
                  <a:gd name="T2" fmla="*/ 0 w 96"/>
                  <a:gd name="T3" fmla="*/ 96 h 192"/>
                  <a:gd name="T4" fmla="*/ 0 w 96"/>
                  <a:gd name="T5" fmla="*/ 144 h 192"/>
                  <a:gd name="T6" fmla="*/ 0 w 96"/>
                  <a:gd name="T7" fmla="*/ 192 h 192"/>
                  <a:gd name="T8" fmla="*/ 96 w 9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92"/>
                  <a:gd name="T17" fmla="*/ 96 w 9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92">
                    <a:moveTo>
                      <a:pt x="0" y="0"/>
                    </a:moveTo>
                    <a:lnTo>
                      <a:pt x="0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96" y="19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8" name="Freeform 9"/>
              <p:cNvSpPr>
                <a:spLocks/>
              </p:cNvSpPr>
              <p:nvPr/>
            </p:nvSpPr>
            <p:spPr bwMode="auto">
              <a:xfrm>
                <a:off x="2928" y="2352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48 w 144"/>
                  <a:gd name="T3" fmla="*/ 96 h 192"/>
                  <a:gd name="T4" fmla="*/ 96 w 144"/>
                  <a:gd name="T5" fmla="*/ 144 h 192"/>
                  <a:gd name="T6" fmla="*/ 144 w 14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92"/>
                  <a:gd name="T14" fmla="*/ 144 w 144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92">
                    <a:moveTo>
                      <a:pt x="0" y="0"/>
                    </a:moveTo>
                    <a:lnTo>
                      <a:pt x="48" y="96"/>
                    </a:lnTo>
                    <a:lnTo>
                      <a:pt x="96" y="144"/>
                    </a:lnTo>
                    <a:lnTo>
                      <a:pt x="144" y="19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9" name="Freeform 10"/>
              <p:cNvSpPr>
                <a:spLocks/>
              </p:cNvSpPr>
              <p:nvPr/>
            </p:nvSpPr>
            <p:spPr bwMode="auto">
              <a:xfrm>
                <a:off x="2832" y="1872"/>
                <a:ext cx="480" cy="480"/>
              </a:xfrm>
              <a:custGeom>
                <a:avLst/>
                <a:gdLst>
                  <a:gd name="T0" fmla="*/ 0 w 480"/>
                  <a:gd name="T1" fmla="*/ 0 h 480"/>
                  <a:gd name="T2" fmla="*/ 48 w 480"/>
                  <a:gd name="T3" fmla="*/ 48 h 480"/>
                  <a:gd name="T4" fmla="*/ 144 w 480"/>
                  <a:gd name="T5" fmla="*/ 48 h 480"/>
                  <a:gd name="T6" fmla="*/ 192 w 480"/>
                  <a:gd name="T7" fmla="*/ 144 h 480"/>
                  <a:gd name="T8" fmla="*/ 288 w 480"/>
                  <a:gd name="T9" fmla="*/ 240 h 480"/>
                  <a:gd name="T10" fmla="*/ 384 w 480"/>
                  <a:gd name="T11" fmla="*/ 336 h 480"/>
                  <a:gd name="T12" fmla="*/ 480 w 480"/>
                  <a:gd name="T13" fmla="*/ 480 h 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0"/>
                  <a:gd name="T22" fmla="*/ 0 h 480"/>
                  <a:gd name="T23" fmla="*/ 480 w 480"/>
                  <a:gd name="T24" fmla="*/ 480 h 4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0" h="480">
                    <a:moveTo>
                      <a:pt x="0" y="0"/>
                    </a:moveTo>
                    <a:lnTo>
                      <a:pt x="48" y="48"/>
                    </a:lnTo>
                    <a:lnTo>
                      <a:pt x="144" y="48"/>
                    </a:lnTo>
                    <a:lnTo>
                      <a:pt x="192" y="144"/>
                    </a:lnTo>
                    <a:lnTo>
                      <a:pt x="288" y="240"/>
                    </a:lnTo>
                    <a:lnTo>
                      <a:pt x="384" y="336"/>
                    </a:lnTo>
                    <a:lnTo>
                      <a:pt x="480" y="480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0" name="Freeform 11"/>
              <p:cNvSpPr>
                <a:spLocks/>
              </p:cNvSpPr>
              <p:nvPr/>
            </p:nvSpPr>
            <p:spPr bwMode="auto">
              <a:xfrm>
                <a:off x="2928" y="1872"/>
                <a:ext cx="480" cy="288"/>
              </a:xfrm>
              <a:custGeom>
                <a:avLst/>
                <a:gdLst>
                  <a:gd name="T0" fmla="*/ 0 w 480"/>
                  <a:gd name="T1" fmla="*/ 0 h 288"/>
                  <a:gd name="T2" fmla="*/ 96 w 480"/>
                  <a:gd name="T3" fmla="*/ 48 h 288"/>
                  <a:gd name="T4" fmla="*/ 192 w 480"/>
                  <a:gd name="T5" fmla="*/ 48 h 288"/>
                  <a:gd name="T6" fmla="*/ 240 w 480"/>
                  <a:gd name="T7" fmla="*/ 48 h 288"/>
                  <a:gd name="T8" fmla="*/ 288 w 480"/>
                  <a:gd name="T9" fmla="*/ 144 h 288"/>
                  <a:gd name="T10" fmla="*/ 336 w 480"/>
                  <a:gd name="T11" fmla="*/ 240 h 288"/>
                  <a:gd name="T12" fmla="*/ 384 w 480"/>
                  <a:gd name="T13" fmla="*/ 288 h 288"/>
                  <a:gd name="T14" fmla="*/ 480 w 480"/>
                  <a:gd name="T15" fmla="*/ 288 h 2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0"/>
                  <a:gd name="T25" fmla="*/ 0 h 288"/>
                  <a:gd name="T26" fmla="*/ 480 w 480"/>
                  <a:gd name="T27" fmla="*/ 288 h 2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0" h="288">
                    <a:moveTo>
                      <a:pt x="0" y="0"/>
                    </a:moveTo>
                    <a:lnTo>
                      <a:pt x="96" y="48"/>
                    </a:lnTo>
                    <a:lnTo>
                      <a:pt x="192" y="48"/>
                    </a:lnTo>
                    <a:lnTo>
                      <a:pt x="240" y="48"/>
                    </a:lnTo>
                    <a:lnTo>
                      <a:pt x="288" y="144"/>
                    </a:lnTo>
                    <a:lnTo>
                      <a:pt x="336" y="240"/>
                    </a:lnTo>
                    <a:lnTo>
                      <a:pt x="384" y="288"/>
                    </a:lnTo>
                    <a:lnTo>
                      <a:pt x="480" y="288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" name="Freeform 12"/>
              <p:cNvSpPr>
                <a:spLocks/>
              </p:cNvSpPr>
              <p:nvPr/>
            </p:nvSpPr>
            <p:spPr bwMode="auto">
              <a:xfrm>
                <a:off x="3264" y="1872"/>
                <a:ext cx="240" cy="48"/>
              </a:xfrm>
              <a:custGeom>
                <a:avLst/>
                <a:gdLst>
                  <a:gd name="T0" fmla="*/ 0 w 240"/>
                  <a:gd name="T1" fmla="*/ 0 h 48"/>
                  <a:gd name="T2" fmla="*/ 48 w 240"/>
                  <a:gd name="T3" fmla="*/ 0 h 48"/>
                  <a:gd name="T4" fmla="*/ 96 w 240"/>
                  <a:gd name="T5" fmla="*/ 0 h 48"/>
                  <a:gd name="T6" fmla="*/ 144 w 240"/>
                  <a:gd name="T7" fmla="*/ 0 h 48"/>
                  <a:gd name="T8" fmla="*/ 192 w 240"/>
                  <a:gd name="T9" fmla="*/ 48 h 48"/>
                  <a:gd name="T10" fmla="*/ 240 w 240"/>
                  <a:gd name="T11" fmla="*/ 48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0"/>
                  <a:gd name="T19" fmla="*/ 0 h 48"/>
                  <a:gd name="T20" fmla="*/ 240 w 240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0" h="48">
                    <a:moveTo>
                      <a:pt x="0" y="0"/>
                    </a:moveTo>
                    <a:lnTo>
                      <a:pt x="48" y="0"/>
                    </a:lnTo>
                    <a:lnTo>
                      <a:pt x="96" y="0"/>
                    </a:lnTo>
                    <a:lnTo>
                      <a:pt x="144" y="0"/>
                    </a:lnTo>
                    <a:lnTo>
                      <a:pt x="192" y="48"/>
                    </a:lnTo>
                    <a:lnTo>
                      <a:pt x="240" y="48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73" name="Freeform 13"/>
            <p:cNvSpPr>
              <a:spLocks/>
            </p:cNvSpPr>
            <p:nvPr/>
          </p:nvSpPr>
          <p:spPr bwMode="auto">
            <a:xfrm>
              <a:off x="2976" y="2448"/>
              <a:ext cx="48" cy="144"/>
            </a:xfrm>
            <a:custGeom>
              <a:avLst/>
              <a:gdLst>
                <a:gd name="T0" fmla="*/ 0 w 48"/>
                <a:gd name="T1" fmla="*/ 0 h 144"/>
                <a:gd name="T2" fmla="*/ 48 w 48"/>
                <a:gd name="T3" fmla="*/ 96 h 144"/>
                <a:gd name="T4" fmla="*/ 48 w 48"/>
                <a:gd name="T5" fmla="*/ 14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0" y="0"/>
                  </a:moveTo>
                  <a:lnTo>
                    <a:pt x="48" y="96"/>
                  </a:lnTo>
                  <a:lnTo>
                    <a:pt x="48" y="144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Freeform 14"/>
            <p:cNvSpPr>
              <a:spLocks/>
            </p:cNvSpPr>
            <p:nvPr/>
          </p:nvSpPr>
          <p:spPr bwMode="auto">
            <a:xfrm>
              <a:off x="3168" y="2160"/>
              <a:ext cx="192" cy="144"/>
            </a:xfrm>
            <a:custGeom>
              <a:avLst/>
              <a:gdLst>
                <a:gd name="T0" fmla="*/ 0 w 192"/>
                <a:gd name="T1" fmla="*/ 0 h 144"/>
                <a:gd name="T2" fmla="*/ 96 w 192"/>
                <a:gd name="T3" fmla="*/ 48 h 144"/>
                <a:gd name="T4" fmla="*/ 144 w 192"/>
                <a:gd name="T5" fmla="*/ 96 h 144"/>
                <a:gd name="T6" fmla="*/ 192 w 192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144"/>
                <a:gd name="T14" fmla="*/ 192 w 192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144">
                  <a:moveTo>
                    <a:pt x="0" y="0"/>
                  </a:moveTo>
                  <a:lnTo>
                    <a:pt x="96" y="48"/>
                  </a:lnTo>
                  <a:lnTo>
                    <a:pt x="144" y="96"/>
                  </a:lnTo>
                  <a:lnTo>
                    <a:pt x="192" y="144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562600" y="457200"/>
            <a:ext cx="2362200" cy="2286000"/>
            <a:chOff x="3456" y="336"/>
            <a:chExt cx="1488" cy="1440"/>
          </a:xfrm>
        </p:grpSpPr>
        <p:sp>
          <p:nvSpPr>
            <p:cNvPr id="15370" name="Freeform 16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1" name="Freeform 17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8" name="Text Box 18"/>
          <p:cNvSpPr txBox="1">
            <a:spLocks noChangeArrowheads="1"/>
          </p:cNvSpPr>
          <p:nvPr/>
        </p:nvSpPr>
        <p:spPr bwMode="auto">
          <a:xfrm rot="-2299510">
            <a:off x="2895600" y="311150"/>
            <a:ext cx="1609725" cy="2619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rgbClr val="CC0000"/>
                </a:solidFill>
                <a:latin typeface="Arial" charset="0"/>
              </a:rPr>
              <a:t>Sông Mê Công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 rot="978025">
            <a:off x="6400800" y="692150"/>
            <a:ext cx="1997075" cy="2619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rgbClr val="CC0000"/>
                </a:solidFill>
                <a:latin typeface="Arial" charset="0"/>
              </a:rPr>
              <a:t>Sông Đồng Nai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066800" y="5638800"/>
            <a:ext cx="8077200" cy="1077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Đồng bằng Nam Bộ do phù sa của các sông nào bồi đắp?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066800" y="5562600"/>
            <a:ext cx="8077200" cy="9540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Đồng bằng Nam Bộ do phù sa của hệ thống sông Mê Công và sông Đồng Nai bồi đắp.</a:t>
            </a:r>
          </a:p>
        </p:txBody>
      </p:sp>
    </p:spTree>
  </p:cSld>
  <p:clrMapOvr>
    <a:masterClrMapping/>
  </p:clrMapOvr>
  <p:transition>
    <p:checker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/>
      <p:bldP spid="20499" grpId="0"/>
      <p:bldP spid="20500" grpId="0"/>
      <p:bldP spid="20500" grpId="1"/>
      <p:bldP spid="205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572000" y="0"/>
            <a:ext cx="4572000" cy="5105400"/>
            <a:chOff x="2880" y="0"/>
            <a:chExt cx="2880" cy="3456"/>
          </a:xfrm>
        </p:grpSpPr>
        <p:pic>
          <p:nvPicPr>
            <p:cNvPr id="16397" name="Picture 3" descr="scan0026"/>
            <p:cNvPicPr>
              <a:picLocks noChangeAspect="1" noChangeArrowheads="1"/>
            </p:cNvPicPr>
            <p:nvPr/>
          </p:nvPicPr>
          <p:blipFill>
            <a:blip r:embed="rId6"/>
            <a:srcRect r="1804"/>
            <a:stretch>
              <a:fillRect/>
            </a:stretch>
          </p:blipFill>
          <p:spPr bwMode="auto">
            <a:xfrm>
              <a:off x="2880" y="0"/>
              <a:ext cx="2880" cy="302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16398" name="Rectangle 4"/>
            <p:cNvSpPr>
              <a:spLocks noChangeArrowheads="1"/>
            </p:cNvSpPr>
            <p:nvPr/>
          </p:nvSpPr>
          <p:spPr bwMode="auto">
            <a:xfrm>
              <a:off x="2880" y="3024"/>
              <a:ext cx="2880" cy="432"/>
            </a:xfrm>
            <a:prstGeom prst="rect">
              <a:avLst/>
            </a:prstGeom>
            <a:solidFill>
              <a:srgbClr val="66FF99"/>
            </a:solidFill>
            <a:ln w="19050" algn="ctr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</a:endParaRPr>
            </a:p>
          </p:txBody>
        </p:sp>
      </p:grp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5334000"/>
            <a:ext cx="8915400" cy="1177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2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Dựa vào hai l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ư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ợc 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ồ trên, em hãy so sánh diện tích 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ồng bằng Nam Bộ và diện tích 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ồng bằng Bắc Bộ.</a:t>
            </a:r>
          </a:p>
        </p:txBody>
      </p: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0" y="0"/>
            <a:ext cx="4495800" cy="5105400"/>
            <a:chOff x="0" y="0"/>
            <a:chExt cx="2832" cy="3456"/>
          </a:xfrm>
        </p:grpSpPr>
        <p:pic>
          <p:nvPicPr>
            <p:cNvPr id="16395" name="Picture 7" descr="CO THU 00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832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0" y="3024"/>
              <a:ext cx="2832" cy="432"/>
            </a:xfrm>
            <a:prstGeom prst="rect">
              <a:avLst/>
            </a:prstGeom>
            <a:solidFill>
              <a:srgbClr val="66FF99"/>
            </a:solidFill>
            <a:ln w="19050" algn="ctr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</a:endParaRPr>
            </a:p>
          </p:txBody>
        </p:sp>
      </p:grp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152400" y="4724400"/>
            <a:ext cx="4267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Lược đồ tự nhiên đồng bằng Bắc Bộ</a:t>
            </a:r>
            <a:endParaRPr lang="en-US" sz="28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16390" name="WordArt 10"/>
          <p:cNvSpPr>
            <a:spLocks noChangeArrowheads="1" noChangeShapeType="1" noTextEdit="1"/>
          </p:cNvSpPr>
          <p:nvPr/>
        </p:nvSpPr>
        <p:spPr bwMode="auto">
          <a:xfrm>
            <a:off x="4648200" y="4724400"/>
            <a:ext cx="434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"/>
                <a:cs typeface="Arial"/>
              </a:rPr>
              <a:t>Lược đồ tự nhiên đồng bằng Nam Bộ</a:t>
            </a:r>
            <a:endParaRPr lang="en-US" sz="28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latin typeface="Arial"/>
              <a:cs typeface="Arial"/>
            </a:endParaRPr>
          </a:p>
        </p:txBody>
      </p:sp>
      <p:pic>
        <p:nvPicPr>
          <p:cNvPr id="21515" name="Picture 11" descr="mặt cườ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5181600"/>
            <a:ext cx="6096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838200" y="5181600"/>
            <a:ext cx="8534400" cy="1200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C0000"/>
                </a:solidFill>
                <a:latin typeface="Arial" charset="0"/>
              </a:rPr>
              <a:t>Diện tích đồng bằng Nam Bộ gấp hơn ba lần đồng bằng Bắc Bộ. Đồng bằng Nam Bộ là đồng bằng lớn nhất cả nước.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295400" y="1752600"/>
            <a:ext cx="1981200" cy="9239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charset="0"/>
              </a:rPr>
              <a:t>Diện tích rộng khoảng 15 000km</a:t>
            </a:r>
            <a:r>
              <a:rPr lang="en-US" b="1" baseline="30000">
                <a:solidFill>
                  <a:srgbClr val="FFFF00"/>
                </a:solidFill>
                <a:latin typeface="Arial" charset="0"/>
              </a:rPr>
              <a:t>2</a:t>
            </a:r>
            <a:endParaRPr lang="en-US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858000" y="304800"/>
            <a:ext cx="2286000" cy="1200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>
                <a:solidFill>
                  <a:srgbClr val="003300"/>
                </a:solidFill>
                <a:latin typeface="Arial" charset="0"/>
              </a:rPr>
              <a:t>  </a:t>
            </a:r>
            <a:r>
              <a:rPr lang="en-US" sz="2400" b="1">
                <a:solidFill>
                  <a:srgbClr val="800000"/>
                </a:solidFill>
                <a:latin typeface="Arial" charset="0"/>
              </a:rPr>
              <a:t>Diện tích rộng khoảng 75 000km</a:t>
            </a:r>
            <a:r>
              <a:rPr lang="en-US" sz="2400" b="1" baseline="30000">
                <a:solidFill>
                  <a:srgbClr val="800000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push dir="d"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  <p:bldP spid="21509" grpId="1" build="p"/>
      <p:bldP spid="21516" grpId="0"/>
      <p:bldP spid="21517" grpId="0"/>
      <p:bldP spid="215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400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Đồng bằng Nam Bộ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33400" y="1371600"/>
            <a:ext cx="8153400" cy="5105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572000" y="1524000"/>
            <a:ext cx="0" cy="4953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33400" y="1371600"/>
            <a:ext cx="4038600" cy="914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2400">
                <a:solidFill>
                  <a:srgbClr val="006600"/>
                </a:solidFill>
                <a:latin typeface="Arial" charset="0"/>
              </a:rPr>
              <a:t>Nằm ở phía nào của </a:t>
            </a:r>
          </a:p>
          <a:p>
            <a:pPr algn="ctr"/>
            <a:r>
              <a:rPr lang="en-US" sz="2400">
                <a:solidFill>
                  <a:srgbClr val="006600"/>
                </a:solidFill>
                <a:latin typeface="Arial" charset="0"/>
              </a:rPr>
              <a:t>n</a:t>
            </a:r>
            <a:r>
              <a:rPr lang="vi-VN" sz="2400">
                <a:solidFill>
                  <a:srgbClr val="006600"/>
                </a:solidFill>
                <a:latin typeface="Arial" charset="0"/>
              </a:rPr>
              <a:t>ư</a:t>
            </a:r>
            <a:r>
              <a:rPr lang="en-US" sz="2400">
                <a:solidFill>
                  <a:srgbClr val="006600"/>
                </a:solidFill>
                <a:latin typeface="Arial" charset="0"/>
              </a:rPr>
              <a:t>ớc ta?</a:t>
            </a:r>
            <a:r>
              <a:rPr lang="en-US">
                <a:solidFill>
                  <a:srgbClr val="006600"/>
                </a:solidFill>
                <a:latin typeface="Arial" charset="0"/>
              </a:rPr>
              <a:t> 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33400" y="2286000"/>
            <a:ext cx="4038600" cy="1905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Do phù sa của các sông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nào bồi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ắp nên?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Là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ồng bằng có diện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tích nh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ư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 thế nào?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33400" y="4191000"/>
            <a:ext cx="4038600" cy="2286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 Phần Tây Nam Bộ có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nhiều vùng nh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ư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 thế nào?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 Ngoài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ất phù sa màu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mỡ,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ồng bằng còn có các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loại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ất nào cần phải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cải tạo?</a:t>
            </a:r>
          </a:p>
          <a:p>
            <a:endParaRPr lang="en-US" sz="240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572000" y="1371600"/>
            <a:ext cx="4114800" cy="914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CC0000"/>
                </a:solidFill>
                <a:latin typeface="Arial" charset="0"/>
              </a:rPr>
              <a:t>Phía nam của n</a:t>
            </a:r>
            <a:r>
              <a:rPr lang="vi-VN" sz="24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400">
                <a:solidFill>
                  <a:srgbClr val="CC0000"/>
                </a:solidFill>
                <a:latin typeface="Arial" charset="0"/>
              </a:rPr>
              <a:t>ớc ta.</a:t>
            </a:r>
            <a:r>
              <a:rPr lang="en-US" sz="2400">
                <a:solidFill>
                  <a:schemeClr val="accent1"/>
                </a:solidFill>
                <a:latin typeface="Arial" charset="0"/>
              </a:rPr>
              <a:t>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572000" y="2286000"/>
            <a:ext cx="4114800" cy="1905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>
                <a:latin typeface="Arial" charset="0"/>
              </a:rPr>
              <a:t>      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Do phù sa của hệ thống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sông Mê Công và sông Đồng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Nai bồi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ắp.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  Đây là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ồng bằng lớn nhất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của cả n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ớc.</a:t>
            </a:r>
          </a:p>
          <a:p>
            <a:endParaRPr lang="en-US" sz="12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572000" y="4191000"/>
            <a:ext cx="4114800" cy="2286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   Phần Tây Nam Bộ có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nhiều vùng trũng dễ ngập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n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ớc nh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 Đồng Tháp M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ời,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KiênGiang, Cà Mau.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  Ngoài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ất phù sa màu mỡ,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ồng bằng còn có nhiều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ất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phèn,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ất mặn cần cải tạo.</a:t>
            </a:r>
          </a:p>
        </p:txBody>
      </p:sp>
    </p:spTree>
  </p:cSld>
  <p:clrMapOvr>
    <a:masterClrMapping/>
  </p:clrMapOvr>
  <p:transition>
    <p:push dir="r"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FF"/>
              </a:gs>
              <a:gs pos="100000">
                <a:srgbClr val="009900"/>
              </a:gs>
            </a:gsLst>
            <a:lin ang="5400000" scaled="1"/>
          </a:gra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5439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Một số hình ảnh về đồng bằng Nam Bộ.</a:t>
            </a:r>
            <a:endParaRPr lang="en-US" sz="32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3657600"/>
            <a:ext cx="6005513" cy="4000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ĐỒNG THÁP MƯỜI – KIÊN GIANG</a:t>
            </a:r>
          </a:p>
        </p:txBody>
      </p:sp>
      <p:pic>
        <p:nvPicPr>
          <p:cNvPr id="23560" name="Picture 8" descr="-Mui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8382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800600" y="4038600"/>
            <a:ext cx="4343400" cy="2819400"/>
            <a:chOff x="3024" y="2544"/>
            <a:chExt cx="2736" cy="1776"/>
          </a:xfrm>
        </p:grpSpPr>
        <p:pic>
          <p:nvPicPr>
            <p:cNvPr id="18443" name="Picture 4" descr="small_120348977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24" y="2544"/>
              <a:ext cx="2736" cy="17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8444" name="Text Box 9"/>
            <p:cNvSpPr txBox="1">
              <a:spLocks noChangeArrowheads="1"/>
            </p:cNvSpPr>
            <p:nvPr/>
          </p:nvSpPr>
          <p:spPr bwMode="auto">
            <a:xfrm>
              <a:off x="3840" y="2544"/>
              <a:ext cx="1791" cy="252"/>
            </a:xfrm>
            <a:prstGeom prst="rect">
              <a:avLst/>
            </a:prstGeom>
            <a:solidFill>
              <a:srgbClr val="008000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Rừng tràm ngập mặn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4038600"/>
            <a:ext cx="4724400" cy="2819400"/>
            <a:chOff x="0" y="2544"/>
            <a:chExt cx="2976" cy="1776"/>
          </a:xfrm>
        </p:grpSpPr>
        <p:pic>
          <p:nvPicPr>
            <p:cNvPr id="18441" name="Picture 5" descr="image-upload-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2544"/>
              <a:ext cx="2976" cy="17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0" y="2544"/>
              <a:ext cx="848" cy="252"/>
            </a:xfrm>
            <a:prstGeom prst="rect">
              <a:avLst/>
            </a:prstGeom>
            <a:solidFill>
              <a:srgbClr val="D60093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99FF33"/>
                  </a:solidFill>
                  <a:latin typeface="Arial" charset="0"/>
                </a:rPr>
                <a:t>Đầm Sen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</p:grpSp>
      <p:pic>
        <p:nvPicPr>
          <p:cNvPr id="23563" name="Picture 11" descr="scan0024"/>
          <p:cNvPicPr>
            <a:picLocks noChangeAspect="1" noChangeArrowheads="1"/>
          </p:cNvPicPr>
          <p:nvPr/>
        </p:nvPicPr>
        <p:blipFill>
          <a:blip r:embed="rId8"/>
          <a:srcRect t="2721"/>
          <a:stretch>
            <a:fillRect/>
          </a:stretch>
        </p:blipFill>
        <p:spPr bwMode="auto">
          <a:xfrm>
            <a:off x="0" y="838200"/>
            <a:ext cx="4724400" cy="28194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tieng 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66667E-6 2.22222E-6 L 0.54584 2.22222E-6 L 0.54792 0.475 L 0.00209 0.47777 L 6.66667E-6 2.22222E-6 Z " pathEditMode="relative" ptsTypes="AAAAA">
                                      <p:cBhvr>
                                        <p:cTn id="16" dur="2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0.00278 L -0.52118 0.00278 L -0.52118 0.49445 L 0.01007 0.4831 L -5.55556E-7 -2.22222E-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44444E-6 L -0.25624 -0.15 L -0.50833 -0.01667 L -0.43124 -0.23611 L -0.50833 -0.47778 L -0.25208 -0.36667 L -0.00833 -0.47222 L 5.83333E-6 4.44444E-6 Z " pathEditMode="relative" ptsTypes="AAAAAA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22222E-6 C -0.00034 -0.00463 -0.00069 -0.02523 -0.00416 -0.03333 C -0.00659 -0.03912 -0.01093 -0.04375 -0.0125 -0.05 C -0.01753 -0.06991 -0.01423 -0.0618 -0.02083 -0.075 C -0.02257 -0.0912 -0.02274 -0.09838 -0.02916 -0.11111 C -0.03229 -0.12801 -0.03038 -0.14004 -0.04166 -0.15 C -0.04583 -0.15833 -0.05 -0.16666 -0.05416 -0.175 C -0.05659 -0.17986 -0.0559 -0.1868 -0.05833 -0.19166 C -0.06441 -0.20393 -0.07291 -0.21528 -0.07291 -0.23055 L 0.00625 -0.46666 L 0.27292 -0.575 L 0.525 -0.46666 L 0.61667 -0.21389 L 0.52917 0.00834 L -3.46945E-18 2.22222E-6 Z " pathEditMode="relative" ptsTypes="ffffffffAAAAAAf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4724400" cy="3276600"/>
            <a:chOff x="0" y="0"/>
            <a:chExt cx="2976" cy="2064"/>
          </a:xfrm>
        </p:grpSpPr>
        <p:pic>
          <p:nvPicPr>
            <p:cNvPr id="19468" name="Picture 2" descr="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976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3"/>
            <p:cNvSpPr txBox="1">
              <a:spLocks noChangeArrowheads="1"/>
            </p:cNvSpPr>
            <p:nvPr/>
          </p:nvSpPr>
          <p:spPr bwMode="auto">
            <a:xfrm>
              <a:off x="0" y="1728"/>
              <a:ext cx="1920" cy="252"/>
            </a:xfrm>
            <a:prstGeom prst="rect">
              <a:avLst/>
            </a:prstGeom>
            <a:solidFill>
              <a:srgbClr val="0000FF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Thành phố Cà Mau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800600" y="0"/>
            <a:ext cx="4343400" cy="3276600"/>
            <a:chOff x="3024" y="0"/>
            <a:chExt cx="2736" cy="2064"/>
          </a:xfrm>
        </p:grpSpPr>
        <p:pic>
          <p:nvPicPr>
            <p:cNvPr id="19466" name="Picture 4" descr="camau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4" y="0"/>
              <a:ext cx="2736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 Box 5"/>
            <p:cNvSpPr txBox="1">
              <a:spLocks noChangeArrowheads="1"/>
            </p:cNvSpPr>
            <p:nvPr/>
          </p:nvSpPr>
          <p:spPr bwMode="auto">
            <a:xfrm>
              <a:off x="3936" y="0"/>
              <a:ext cx="1824" cy="252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Đất Mũi Cà Mau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3352800"/>
            <a:ext cx="4724400" cy="3505200"/>
            <a:chOff x="0" y="2112"/>
            <a:chExt cx="2976" cy="2208"/>
          </a:xfrm>
        </p:grpSpPr>
        <p:pic>
          <p:nvPicPr>
            <p:cNvPr id="19464" name="Picture 6" descr="a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112"/>
              <a:ext cx="297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Text Box 7"/>
            <p:cNvSpPr txBox="1">
              <a:spLocks noChangeArrowheads="1"/>
            </p:cNvSpPr>
            <p:nvPr/>
          </p:nvSpPr>
          <p:spPr bwMode="auto">
            <a:xfrm>
              <a:off x="960" y="3888"/>
              <a:ext cx="1968" cy="252"/>
            </a:xfrm>
            <a:prstGeom prst="rect">
              <a:avLst/>
            </a:prstGeom>
            <a:solidFill>
              <a:srgbClr val="006600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Sông nước Cà Mau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00600" y="3352800"/>
            <a:ext cx="4343400" cy="3505200"/>
            <a:chOff x="3024" y="2112"/>
            <a:chExt cx="2736" cy="2208"/>
          </a:xfrm>
        </p:grpSpPr>
        <p:pic>
          <p:nvPicPr>
            <p:cNvPr id="19462" name="Picture 8" descr="a0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24" y="2112"/>
              <a:ext cx="273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 Box 9"/>
            <p:cNvSpPr txBox="1">
              <a:spLocks noChangeArrowheads="1"/>
            </p:cNvSpPr>
            <p:nvPr/>
          </p:nvSpPr>
          <p:spPr bwMode="auto">
            <a:xfrm>
              <a:off x="4464" y="2190"/>
              <a:ext cx="1296" cy="252"/>
            </a:xfrm>
            <a:prstGeom prst="rect">
              <a:avLst/>
            </a:prstGeom>
            <a:solidFill>
              <a:srgbClr val="D60093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000" b="1">
                  <a:solidFill>
                    <a:srgbClr val="99FF66"/>
                  </a:solidFill>
                  <a:latin typeface="Arial" charset="0"/>
                </a:rPr>
                <a:t>Ruộng lúa</a:t>
              </a:r>
            </a:p>
          </p:txBody>
        </p:sp>
      </p:grpSp>
    </p:spTree>
  </p:cSld>
  <p:clrMapOvr>
    <a:masterClrMapping/>
  </p:clrMapOvr>
  <p:transition>
    <p:checker/>
    <p:sndAc>
      <p:stSnd>
        <p:snd r:embed="rId2" name="am thanh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4236 -0.01875 0.26389 0.00115 0.3375 0.00277 C 0.35625 0.00625 0.37518 0.0118 0.39375 0.01666 C 0.55174 0.01365 0.54167 -0.04838 0.55 0.06944 C 0.55052 0.078 0.55295 0.08611 0.55417 0.09444 C 0.55591 0.12523 0.5592 0.15648 0.56667 0.18611 C 0.57379 0.29004 0.55868 0.40763 0.57709 0.50555 C 0.57639 0.53703 0.59549 0.58425 0.575 0.6 C 0.53403 0.63125 0.47969 0.59606 0.43334 0.60833 C 0.41754 0.60648 0.4066 0.60324 0.39167 0.6 C 0.375 0.60115 0.35625 0.59444 0.34167 0.60555 C 0.3198 0.62222 0.34861 0.6081 0.32917 0.61666 C 0.32709 0.61944 0.32552 0.62314 0.32292 0.625 C 0.3191 0.62777 0.31042 0.63055 0.31042 0.63055 C -0.03333 0.62754 -0.00885 0.76759 -0.00208 0.48055 C -0.00156 0.45925 -0.00052 0.43981 0.00834 0.42222 C 0.01025 0.4074 0.01164 0.39675 0.01667 0.38333 C 0.01823 0.36921 0.02032 0.3581 0.02292 0.34444 C 0.02726 0.25925 0.02813 0.18402 0.02917 0.09444 C 0.02761 0.06458 0.03247 0.05578 0.01667 0.04166 C 0.01007 0.02847 0.0066 0.01319 -3.33333E-6 3.33333E-6 Z " pathEditMode="relative" ptsTypes="fffffffffffffffffffff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416 0.11111 L -0.52291 -0.04722 L -0.5125 -0.53055 L -0.25208 -0.63333 L 0.00834 -0.53055 L -3.33333E-6 3.33333E-6 Z " pathEditMode="relative" ptsTypes="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1667 L 0.07291 0.26944 L -0.01042 0.525 L -0.52709 0.47222 L -0.51875 -0.00834 L 3.33333E-6 3.33333E-6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6.66667E-6 L -0.08125 -0.2361 L 0.01875 -0.47777 L 0.28334 -0.59166 L 0.53334 -0.47221 L 0.60209 -0.20277 L 0.52292 0.05279 L 0.275 0.15834 L -3.46945E-18 6.66667E-6 Z " pathEditMode="relative" ptsTypes="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ok-09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32189">
            <a:off x="1219200" y="3657600"/>
            <a:ext cx="41910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71600" y="0"/>
            <a:ext cx="7467600" cy="4343400"/>
            <a:chOff x="720" y="192"/>
            <a:chExt cx="4896" cy="1971"/>
          </a:xfrm>
        </p:grpSpPr>
        <p:sp>
          <p:nvSpPr>
            <p:cNvPr id="20484" name="AutoShape 4"/>
            <p:cNvSpPr>
              <a:spLocks noChangeArrowheads="1"/>
            </p:cNvSpPr>
            <p:nvPr/>
          </p:nvSpPr>
          <p:spPr bwMode="auto">
            <a:xfrm>
              <a:off x="720" y="192"/>
              <a:ext cx="4896" cy="1971"/>
            </a:xfrm>
            <a:prstGeom prst="wedgeEllipseCallout">
              <a:avLst>
                <a:gd name="adj1" fmla="val -20241"/>
                <a:gd name="adj2" fmla="val 91148"/>
              </a:avLst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3810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1344" y="432"/>
              <a:ext cx="4153" cy="115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FF0000"/>
                  </a:solidFill>
                  <a:latin typeface="Arial" charset="0"/>
                </a:rPr>
                <a:t>    </a:t>
              </a:r>
              <a:r>
                <a:rPr lang="en-US" sz="3200" b="1">
                  <a:solidFill>
                    <a:srgbClr val="000066"/>
                  </a:solidFill>
                </a:rPr>
                <a:t>Đồng bằng Nam Bộ nằm ở phía nam nước ta . Đây là đồng bằng lớn nhất của đất nước. Do phù sa của sông Mê Công và sông Đồng Nai bồi đắp.</a:t>
              </a:r>
            </a:p>
          </p:txBody>
        </p:sp>
      </p:grpSp>
    </p:spTree>
  </p:cSld>
  <p:clrMapOvr>
    <a:masterClrMapping/>
  </p:clrMapOvr>
  <p:transition>
    <p:push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 rot="1333384">
            <a:off x="2057400" y="6148388"/>
            <a:ext cx="1597025" cy="69056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 rot="-1032824">
            <a:off x="4724400" y="6167438"/>
            <a:ext cx="1549400" cy="69056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657600" y="457200"/>
            <a:ext cx="3429000" cy="690563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 rot="1145760">
            <a:off x="2359025" y="4763"/>
            <a:ext cx="1549400" cy="68421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304800"/>
            <a:ext cx="9144000" cy="2286000"/>
            <a:chOff x="0" y="96"/>
            <a:chExt cx="5760" cy="1680"/>
          </a:xfrm>
        </p:grpSpPr>
        <p:sp>
          <p:nvSpPr>
            <p:cNvPr id="21514" name="AutoShape 7"/>
            <p:cNvSpPr>
              <a:spLocks noChangeArrowheads="1"/>
            </p:cNvSpPr>
            <p:nvPr/>
          </p:nvSpPr>
          <p:spPr bwMode="auto">
            <a:xfrm flipH="1">
              <a:off x="0" y="96"/>
              <a:ext cx="5664" cy="1680"/>
            </a:xfrm>
            <a:prstGeom prst="cloudCallout">
              <a:avLst>
                <a:gd name="adj1" fmla="val 37745"/>
                <a:gd name="adj2" fmla="val 65773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5400000" scaled="1"/>
            </a:gradFill>
            <a:ln w="57150">
              <a:solidFill>
                <a:srgbClr val="FF25CB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336" y="240"/>
              <a:ext cx="5424" cy="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66FF"/>
                  </a:solidFill>
                  <a:latin typeface="Arial" charset="0"/>
                </a:rPr>
                <a:t>            </a:t>
              </a:r>
              <a:r>
                <a:rPr lang="en-US" sz="3600" b="1" u="sng">
                  <a:solidFill>
                    <a:srgbClr val="33CCFF"/>
                  </a:solidFill>
                  <a:latin typeface="Arial" charset="0"/>
                </a:rPr>
                <a:t>Hoạt </a:t>
              </a:r>
              <a:r>
                <a:rPr lang="vi-VN" sz="3600" b="1" u="sng">
                  <a:solidFill>
                    <a:srgbClr val="33CCFF"/>
                  </a:solidFill>
                  <a:latin typeface="Arial" charset="0"/>
                </a:rPr>
                <a:t>đ</a:t>
              </a:r>
              <a:r>
                <a:rPr lang="en-US" sz="3600" b="1" u="sng">
                  <a:solidFill>
                    <a:srgbClr val="33CCFF"/>
                  </a:solidFill>
                  <a:latin typeface="Arial" charset="0"/>
                </a:rPr>
                <a:t>ộng 2</a:t>
              </a:r>
              <a:r>
                <a:rPr lang="en-US" sz="3600" b="1">
                  <a:solidFill>
                    <a:srgbClr val="33CCFF"/>
                  </a:solidFill>
                  <a:latin typeface="Arial" charset="0"/>
                </a:rPr>
                <a:t>:</a:t>
              </a:r>
              <a:r>
                <a:rPr lang="en-US" sz="2800" b="1">
                  <a:solidFill>
                    <a:schemeClr val="hlink"/>
                  </a:solidFill>
                  <a:latin typeface="Arial" charset="0"/>
                </a:rPr>
                <a:t> </a:t>
              </a:r>
            </a:p>
            <a:p>
              <a:pPr algn="ctr"/>
              <a:r>
                <a:rPr lang="en-US" sz="3200" b="1">
                  <a:solidFill>
                    <a:schemeClr val="hlink"/>
                  </a:solidFill>
                  <a:latin typeface="Arial" charset="0"/>
                </a:rPr>
                <a:t>      Mạng l</a:t>
              </a:r>
              <a:r>
                <a:rPr lang="vi-VN" sz="3200" b="1">
                  <a:solidFill>
                    <a:schemeClr val="hlink"/>
                  </a:solidFill>
                  <a:latin typeface="Arial" charset="0"/>
                </a:rPr>
                <a:t>ư</a:t>
              </a:r>
              <a:r>
                <a:rPr lang="en-US" sz="3200" b="1">
                  <a:solidFill>
                    <a:schemeClr val="hlink"/>
                  </a:solidFill>
                  <a:latin typeface="Arial" charset="0"/>
                </a:rPr>
                <a:t>ới sông ngòi, kênh rạch chằng chịt.</a:t>
              </a:r>
              <a:endParaRPr lang="en-US" sz="3200">
                <a:solidFill>
                  <a:srgbClr val="57F56E"/>
                </a:solidFill>
                <a:latin typeface="Arial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24000" y="2362200"/>
            <a:ext cx="7010400" cy="4495800"/>
            <a:chOff x="960" y="1488"/>
            <a:chExt cx="4416" cy="2832"/>
          </a:xfrm>
        </p:grpSpPr>
        <p:sp>
          <p:nvSpPr>
            <p:cNvPr id="21512" name="AutoShape 10"/>
            <p:cNvSpPr>
              <a:spLocks noChangeArrowheads="1"/>
            </p:cNvSpPr>
            <p:nvPr/>
          </p:nvSpPr>
          <p:spPr bwMode="auto">
            <a:xfrm>
              <a:off x="960" y="1488"/>
              <a:ext cx="4416" cy="2832"/>
            </a:xfrm>
            <a:prstGeom prst="irregularSeal2">
              <a:avLst/>
            </a:prstGeom>
            <a:solidFill>
              <a:schemeClr val="tx2"/>
            </a:solidFill>
            <a:ln w="381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21513" name="Text Box 11"/>
            <p:cNvSpPr txBox="1">
              <a:spLocks noChangeArrowheads="1"/>
            </p:cNvSpPr>
            <p:nvPr/>
          </p:nvSpPr>
          <p:spPr bwMode="auto">
            <a:xfrm>
              <a:off x="1824" y="2400"/>
              <a:ext cx="2448" cy="113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  <a:latin typeface="Arial" charset="0"/>
                </a:rPr>
                <a:t>QUAN SÁT LƯỢC ĐỒ VÀ </a:t>
              </a:r>
            </a:p>
            <a:p>
              <a:pPr algn="ctr"/>
              <a:r>
                <a:rPr lang="en-US" sz="2800" b="1">
                  <a:solidFill>
                    <a:srgbClr val="CC0000"/>
                  </a:solidFill>
                  <a:latin typeface="Arial" charset="0"/>
                </a:rPr>
                <a:t>LÀM PHIẾU LUYỆN TẬP.</a:t>
              </a:r>
            </a:p>
          </p:txBody>
        </p:sp>
      </p:grpSp>
    </p:spTree>
  </p:cSld>
  <p:clrMapOvr>
    <a:masterClrMapping/>
  </p:clrMapOvr>
  <p:transition>
    <p:circl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ong nuocvideo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85800" y="609600"/>
            <a:ext cx="777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HUONG NA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114800" y="7391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0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800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0026"/>
          <p:cNvPicPr>
            <a:picLocks noChangeAspect="1" noChangeArrowheads="1"/>
          </p:cNvPicPr>
          <p:nvPr/>
        </p:nvPicPr>
        <p:blipFill>
          <a:blip r:embed="rId8"/>
          <a:srcRect r="1804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 rot="19139139">
            <a:off x="1543050" y="215900"/>
            <a:ext cx="1609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CC0000"/>
                </a:solidFill>
                <a:latin typeface="Arial" charset="0"/>
              </a:rPr>
              <a:t>Sông Mê Công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 rot="1372236">
            <a:off x="4876800" y="692150"/>
            <a:ext cx="15176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CC0000"/>
                </a:solidFill>
                <a:latin typeface="Arial" charset="0"/>
              </a:rPr>
              <a:t>Sông Đồng Nai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553200" y="0"/>
            <a:ext cx="2590800" cy="1200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 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Thảo luận nhóm và trả lời các câu hỏi sau: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461125" y="1905000"/>
            <a:ext cx="2682875" cy="13239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1.Tìm và kể tên một số sông lớn,</a:t>
            </a:r>
            <a:r>
              <a:rPr lang="en-US" sz="1400" b="1" i="1">
                <a:latin typeface="Arial" charset="0"/>
              </a:rPr>
              <a:t> , 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của đồng bằng Nam Bộ:……………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461125" y="4038600"/>
            <a:ext cx="2682875" cy="16319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2.Nêu nhận xét về mạng lưới sông ngòi,</a:t>
            </a:r>
            <a:r>
              <a:rPr lang="en-US" sz="1400" b="1" i="1">
                <a:latin typeface="Arial" charset="0"/>
              </a:rPr>
              <a:t> ,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của đồng bằng Nam Bộ:……………</a:t>
            </a:r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1905000" y="3276600"/>
            <a:ext cx="609600" cy="609600"/>
          </a:xfrm>
          <a:custGeom>
            <a:avLst/>
            <a:gdLst>
              <a:gd name="T0" fmla="*/ 967740000 w 384"/>
              <a:gd name="T1" fmla="*/ 0 h 384"/>
              <a:gd name="T2" fmla="*/ 846772500 w 384"/>
              <a:gd name="T3" fmla="*/ 120967500 h 384"/>
              <a:gd name="T4" fmla="*/ 725805000 w 384"/>
              <a:gd name="T5" fmla="*/ 241935000 h 384"/>
              <a:gd name="T6" fmla="*/ 604837500 w 384"/>
              <a:gd name="T7" fmla="*/ 483870000 h 384"/>
              <a:gd name="T8" fmla="*/ 483870000 w 384"/>
              <a:gd name="T9" fmla="*/ 604837500 h 384"/>
              <a:gd name="T10" fmla="*/ 483870000 w 384"/>
              <a:gd name="T11" fmla="*/ 725805000 h 384"/>
              <a:gd name="T12" fmla="*/ 483870000 w 384"/>
              <a:gd name="T13" fmla="*/ 846772500 h 384"/>
              <a:gd name="T14" fmla="*/ 362902500 w 384"/>
              <a:gd name="T15" fmla="*/ 967740000 h 384"/>
              <a:gd name="T16" fmla="*/ 241935000 w 384"/>
              <a:gd name="T17" fmla="*/ 846772500 h 384"/>
              <a:gd name="T18" fmla="*/ 0 w 384"/>
              <a:gd name="T19" fmla="*/ 604837500 h 3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"/>
              <a:gd name="T31" fmla="*/ 0 h 384"/>
              <a:gd name="T32" fmla="*/ 384 w 384"/>
              <a:gd name="T33" fmla="*/ 384 h 3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" h="384">
                <a:moveTo>
                  <a:pt x="384" y="0"/>
                </a:moveTo>
                <a:lnTo>
                  <a:pt x="336" y="48"/>
                </a:lnTo>
                <a:lnTo>
                  <a:pt x="288" y="96"/>
                </a:lnTo>
                <a:lnTo>
                  <a:pt x="240" y="192"/>
                </a:lnTo>
                <a:lnTo>
                  <a:pt x="192" y="240"/>
                </a:lnTo>
                <a:lnTo>
                  <a:pt x="192" y="288"/>
                </a:lnTo>
                <a:lnTo>
                  <a:pt x="192" y="336"/>
                </a:lnTo>
                <a:lnTo>
                  <a:pt x="144" y="384"/>
                </a:lnTo>
                <a:lnTo>
                  <a:pt x="96" y="336"/>
                </a:lnTo>
                <a:lnTo>
                  <a:pt x="0" y="24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1371600" y="2743200"/>
            <a:ext cx="762000" cy="533400"/>
          </a:xfrm>
          <a:custGeom>
            <a:avLst/>
            <a:gdLst>
              <a:gd name="T0" fmla="*/ 0 w 480"/>
              <a:gd name="T1" fmla="*/ 846772500 h 336"/>
              <a:gd name="T2" fmla="*/ 120967500 w 480"/>
              <a:gd name="T3" fmla="*/ 725805000 h 336"/>
              <a:gd name="T4" fmla="*/ 241935000 w 480"/>
              <a:gd name="T5" fmla="*/ 604837500 h 336"/>
              <a:gd name="T6" fmla="*/ 362902500 w 480"/>
              <a:gd name="T7" fmla="*/ 483870000 h 336"/>
              <a:gd name="T8" fmla="*/ 483870000 w 480"/>
              <a:gd name="T9" fmla="*/ 483870000 h 336"/>
              <a:gd name="T10" fmla="*/ 604837500 w 480"/>
              <a:gd name="T11" fmla="*/ 483870000 h 336"/>
              <a:gd name="T12" fmla="*/ 725805000 w 480"/>
              <a:gd name="T13" fmla="*/ 483870000 h 336"/>
              <a:gd name="T14" fmla="*/ 846772500 w 480"/>
              <a:gd name="T15" fmla="*/ 483870000 h 336"/>
              <a:gd name="T16" fmla="*/ 967740000 w 480"/>
              <a:gd name="T17" fmla="*/ 362902500 h 336"/>
              <a:gd name="T18" fmla="*/ 967740000 w 480"/>
              <a:gd name="T19" fmla="*/ 241935000 h 336"/>
              <a:gd name="T20" fmla="*/ 1088707500 w 480"/>
              <a:gd name="T21" fmla="*/ 120967500 h 336"/>
              <a:gd name="T22" fmla="*/ 1209675000 w 480"/>
              <a:gd name="T23" fmla="*/ 0 h 3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0"/>
              <a:gd name="T37" fmla="*/ 0 h 336"/>
              <a:gd name="T38" fmla="*/ 480 w 480"/>
              <a:gd name="T39" fmla="*/ 336 h 3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0" h="336">
                <a:moveTo>
                  <a:pt x="0" y="336"/>
                </a:moveTo>
                <a:lnTo>
                  <a:pt x="48" y="288"/>
                </a:lnTo>
                <a:lnTo>
                  <a:pt x="96" y="240"/>
                </a:lnTo>
                <a:lnTo>
                  <a:pt x="144" y="192"/>
                </a:lnTo>
                <a:lnTo>
                  <a:pt x="192" y="192"/>
                </a:lnTo>
                <a:lnTo>
                  <a:pt x="240" y="192"/>
                </a:lnTo>
                <a:lnTo>
                  <a:pt x="288" y="192"/>
                </a:lnTo>
                <a:lnTo>
                  <a:pt x="336" y="192"/>
                </a:lnTo>
                <a:lnTo>
                  <a:pt x="384" y="144"/>
                </a:lnTo>
                <a:lnTo>
                  <a:pt x="384" y="96"/>
                </a:lnTo>
                <a:lnTo>
                  <a:pt x="432" y="48"/>
                </a:lnTo>
                <a:lnTo>
                  <a:pt x="480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1371600" y="2895600"/>
            <a:ext cx="914400" cy="762000"/>
          </a:xfrm>
          <a:custGeom>
            <a:avLst/>
            <a:gdLst>
              <a:gd name="T0" fmla="*/ 0 w 576"/>
              <a:gd name="T1" fmla="*/ 604837500 h 480"/>
              <a:gd name="T2" fmla="*/ 120967500 w 576"/>
              <a:gd name="T3" fmla="*/ 725805000 h 480"/>
              <a:gd name="T4" fmla="*/ 241935000 w 576"/>
              <a:gd name="T5" fmla="*/ 846772500 h 480"/>
              <a:gd name="T6" fmla="*/ 362902500 w 576"/>
              <a:gd name="T7" fmla="*/ 967740000 h 480"/>
              <a:gd name="T8" fmla="*/ 604837500 w 576"/>
              <a:gd name="T9" fmla="*/ 967740000 h 480"/>
              <a:gd name="T10" fmla="*/ 725805000 w 576"/>
              <a:gd name="T11" fmla="*/ 1088707500 h 480"/>
              <a:gd name="T12" fmla="*/ 846772500 w 576"/>
              <a:gd name="T13" fmla="*/ 1209675000 h 480"/>
              <a:gd name="T14" fmla="*/ 967740000 w 576"/>
              <a:gd name="T15" fmla="*/ 967740000 h 480"/>
              <a:gd name="T16" fmla="*/ 1088707500 w 576"/>
              <a:gd name="T17" fmla="*/ 846772500 h 480"/>
              <a:gd name="T18" fmla="*/ 1088707500 w 576"/>
              <a:gd name="T19" fmla="*/ 604837500 h 480"/>
              <a:gd name="T20" fmla="*/ 1088707500 w 576"/>
              <a:gd name="T21" fmla="*/ 483870000 h 480"/>
              <a:gd name="T22" fmla="*/ 1209675000 w 576"/>
              <a:gd name="T23" fmla="*/ 362902500 h 480"/>
              <a:gd name="T24" fmla="*/ 1451610000 w 576"/>
              <a:gd name="T25" fmla="*/ 0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0"/>
              <a:gd name="T41" fmla="*/ 576 w 576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0">
                <a:moveTo>
                  <a:pt x="0" y="240"/>
                </a:moveTo>
                <a:lnTo>
                  <a:pt x="48" y="288"/>
                </a:lnTo>
                <a:lnTo>
                  <a:pt x="96" y="336"/>
                </a:lnTo>
                <a:lnTo>
                  <a:pt x="144" y="384"/>
                </a:lnTo>
                <a:lnTo>
                  <a:pt x="240" y="384"/>
                </a:lnTo>
                <a:lnTo>
                  <a:pt x="288" y="432"/>
                </a:lnTo>
                <a:lnTo>
                  <a:pt x="336" y="480"/>
                </a:lnTo>
                <a:lnTo>
                  <a:pt x="384" y="384"/>
                </a:lnTo>
                <a:lnTo>
                  <a:pt x="432" y="336"/>
                </a:lnTo>
                <a:lnTo>
                  <a:pt x="432" y="240"/>
                </a:lnTo>
                <a:lnTo>
                  <a:pt x="432" y="192"/>
                </a:lnTo>
                <a:lnTo>
                  <a:pt x="480" y="144"/>
                </a:lnTo>
                <a:lnTo>
                  <a:pt x="576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2057400" y="3429000"/>
            <a:ext cx="533400" cy="609600"/>
          </a:xfrm>
          <a:custGeom>
            <a:avLst/>
            <a:gdLst>
              <a:gd name="T0" fmla="*/ 0 w 336"/>
              <a:gd name="T1" fmla="*/ 967740000 h 384"/>
              <a:gd name="T2" fmla="*/ 120967500 w 336"/>
              <a:gd name="T3" fmla="*/ 967740000 h 384"/>
              <a:gd name="T4" fmla="*/ 846772500 w 336"/>
              <a:gd name="T5" fmla="*/ 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384"/>
                </a:moveTo>
                <a:lnTo>
                  <a:pt x="48" y="384"/>
                </a:lnTo>
                <a:lnTo>
                  <a:pt x="336" y="0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2468563" y="2798763"/>
            <a:ext cx="1112837" cy="204787"/>
          </a:xfrm>
          <a:custGeom>
            <a:avLst/>
            <a:gdLst>
              <a:gd name="T0" fmla="*/ 12599982 w 701"/>
              <a:gd name="T1" fmla="*/ 2519356 h 129"/>
              <a:gd name="T2" fmla="*/ 194051150 w 701"/>
              <a:gd name="T3" fmla="*/ 22680557 h 129"/>
              <a:gd name="T4" fmla="*/ 284776735 w 701"/>
              <a:gd name="T5" fmla="*/ 63002959 h 129"/>
              <a:gd name="T6" fmla="*/ 536792246 w 701"/>
              <a:gd name="T7" fmla="*/ 93244760 h 129"/>
              <a:gd name="T8" fmla="*/ 587195349 w 701"/>
              <a:gd name="T9" fmla="*/ 143647762 h 129"/>
              <a:gd name="T10" fmla="*/ 919855824 w 701"/>
              <a:gd name="T11" fmla="*/ 183970163 h 129"/>
              <a:gd name="T12" fmla="*/ 1161790716 w 701"/>
              <a:gd name="T13" fmla="*/ 254534366 h 129"/>
              <a:gd name="T14" fmla="*/ 1413806227 w 701"/>
              <a:gd name="T15" fmla="*/ 315017968 h 129"/>
              <a:gd name="T16" fmla="*/ 1625499257 w 701"/>
              <a:gd name="T17" fmla="*/ 325098569 h 129"/>
              <a:gd name="T18" fmla="*/ 1766627944 w 701"/>
              <a:gd name="T19" fmla="*/ 315017968 h 1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1"/>
              <a:gd name="T31" fmla="*/ 0 h 129"/>
              <a:gd name="T32" fmla="*/ 701 w 701"/>
              <a:gd name="T33" fmla="*/ 129 h 1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1" h="129">
                <a:moveTo>
                  <a:pt x="5" y="1"/>
                </a:moveTo>
                <a:cubicBezTo>
                  <a:pt x="39" y="12"/>
                  <a:pt x="0" y="0"/>
                  <a:pt x="77" y="9"/>
                </a:cubicBezTo>
                <a:cubicBezTo>
                  <a:pt x="91" y="11"/>
                  <a:pt x="100" y="22"/>
                  <a:pt x="113" y="25"/>
                </a:cubicBezTo>
                <a:cubicBezTo>
                  <a:pt x="150" y="34"/>
                  <a:pt x="169" y="34"/>
                  <a:pt x="213" y="37"/>
                </a:cubicBezTo>
                <a:cubicBezTo>
                  <a:pt x="221" y="42"/>
                  <a:pt x="225" y="52"/>
                  <a:pt x="233" y="57"/>
                </a:cubicBezTo>
                <a:cubicBezTo>
                  <a:pt x="267" y="78"/>
                  <a:pt x="329" y="71"/>
                  <a:pt x="365" y="73"/>
                </a:cubicBezTo>
                <a:cubicBezTo>
                  <a:pt x="396" y="94"/>
                  <a:pt x="425" y="95"/>
                  <a:pt x="461" y="101"/>
                </a:cubicBezTo>
                <a:cubicBezTo>
                  <a:pt x="493" y="106"/>
                  <a:pt x="529" y="123"/>
                  <a:pt x="561" y="125"/>
                </a:cubicBezTo>
                <a:cubicBezTo>
                  <a:pt x="589" y="126"/>
                  <a:pt x="617" y="128"/>
                  <a:pt x="645" y="129"/>
                </a:cubicBezTo>
                <a:cubicBezTo>
                  <a:pt x="664" y="128"/>
                  <a:pt x="701" y="125"/>
                  <a:pt x="701" y="12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Freeform 13"/>
          <p:cNvSpPr>
            <a:spLocks/>
          </p:cNvSpPr>
          <p:nvPr/>
        </p:nvSpPr>
        <p:spPr bwMode="auto">
          <a:xfrm>
            <a:off x="2667000" y="3068638"/>
            <a:ext cx="973138" cy="131762"/>
          </a:xfrm>
          <a:custGeom>
            <a:avLst/>
            <a:gdLst>
              <a:gd name="T0" fmla="*/ 0 w 613"/>
              <a:gd name="T1" fmla="*/ 88204340 h 83"/>
              <a:gd name="T2" fmla="*/ 20161260 w 613"/>
              <a:gd name="T3" fmla="*/ 27720820 h 83"/>
              <a:gd name="T4" fmla="*/ 332660796 w 613"/>
              <a:gd name="T5" fmla="*/ 78123754 h 83"/>
              <a:gd name="T6" fmla="*/ 685482852 w 613"/>
              <a:gd name="T7" fmla="*/ 128526687 h 83"/>
              <a:gd name="T8" fmla="*/ 836692305 w 613"/>
              <a:gd name="T9" fmla="*/ 138607274 h 83"/>
              <a:gd name="T10" fmla="*/ 977821127 w 613"/>
              <a:gd name="T11" fmla="*/ 148687861 h 83"/>
              <a:gd name="T12" fmla="*/ 1139111210 w 613"/>
              <a:gd name="T13" fmla="*/ 199090795 h 83"/>
              <a:gd name="T14" fmla="*/ 1401207595 w 613"/>
              <a:gd name="T15" fmla="*/ 189010208 h 83"/>
              <a:gd name="T16" fmla="*/ 1441530116 w 613"/>
              <a:gd name="T17" fmla="*/ 128526687 h 83"/>
              <a:gd name="T18" fmla="*/ 1522175157 w 613"/>
              <a:gd name="T19" fmla="*/ 108365514 h 83"/>
              <a:gd name="T20" fmla="*/ 1542336417 w 613"/>
              <a:gd name="T21" fmla="*/ 6804316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3"/>
              <a:gd name="T34" fmla="*/ 0 h 83"/>
              <a:gd name="T35" fmla="*/ 613 w 613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3" h="83">
                <a:moveTo>
                  <a:pt x="0" y="35"/>
                </a:moveTo>
                <a:cubicBezTo>
                  <a:pt x="3" y="27"/>
                  <a:pt x="0" y="14"/>
                  <a:pt x="8" y="11"/>
                </a:cubicBezTo>
                <a:cubicBezTo>
                  <a:pt x="44" y="0"/>
                  <a:pt x="95" y="22"/>
                  <a:pt x="132" y="31"/>
                </a:cubicBezTo>
                <a:cubicBezTo>
                  <a:pt x="174" y="59"/>
                  <a:pt x="213" y="47"/>
                  <a:pt x="272" y="51"/>
                </a:cubicBezTo>
                <a:cubicBezTo>
                  <a:pt x="292" y="52"/>
                  <a:pt x="312" y="54"/>
                  <a:pt x="332" y="55"/>
                </a:cubicBezTo>
                <a:cubicBezTo>
                  <a:pt x="351" y="56"/>
                  <a:pt x="388" y="59"/>
                  <a:pt x="388" y="59"/>
                </a:cubicBezTo>
                <a:cubicBezTo>
                  <a:pt x="409" y="66"/>
                  <a:pt x="431" y="72"/>
                  <a:pt x="452" y="79"/>
                </a:cubicBezTo>
                <a:cubicBezTo>
                  <a:pt x="487" y="78"/>
                  <a:pt x="522" y="83"/>
                  <a:pt x="556" y="75"/>
                </a:cubicBezTo>
                <a:cubicBezTo>
                  <a:pt x="565" y="73"/>
                  <a:pt x="563" y="53"/>
                  <a:pt x="572" y="51"/>
                </a:cubicBezTo>
                <a:cubicBezTo>
                  <a:pt x="596" y="46"/>
                  <a:pt x="586" y="49"/>
                  <a:pt x="604" y="43"/>
                </a:cubicBezTo>
                <a:cubicBezTo>
                  <a:pt x="613" y="30"/>
                  <a:pt x="612" y="36"/>
                  <a:pt x="612" y="27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2327275" y="3998913"/>
            <a:ext cx="550863" cy="573087"/>
          </a:xfrm>
          <a:custGeom>
            <a:avLst/>
            <a:gdLst>
              <a:gd name="T0" fmla="*/ 55443488 w 347"/>
              <a:gd name="T1" fmla="*/ 909774819 h 361"/>
              <a:gd name="T2" fmla="*/ 5040317 w 347"/>
              <a:gd name="T3" fmla="*/ 889613586 h 361"/>
              <a:gd name="T4" fmla="*/ 35282220 w 347"/>
              <a:gd name="T5" fmla="*/ 869452354 h 361"/>
              <a:gd name="T6" fmla="*/ 146169195 w 347"/>
              <a:gd name="T7" fmla="*/ 708162495 h 361"/>
              <a:gd name="T8" fmla="*/ 327620610 w 347"/>
              <a:gd name="T9" fmla="*/ 577114484 h 361"/>
              <a:gd name="T10" fmla="*/ 408265683 w 347"/>
              <a:gd name="T11" fmla="*/ 506550171 h 361"/>
              <a:gd name="T12" fmla="*/ 458668854 w 347"/>
              <a:gd name="T13" fmla="*/ 385582776 h 361"/>
              <a:gd name="T14" fmla="*/ 549394561 w 347"/>
              <a:gd name="T15" fmla="*/ 335179695 h 361"/>
              <a:gd name="T16" fmla="*/ 619959000 w 347"/>
              <a:gd name="T17" fmla="*/ 254534765 h 361"/>
              <a:gd name="T18" fmla="*/ 680442805 w 347"/>
              <a:gd name="T19" fmla="*/ 214212301 h 361"/>
              <a:gd name="T20" fmla="*/ 751007244 w 347"/>
              <a:gd name="T21" fmla="*/ 133567371 h 361"/>
              <a:gd name="T22" fmla="*/ 771168512 w 347"/>
              <a:gd name="T23" fmla="*/ 103325522 h 361"/>
              <a:gd name="T24" fmla="*/ 801410415 w 347"/>
              <a:gd name="T25" fmla="*/ 93244906 h 361"/>
              <a:gd name="T26" fmla="*/ 811491049 w 347"/>
              <a:gd name="T27" fmla="*/ 63003058 h 361"/>
              <a:gd name="T28" fmla="*/ 871974854 w 347"/>
              <a:gd name="T29" fmla="*/ 12599977 h 3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7"/>
              <a:gd name="T46" fmla="*/ 0 h 361"/>
              <a:gd name="T47" fmla="*/ 347 w 347"/>
              <a:gd name="T48" fmla="*/ 361 h 3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7" h="361">
                <a:moveTo>
                  <a:pt x="22" y="361"/>
                </a:moveTo>
                <a:cubicBezTo>
                  <a:pt x="15" y="358"/>
                  <a:pt x="5" y="359"/>
                  <a:pt x="2" y="353"/>
                </a:cubicBezTo>
                <a:cubicBezTo>
                  <a:pt x="0" y="349"/>
                  <a:pt x="11" y="349"/>
                  <a:pt x="14" y="345"/>
                </a:cubicBezTo>
                <a:cubicBezTo>
                  <a:pt x="28" y="322"/>
                  <a:pt x="29" y="291"/>
                  <a:pt x="58" y="281"/>
                </a:cubicBezTo>
                <a:cubicBezTo>
                  <a:pt x="75" y="255"/>
                  <a:pt x="99" y="235"/>
                  <a:pt x="130" y="229"/>
                </a:cubicBezTo>
                <a:cubicBezTo>
                  <a:pt x="143" y="220"/>
                  <a:pt x="149" y="210"/>
                  <a:pt x="162" y="201"/>
                </a:cubicBezTo>
                <a:cubicBezTo>
                  <a:pt x="166" y="190"/>
                  <a:pt x="171" y="162"/>
                  <a:pt x="182" y="153"/>
                </a:cubicBezTo>
                <a:cubicBezTo>
                  <a:pt x="193" y="144"/>
                  <a:pt x="218" y="133"/>
                  <a:pt x="218" y="133"/>
                </a:cubicBezTo>
                <a:cubicBezTo>
                  <a:pt x="225" y="122"/>
                  <a:pt x="236" y="109"/>
                  <a:pt x="246" y="101"/>
                </a:cubicBezTo>
                <a:cubicBezTo>
                  <a:pt x="253" y="95"/>
                  <a:pt x="270" y="85"/>
                  <a:pt x="270" y="85"/>
                </a:cubicBezTo>
                <a:cubicBezTo>
                  <a:pt x="289" y="57"/>
                  <a:pt x="278" y="66"/>
                  <a:pt x="298" y="53"/>
                </a:cubicBezTo>
                <a:cubicBezTo>
                  <a:pt x="301" y="49"/>
                  <a:pt x="302" y="44"/>
                  <a:pt x="306" y="41"/>
                </a:cubicBezTo>
                <a:cubicBezTo>
                  <a:pt x="309" y="38"/>
                  <a:pt x="315" y="40"/>
                  <a:pt x="318" y="37"/>
                </a:cubicBezTo>
                <a:cubicBezTo>
                  <a:pt x="321" y="34"/>
                  <a:pt x="319" y="28"/>
                  <a:pt x="322" y="25"/>
                </a:cubicBezTo>
                <a:cubicBezTo>
                  <a:pt x="347" y="0"/>
                  <a:pt x="346" y="20"/>
                  <a:pt x="346" y="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2133600" y="5041900"/>
            <a:ext cx="977900" cy="368300"/>
          </a:xfrm>
          <a:custGeom>
            <a:avLst/>
            <a:gdLst>
              <a:gd name="T0" fmla="*/ 0 w 616"/>
              <a:gd name="T1" fmla="*/ 584676250 h 232"/>
              <a:gd name="T2" fmla="*/ 312499375 w 616"/>
              <a:gd name="T3" fmla="*/ 574595625 h 232"/>
              <a:gd name="T4" fmla="*/ 443547500 w 616"/>
              <a:gd name="T5" fmla="*/ 524192500 h 232"/>
              <a:gd name="T6" fmla="*/ 534273125 w 616"/>
              <a:gd name="T7" fmla="*/ 473789375 h 232"/>
              <a:gd name="T8" fmla="*/ 685482500 w 616"/>
              <a:gd name="T9" fmla="*/ 463708750 h 232"/>
              <a:gd name="T10" fmla="*/ 877014375 w 616"/>
              <a:gd name="T11" fmla="*/ 403225000 h 232"/>
              <a:gd name="T12" fmla="*/ 1078626875 w 616"/>
              <a:gd name="T13" fmla="*/ 352821875 h 232"/>
              <a:gd name="T14" fmla="*/ 1169352500 w 616"/>
              <a:gd name="T15" fmla="*/ 292338125 h 232"/>
              <a:gd name="T16" fmla="*/ 1270158750 w 616"/>
              <a:gd name="T17" fmla="*/ 262096250 h 232"/>
              <a:gd name="T18" fmla="*/ 1340723125 w 616"/>
              <a:gd name="T19" fmla="*/ 211693125 h 232"/>
              <a:gd name="T20" fmla="*/ 1350803750 w 616"/>
              <a:gd name="T21" fmla="*/ 181451250 h 232"/>
              <a:gd name="T22" fmla="*/ 1441529375 w 616"/>
              <a:gd name="T23" fmla="*/ 131048125 h 232"/>
              <a:gd name="T24" fmla="*/ 1461690625 w 616"/>
              <a:gd name="T25" fmla="*/ 100806250 h 232"/>
              <a:gd name="T26" fmla="*/ 1491932500 w 616"/>
              <a:gd name="T27" fmla="*/ 80645000 h 232"/>
              <a:gd name="T28" fmla="*/ 1532255000 w 616"/>
              <a:gd name="T29" fmla="*/ 20161250 h 232"/>
              <a:gd name="T30" fmla="*/ 1552416250 w 616"/>
              <a:gd name="T31" fmla="*/ 0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16"/>
              <a:gd name="T49" fmla="*/ 0 h 232"/>
              <a:gd name="T50" fmla="*/ 616 w 61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16" h="232">
                <a:moveTo>
                  <a:pt x="0" y="232"/>
                </a:moveTo>
                <a:cubicBezTo>
                  <a:pt x="28" y="221"/>
                  <a:pt x="103" y="229"/>
                  <a:pt x="124" y="228"/>
                </a:cubicBezTo>
                <a:cubicBezTo>
                  <a:pt x="140" y="223"/>
                  <a:pt x="161" y="216"/>
                  <a:pt x="176" y="208"/>
                </a:cubicBezTo>
                <a:cubicBezTo>
                  <a:pt x="186" y="202"/>
                  <a:pt x="198" y="190"/>
                  <a:pt x="212" y="188"/>
                </a:cubicBezTo>
                <a:cubicBezTo>
                  <a:pt x="232" y="186"/>
                  <a:pt x="252" y="185"/>
                  <a:pt x="272" y="184"/>
                </a:cubicBezTo>
                <a:cubicBezTo>
                  <a:pt x="319" y="168"/>
                  <a:pt x="293" y="166"/>
                  <a:pt x="348" y="160"/>
                </a:cubicBezTo>
                <a:cubicBezTo>
                  <a:pt x="379" y="152"/>
                  <a:pt x="392" y="144"/>
                  <a:pt x="428" y="140"/>
                </a:cubicBezTo>
                <a:cubicBezTo>
                  <a:pt x="445" y="134"/>
                  <a:pt x="450" y="125"/>
                  <a:pt x="464" y="116"/>
                </a:cubicBezTo>
                <a:cubicBezTo>
                  <a:pt x="475" y="109"/>
                  <a:pt x="492" y="108"/>
                  <a:pt x="504" y="104"/>
                </a:cubicBezTo>
                <a:cubicBezTo>
                  <a:pt x="513" y="97"/>
                  <a:pt x="525" y="93"/>
                  <a:pt x="532" y="84"/>
                </a:cubicBezTo>
                <a:cubicBezTo>
                  <a:pt x="535" y="81"/>
                  <a:pt x="533" y="75"/>
                  <a:pt x="536" y="72"/>
                </a:cubicBezTo>
                <a:cubicBezTo>
                  <a:pt x="544" y="63"/>
                  <a:pt x="562" y="59"/>
                  <a:pt x="572" y="52"/>
                </a:cubicBezTo>
                <a:cubicBezTo>
                  <a:pt x="575" y="48"/>
                  <a:pt x="577" y="43"/>
                  <a:pt x="580" y="40"/>
                </a:cubicBezTo>
                <a:cubicBezTo>
                  <a:pt x="583" y="37"/>
                  <a:pt x="589" y="36"/>
                  <a:pt x="592" y="32"/>
                </a:cubicBezTo>
                <a:cubicBezTo>
                  <a:pt x="598" y="25"/>
                  <a:pt x="603" y="16"/>
                  <a:pt x="608" y="8"/>
                </a:cubicBezTo>
                <a:cubicBezTo>
                  <a:pt x="610" y="5"/>
                  <a:pt x="613" y="3"/>
                  <a:pt x="616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2181225" y="4171950"/>
            <a:ext cx="885825" cy="1162050"/>
          </a:xfrm>
          <a:custGeom>
            <a:avLst/>
            <a:gdLst>
              <a:gd name="T0" fmla="*/ 45362813 w 558"/>
              <a:gd name="T1" fmla="*/ 1844754375 h 732"/>
              <a:gd name="T2" fmla="*/ 5040313 w 558"/>
              <a:gd name="T3" fmla="*/ 1814512500 h 732"/>
              <a:gd name="T4" fmla="*/ 65524063 w 558"/>
              <a:gd name="T5" fmla="*/ 1794351250 h 732"/>
              <a:gd name="T6" fmla="*/ 146169063 w 558"/>
              <a:gd name="T7" fmla="*/ 1723786875 h 732"/>
              <a:gd name="T8" fmla="*/ 166330313 w 558"/>
              <a:gd name="T9" fmla="*/ 1693545000 h 732"/>
              <a:gd name="T10" fmla="*/ 196572188 w 558"/>
              <a:gd name="T11" fmla="*/ 1683464375 h 732"/>
              <a:gd name="T12" fmla="*/ 246975313 w 558"/>
              <a:gd name="T13" fmla="*/ 1602819375 h 732"/>
              <a:gd name="T14" fmla="*/ 267136563 w 558"/>
              <a:gd name="T15" fmla="*/ 1572577500 h 732"/>
              <a:gd name="T16" fmla="*/ 297378438 w 558"/>
              <a:gd name="T17" fmla="*/ 1552416250 h 732"/>
              <a:gd name="T18" fmla="*/ 418345938 w 558"/>
              <a:gd name="T19" fmla="*/ 1391126250 h 732"/>
              <a:gd name="T20" fmla="*/ 488910313 w 558"/>
              <a:gd name="T21" fmla="*/ 1280239375 h 732"/>
              <a:gd name="T22" fmla="*/ 509071563 w 558"/>
              <a:gd name="T23" fmla="*/ 1249997500 h 732"/>
              <a:gd name="T24" fmla="*/ 539313438 w 558"/>
              <a:gd name="T25" fmla="*/ 1239916875 h 732"/>
              <a:gd name="T26" fmla="*/ 549394063 w 558"/>
              <a:gd name="T27" fmla="*/ 1209675000 h 732"/>
              <a:gd name="T28" fmla="*/ 609877813 w 558"/>
              <a:gd name="T29" fmla="*/ 1179433125 h 732"/>
              <a:gd name="T30" fmla="*/ 720764688 w 558"/>
              <a:gd name="T31" fmla="*/ 997981875 h 732"/>
              <a:gd name="T32" fmla="*/ 801409688 w 558"/>
              <a:gd name="T33" fmla="*/ 927417500 h 732"/>
              <a:gd name="T34" fmla="*/ 912296563 w 558"/>
              <a:gd name="T35" fmla="*/ 735885625 h 732"/>
              <a:gd name="T36" fmla="*/ 972780313 w 558"/>
              <a:gd name="T37" fmla="*/ 695563125 h 732"/>
              <a:gd name="T38" fmla="*/ 1003022188 w 558"/>
              <a:gd name="T39" fmla="*/ 635079375 h 732"/>
              <a:gd name="T40" fmla="*/ 1063505938 w 558"/>
              <a:gd name="T41" fmla="*/ 614918125 h 732"/>
              <a:gd name="T42" fmla="*/ 1103828438 w 558"/>
              <a:gd name="T43" fmla="*/ 564515000 h 732"/>
              <a:gd name="T44" fmla="*/ 1174392813 w 558"/>
              <a:gd name="T45" fmla="*/ 493950625 h 732"/>
              <a:gd name="T46" fmla="*/ 1234876563 w 558"/>
              <a:gd name="T47" fmla="*/ 413305625 h 732"/>
              <a:gd name="T48" fmla="*/ 1285279688 w 558"/>
              <a:gd name="T49" fmla="*/ 171370625 h 732"/>
              <a:gd name="T50" fmla="*/ 1345763438 w 558"/>
              <a:gd name="T51" fmla="*/ 131048125 h 732"/>
              <a:gd name="T52" fmla="*/ 1376005313 w 558"/>
              <a:gd name="T53" fmla="*/ 110886875 h 732"/>
              <a:gd name="T54" fmla="*/ 1406247188 w 558"/>
              <a:gd name="T55" fmla="*/ 0 h 73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58"/>
              <a:gd name="T85" fmla="*/ 0 h 732"/>
              <a:gd name="T86" fmla="*/ 558 w 558"/>
              <a:gd name="T87" fmla="*/ 732 h 73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58" h="732">
                <a:moveTo>
                  <a:pt x="18" y="732"/>
                </a:moveTo>
                <a:cubicBezTo>
                  <a:pt x="13" y="728"/>
                  <a:pt x="0" y="726"/>
                  <a:pt x="2" y="720"/>
                </a:cubicBezTo>
                <a:cubicBezTo>
                  <a:pt x="5" y="712"/>
                  <a:pt x="26" y="712"/>
                  <a:pt x="26" y="712"/>
                </a:cubicBezTo>
                <a:cubicBezTo>
                  <a:pt x="34" y="700"/>
                  <a:pt x="58" y="684"/>
                  <a:pt x="58" y="684"/>
                </a:cubicBezTo>
                <a:cubicBezTo>
                  <a:pt x="61" y="680"/>
                  <a:pt x="62" y="675"/>
                  <a:pt x="66" y="672"/>
                </a:cubicBezTo>
                <a:cubicBezTo>
                  <a:pt x="69" y="669"/>
                  <a:pt x="76" y="671"/>
                  <a:pt x="78" y="668"/>
                </a:cubicBezTo>
                <a:cubicBezTo>
                  <a:pt x="108" y="626"/>
                  <a:pt x="67" y="657"/>
                  <a:pt x="98" y="636"/>
                </a:cubicBezTo>
                <a:cubicBezTo>
                  <a:pt x="101" y="632"/>
                  <a:pt x="103" y="627"/>
                  <a:pt x="106" y="624"/>
                </a:cubicBezTo>
                <a:cubicBezTo>
                  <a:pt x="109" y="621"/>
                  <a:pt x="115" y="620"/>
                  <a:pt x="118" y="616"/>
                </a:cubicBezTo>
                <a:cubicBezTo>
                  <a:pt x="134" y="595"/>
                  <a:pt x="138" y="561"/>
                  <a:pt x="166" y="552"/>
                </a:cubicBezTo>
                <a:cubicBezTo>
                  <a:pt x="178" y="535"/>
                  <a:pt x="176" y="520"/>
                  <a:pt x="194" y="508"/>
                </a:cubicBezTo>
                <a:cubicBezTo>
                  <a:pt x="197" y="504"/>
                  <a:pt x="198" y="499"/>
                  <a:pt x="202" y="496"/>
                </a:cubicBezTo>
                <a:cubicBezTo>
                  <a:pt x="205" y="493"/>
                  <a:pt x="211" y="495"/>
                  <a:pt x="214" y="492"/>
                </a:cubicBezTo>
                <a:cubicBezTo>
                  <a:pt x="217" y="489"/>
                  <a:pt x="215" y="483"/>
                  <a:pt x="218" y="480"/>
                </a:cubicBezTo>
                <a:cubicBezTo>
                  <a:pt x="224" y="473"/>
                  <a:pt x="234" y="471"/>
                  <a:pt x="242" y="468"/>
                </a:cubicBezTo>
                <a:cubicBezTo>
                  <a:pt x="245" y="433"/>
                  <a:pt x="251" y="408"/>
                  <a:pt x="286" y="396"/>
                </a:cubicBezTo>
                <a:cubicBezTo>
                  <a:pt x="294" y="384"/>
                  <a:pt x="318" y="368"/>
                  <a:pt x="318" y="368"/>
                </a:cubicBezTo>
                <a:cubicBezTo>
                  <a:pt x="331" y="328"/>
                  <a:pt x="327" y="315"/>
                  <a:pt x="362" y="292"/>
                </a:cubicBezTo>
                <a:cubicBezTo>
                  <a:pt x="392" y="272"/>
                  <a:pt x="357" y="286"/>
                  <a:pt x="386" y="276"/>
                </a:cubicBezTo>
                <a:cubicBezTo>
                  <a:pt x="391" y="269"/>
                  <a:pt x="391" y="257"/>
                  <a:pt x="398" y="252"/>
                </a:cubicBezTo>
                <a:cubicBezTo>
                  <a:pt x="405" y="247"/>
                  <a:pt x="422" y="244"/>
                  <a:pt x="422" y="244"/>
                </a:cubicBezTo>
                <a:cubicBezTo>
                  <a:pt x="431" y="217"/>
                  <a:pt x="419" y="246"/>
                  <a:pt x="438" y="224"/>
                </a:cubicBezTo>
                <a:cubicBezTo>
                  <a:pt x="464" y="194"/>
                  <a:pt x="441" y="204"/>
                  <a:pt x="466" y="196"/>
                </a:cubicBezTo>
                <a:cubicBezTo>
                  <a:pt x="471" y="181"/>
                  <a:pt x="481" y="177"/>
                  <a:pt x="490" y="164"/>
                </a:cubicBezTo>
                <a:cubicBezTo>
                  <a:pt x="493" y="136"/>
                  <a:pt x="489" y="89"/>
                  <a:pt x="510" y="68"/>
                </a:cubicBezTo>
                <a:cubicBezTo>
                  <a:pt x="517" y="61"/>
                  <a:pt x="526" y="57"/>
                  <a:pt x="534" y="52"/>
                </a:cubicBezTo>
                <a:cubicBezTo>
                  <a:pt x="538" y="49"/>
                  <a:pt x="546" y="44"/>
                  <a:pt x="546" y="44"/>
                </a:cubicBezTo>
                <a:cubicBezTo>
                  <a:pt x="551" y="29"/>
                  <a:pt x="558" y="15"/>
                  <a:pt x="558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3106738" y="4495800"/>
            <a:ext cx="271462" cy="552450"/>
          </a:xfrm>
          <a:custGeom>
            <a:avLst/>
            <a:gdLst>
              <a:gd name="T0" fmla="*/ 269655428 w 171"/>
              <a:gd name="T1" fmla="*/ 0 h 348"/>
              <a:gd name="T2" fmla="*/ 209171790 w 171"/>
              <a:gd name="T3" fmla="*/ 60483750 h 348"/>
              <a:gd name="T4" fmla="*/ 148688151 w 171"/>
              <a:gd name="T5" fmla="*/ 191531875 h 348"/>
              <a:gd name="T6" fmla="*/ 108365725 w 171"/>
              <a:gd name="T7" fmla="*/ 282257500 h 348"/>
              <a:gd name="T8" fmla="*/ 98285119 w 171"/>
              <a:gd name="T9" fmla="*/ 312499375 h 348"/>
              <a:gd name="T10" fmla="*/ 47882087 w 171"/>
              <a:gd name="T11" fmla="*/ 655240625 h 348"/>
              <a:gd name="T12" fmla="*/ 138607545 w 171"/>
              <a:gd name="T13" fmla="*/ 816530625 h 348"/>
              <a:gd name="T14" fmla="*/ 289816641 w 171"/>
              <a:gd name="T15" fmla="*/ 806450000 h 348"/>
              <a:gd name="T16" fmla="*/ 299897248 w 171"/>
              <a:gd name="T17" fmla="*/ 846772500 h 348"/>
              <a:gd name="T18" fmla="*/ 430945131 w 171"/>
              <a:gd name="T19" fmla="*/ 877014375 h 3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1"/>
              <a:gd name="T31" fmla="*/ 0 h 348"/>
              <a:gd name="T32" fmla="*/ 171 w 171"/>
              <a:gd name="T33" fmla="*/ 348 h 3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1" h="348">
                <a:moveTo>
                  <a:pt x="107" y="0"/>
                </a:moveTo>
                <a:cubicBezTo>
                  <a:pt x="99" y="8"/>
                  <a:pt x="88" y="14"/>
                  <a:pt x="83" y="24"/>
                </a:cubicBezTo>
                <a:cubicBezTo>
                  <a:pt x="70" y="52"/>
                  <a:pt x="90" y="66"/>
                  <a:pt x="59" y="76"/>
                </a:cubicBezTo>
                <a:cubicBezTo>
                  <a:pt x="46" y="95"/>
                  <a:pt x="53" y="83"/>
                  <a:pt x="43" y="112"/>
                </a:cubicBezTo>
                <a:cubicBezTo>
                  <a:pt x="42" y="116"/>
                  <a:pt x="39" y="124"/>
                  <a:pt x="39" y="124"/>
                </a:cubicBezTo>
                <a:cubicBezTo>
                  <a:pt x="36" y="178"/>
                  <a:pt x="29" y="211"/>
                  <a:pt x="19" y="260"/>
                </a:cubicBezTo>
                <a:cubicBezTo>
                  <a:pt x="15" y="328"/>
                  <a:pt x="0" y="332"/>
                  <a:pt x="55" y="324"/>
                </a:cubicBezTo>
                <a:cubicBezTo>
                  <a:pt x="76" y="310"/>
                  <a:pt x="77" y="306"/>
                  <a:pt x="115" y="320"/>
                </a:cubicBezTo>
                <a:cubicBezTo>
                  <a:pt x="120" y="322"/>
                  <a:pt x="115" y="332"/>
                  <a:pt x="119" y="336"/>
                </a:cubicBezTo>
                <a:cubicBezTo>
                  <a:pt x="131" y="346"/>
                  <a:pt x="156" y="348"/>
                  <a:pt x="171" y="34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Freeform 18"/>
          <p:cNvSpPr>
            <a:spLocks/>
          </p:cNvSpPr>
          <p:nvPr/>
        </p:nvSpPr>
        <p:spPr bwMode="auto">
          <a:xfrm>
            <a:off x="3200400" y="4343400"/>
            <a:ext cx="400050" cy="504825"/>
          </a:xfrm>
          <a:custGeom>
            <a:avLst/>
            <a:gdLst>
              <a:gd name="T0" fmla="*/ 0 w 252"/>
              <a:gd name="T1" fmla="*/ 0 h 318"/>
              <a:gd name="T2" fmla="*/ 100806250 w 252"/>
              <a:gd name="T3" fmla="*/ 70564375 h 318"/>
              <a:gd name="T4" fmla="*/ 120967500 w 252"/>
              <a:gd name="T5" fmla="*/ 191531875 h 318"/>
              <a:gd name="T6" fmla="*/ 181451250 w 252"/>
              <a:gd name="T7" fmla="*/ 231854375 h 318"/>
              <a:gd name="T8" fmla="*/ 211693125 w 252"/>
              <a:gd name="T9" fmla="*/ 252015625 h 318"/>
              <a:gd name="T10" fmla="*/ 352821875 w 252"/>
              <a:gd name="T11" fmla="*/ 403225000 h 318"/>
              <a:gd name="T12" fmla="*/ 443547500 w 252"/>
              <a:gd name="T13" fmla="*/ 524192500 h 318"/>
              <a:gd name="T14" fmla="*/ 574595625 w 252"/>
              <a:gd name="T15" fmla="*/ 756046875 h 318"/>
              <a:gd name="T16" fmla="*/ 635079375 w 252"/>
              <a:gd name="T17" fmla="*/ 786288750 h 318"/>
              <a:gd name="T18" fmla="*/ 604837500 w 252"/>
              <a:gd name="T19" fmla="*/ 725805000 h 3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2"/>
              <a:gd name="T31" fmla="*/ 0 h 318"/>
              <a:gd name="T32" fmla="*/ 252 w 252"/>
              <a:gd name="T33" fmla="*/ 318 h 3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2" h="318">
                <a:moveTo>
                  <a:pt x="0" y="0"/>
                </a:moveTo>
                <a:cubicBezTo>
                  <a:pt x="16" y="10"/>
                  <a:pt x="34" y="10"/>
                  <a:pt x="40" y="28"/>
                </a:cubicBezTo>
                <a:cubicBezTo>
                  <a:pt x="42" y="44"/>
                  <a:pt x="37" y="65"/>
                  <a:pt x="48" y="76"/>
                </a:cubicBezTo>
                <a:cubicBezTo>
                  <a:pt x="55" y="83"/>
                  <a:pt x="64" y="87"/>
                  <a:pt x="72" y="92"/>
                </a:cubicBezTo>
                <a:cubicBezTo>
                  <a:pt x="76" y="95"/>
                  <a:pt x="84" y="100"/>
                  <a:pt x="84" y="100"/>
                </a:cubicBezTo>
                <a:cubicBezTo>
                  <a:pt x="104" y="130"/>
                  <a:pt x="99" y="146"/>
                  <a:pt x="140" y="160"/>
                </a:cubicBezTo>
                <a:cubicBezTo>
                  <a:pt x="146" y="203"/>
                  <a:pt x="139" y="196"/>
                  <a:pt x="176" y="208"/>
                </a:cubicBezTo>
                <a:cubicBezTo>
                  <a:pt x="182" y="243"/>
                  <a:pt x="198" y="280"/>
                  <a:pt x="228" y="300"/>
                </a:cubicBezTo>
                <a:cubicBezTo>
                  <a:pt x="234" y="318"/>
                  <a:pt x="228" y="312"/>
                  <a:pt x="252" y="312"/>
                </a:cubicBezTo>
                <a:lnTo>
                  <a:pt x="240" y="288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Freeform 19"/>
          <p:cNvSpPr>
            <a:spLocks/>
          </p:cNvSpPr>
          <p:nvPr/>
        </p:nvSpPr>
        <p:spPr bwMode="auto">
          <a:xfrm>
            <a:off x="3729038" y="762000"/>
            <a:ext cx="157162" cy="635000"/>
          </a:xfrm>
          <a:custGeom>
            <a:avLst/>
            <a:gdLst>
              <a:gd name="T0" fmla="*/ 249493881 w 99"/>
              <a:gd name="T1" fmla="*/ 0 h 400"/>
              <a:gd name="T2" fmla="*/ 219252102 w 99"/>
              <a:gd name="T3" fmla="*/ 80645000 h 400"/>
              <a:gd name="T4" fmla="*/ 158768545 w 99"/>
              <a:gd name="T5" fmla="*/ 120967500 h 400"/>
              <a:gd name="T6" fmla="*/ 108365580 w 99"/>
              <a:gd name="T7" fmla="*/ 211693125 h 400"/>
              <a:gd name="T8" fmla="*/ 37801430 w 99"/>
              <a:gd name="T9" fmla="*/ 312499375 h 400"/>
              <a:gd name="T10" fmla="*/ 78123801 w 99"/>
              <a:gd name="T11" fmla="*/ 695563125 h 400"/>
              <a:gd name="T12" fmla="*/ 88204394 w 99"/>
              <a:gd name="T13" fmla="*/ 947578750 h 400"/>
              <a:gd name="T14" fmla="*/ 68043209 w 99"/>
              <a:gd name="T15" fmla="*/ 1008062500 h 400"/>
              <a:gd name="T16" fmla="*/ 17640244 w 99"/>
              <a:gd name="T17" fmla="*/ 1008062500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"/>
              <a:gd name="T28" fmla="*/ 0 h 400"/>
              <a:gd name="T29" fmla="*/ 99 w 9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" h="400">
                <a:moveTo>
                  <a:pt x="99" y="0"/>
                </a:moveTo>
                <a:cubicBezTo>
                  <a:pt x="97" y="12"/>
                  <a:pt x="97" y="23"/>
                  <a:pt x="87" y="32"/>
                </a:cubicBezTo>
                <a:cubicBezTo>
                  <a:pt x="80" y="38"/>
                  <a:pt x="63" y="48"/>
                  <a:pt x="63" y="48"/>
                </a:cubicBezTo>
                <a:cubicBezTo>
                  <a:pt x="59" y="61"/>
                  <a:pt x="43" y="84"/>
                  <a:pt x="43" y="84"/>
                </a:cubicBezTo>
                <a:cubicBezTo>
                  <a:pt x="38" y="121"/>
                  <a:pt x="40" y="108"/>
                  <a:pt x="15" y="124"/>
                </a:cubicBezTo>
                <a:cubicBezTo>
                  <a:pt x="17" y="188"/>
                  <a:pt x="0" y="230"/>
                  <a:pt x="31" y="276"/>
                </a:cubicBezTo>
                <a:cubicBezTo>
                  <a:pt x="34" y="311"/>
                  <a:pt x="42" y="342"/>
                  <a:pt x="35" y="376"/>
                </a:cubicBezTo>
                <a:cubicBezTo>
                  <a:pt x="33" y="384"/>
                  <a:pt x="35" y="400"/>
                  <a:pt x="27" y="400"/>
                </a:cubicBezTo>
                <a:cubicBezTo>
                  <a:pt x="20" y="400"/>
                  <a:pt x="14" y="400"/>
                  <a:pt x="7" y="40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114800" y="381000"/>
            <a:ext cx="2286000" cy="3048000"/>
            <a:chOff x="3456" y="336"/>
            <a:chExt cx="1488" cy="1440"/>
          </a:xfrm>
        </p:grpSpPr>
        <p:sp>
          <p:nvSpPr>
            <p:cNvPr id="23603" name="Freeform 21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Freeform 22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95" name="Freeform 23"/>
          <p:cNvSpPr>
            <a:spLocks/>
          </p:cNvSpPr>
          <p:nvPr/>
        </p:nvSpPr>
        <p:spPr bwMode="auto">
          <a:xfrm>
            <a:off x="2108200" y="3898900"/>
            <a:ext cx="19050" cy="107950"/>
          </a:xfrm>
          <a:custGeom>
            <a:avLst/>
            <a:gdLst>
              <a:gd name="T0" fmla="*/ 0 w 12"/>
              <a:gd name="T1" fmla="*/ 0 h 68"/>
              <a:gd name="T2" fmla="*/ 30241875 w 12"/>
              <a:gd name="T3" fmla="*/ 171370625 h 68"/>
              <a:gd name="T4" fmla="*/ 0 60000 65536"/>
              <a:gd name="T5" fmla="*/ 0 60000 65536"/>
              <a:gd name="T6" fmla="*/ 0 w 12"/>
              <a:gd name="T7" fmla="*/ 0 h 68"/>
              <a:gd name="T8" fmla="*/ 12 w 12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68">
                <a:moveTo>
                  <a:pt x="0" y="0"/>
                </a:moveTo>
                <a:cubicBezTo>
                  <a:pt x="9" y="26"/>
                  <a:pt x="12" y="40"/>
                  <a:pt x="12" y="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4040188" y="406400"/>
            <a:ext cx="965200" cy="1879600"/>
          </a:xfrm>
          <a:custGeom>
            <a:avLst/>
            <a:gdLst>
              <a:gd name="T0" fmla="*/ 360383138 w 608"/>
              <a:gd name="T1" fmla="*/ 2147483647 h 1184"/>
              <a:gd name="T2" fmla="*/ 461189388 w 608"/>
              <a:gd name="T3" fmla="*/ 2147483647 h 1184"/>
              <a:gd name="T4" fmla="*/ 451108763 w 608"/>
              <a:gd name="T5" fmla="*/ 2147483647 h 1184"/>
              <a:gd name="T6" fmla="*/ 420866888 w 608"/>
              <a:gd name="T7" fmla="*/ 2147483647 h 1184"/>
              <a:gd name="T8" fmla="*/ 309980013 w 608"/>
              <a:gd name="T9" fmla="*/ 2147483647 h 1184"/>
              <a:gd name="T10" fmla="*/ 138609388 w 608"/>
              <a:gd name="T11" fmla="*/ 2147483647 h 1184"/>
              <a:gd name="T12" fmla="*/ 78125638 w 608"/>
              <a:gd name="T13" fmla="*/ 2147483647 h 1184"/>
              <a:gd name="T14" fmla="*/ 47883763 w 608"/>
              <a:gd name="T15" fmla="*/ 2147483647 h 1184"/>
              <a:gd name="T16" fmla="*/ 17641888 w 608"/>
              <a:gd name="T17" fmla="*/ 2147483647 h 1184"/>
              <a:gd name="T18" fmla="*/ 57964388 w 608"/>
              <a:gd name="T19" fmla="*/ 1975802500 h 1184"/>
              <a:gd name="T20" fmla="*/ 88206263 w 608"/>
              <a:gd name="T21" fmla="*/ 1804431875 h 1184"/>
              <a:gd name="T22" fmla="*/ 158770638 w 608"/>
              <a:gd name="T23" fmla="*/ 1713706250 h 1184"/>
              <a:gd name="T24" fmla="*/ 168851263 w 608"/>
              <a:gd name="T25" fmla="*/ 1622980625 h 1184"/>
              <a:gd name="T26" fmla="*/ 209173763 w 608"/>
              <a:gd name="T27" fmla="*/ 1562496875 h 1184"/>
              <a:gd name="T28" fmla="*/ 128528763 w 608"/>
              <a:gd name="T29" fmla="*/ 1502013125 h 1184"/>
              <a:gd name="T30" fmla="*/ 269657513 w 608"/>
              <a:gd name="T31" fmla="*/ 645160000 h 1184"/>
              <a:gd name="T32" fmla="*/ 360383138 w 608"/>
              <a:gd name="T33" fmla="*/ 554434375 h 1184"/>
              <a:gd name="T34" fmla="*/ 410786263 w 608"/>
              <a:gd name="T35" fmla="*/ 483870000 h 1184"/>
              <a:gd name="T36" fmla="*/ 491431263 w 608"/>
              <a:gd name="T37" fmla="*/ 665321250 h 1184"/>
              <a:gd name="T38" fmla="*/ 592237513 w 608"/>
              <a:gd name="T39" fmla="*/ 766127500 h 1184"/>
              <a:gd name="T40" fmla="*/ 622479388 w 608"/>
              <a:gd name="T41" fmla="*/ 786288750 h 1184"/>
              <a:gd name="T42" fmla="*/ 682963138 w 608"/>
              <a:gd name="T43" fmla="*/ 866933750 h 1184"/>
              <a:gd name="T44" fmla="*/ 753527513 w 608"/>
              <a:gd name="T45" fmla="*/ 967740000 h 1184"/>
              <a:gd name="T46" fmla="*/ 975301263 w 608"/>
              <a:gd name="T47" fmla="*/ 927417500 h 1184"/>
              <a:gd name="T48" fmla="*/ 1025704388 w 608"/>
              <a:gd name="T49" fmla="*/ 846772500 h 1184"/>
              <a:gd name="T50" fmla="*/ 1096268763 w 608"/>
              <a:gd name="T51" fmla="*/ 776208125 h 1184"/>
              <a:gd name="T52" fmla="*/ 1257558763 w 608"/>
              <a:gd name="T53" fmla="*/ 675401875 h 1184"/>
              <a:gd name="T54" fmla="*/ 1408768138 w 608"/>
              <a:gd name="T55" fmla="*/ 624998750 h 1184"/>
              <a:gd name="T56" fmla="*/ 1459171263 w 608"/>
              <a:gd name="T57" fmla="*/ 0 h 11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8"/>
              <a:gd name="T88" fmla="*/ 0 h 1184"/>
              <a:gd name="T89" fmla="*/ 608 w 608"/>
              <a:gd name="T90" fmla="*/ 1184 h 118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8" h="1184">
                <a:moveTo>
                  <a:pt x="143" y="1184"/>
                </a:moveTo>
                <a:cubicBezTo>
                  <a:pt x="165" y="1166"/>
                  <a:pt x="168" y="1154"/>
                  <a:pt x="183" y="1132"/>
                </a:cubicBezTo>
                <a:cubicBezTo>
                  <a:pt x="182" y="1108"/>
                  <a:pt x="184" y="1084"/>
                  <a:pt x="179" y="1060"/>
                </a:cubicBezTo>
                <a:cubicBezTo>
                  <a:pt x="178" y="1055"/>
                  <a:pt x="170" y="1056"/>
                  <a:pt x="167" y="1052"/>
                </a:cubicBezTo>
                <a:cubicBezTo>
                  <a:pt x="152" y="1027"/>
                  <a:pt x="148" y="989"/>
                  <a:pt x="123" y="972"/>
                </a:cubicBezTo>
                <a:cubicBezTo>
                  <a:pt x="105" y="974"/>
                  <a:pt x="74" y="982"/>
                  <a:pt x="55" y="976"/>
                </a:cubicBezTo>
                <a:cubicBezTo>
                  <a:pt x="48" y="969"/>
                  <a:pt x="38" y="964"/>
                  <a:pt x="31" y="956"/>
                </a:cubicBezTo>
                <a:cubicBezTo>
                  <a:pt x="25" y="949"/>
                  <a:pt x="24" y="939"/>
                  <a:pt x="19" y="932"/>
                </a:cubicBezTo>
                <a:cubicBezTo>
                  <a:pt x="16" y="918"/>
                  <a:pt x="7" y="892"/>
                  <a:pt x="7" y="892"/>
                </a:cubicBezTo>
                <a:cubicBezTo>
                  <a:pt x="9" y="840"/>
                  <a:pt x="0" y="819"/>
                  <a:pt x="23" y="784"/>
                </a:cubicBezTo>
                <a:cubicBezTo>
                  <a:pt x="25" y="764"/>
                  <a:pt x="29" y="735"/>
                  <a:pt x="35" y="716"/>
                </a:cubicBezTo>
                <a:cubicBezTo>
                  <a:pt x="39" y="703"/>
                  <a:pt x="55" y="692"/>
                  <a:pt x="63" y="680"/>
                </a:cubicBezTo>
                <a:cubicBezTo>
                  <a:pt x="64" y="668"/>
                  <a:pt x="63" y="655"/>
                  <a:pt x="67" y="644"/>
                </a:cubicBezTo>
                <a:cubicBezTo>
                  <a:pt x="70" y="635"/>
                  <a:pt x="83" y="620"/>
                  <a:pt x="83" y="620"/>
                </a:cubicBezTo>
                <a:cubicBezTo>
                  <a:pt x="69" y="611"/>
                  <a:pt x="61" y="610"/>
                  <a:pt x="51" y="596"/>
                </a:cubicBezTo>
                <a:cubicBezTo>
                  <a:pt x="113" y="503"/>
                  <a:pt x="2" y="326"/>
                  <a:pt x="107" y="256"/>
                </a:cubicBezTo>
                <a:cubicBezTo>
                  <a:pt x="113" y="239"/>
                  <a:pt x="127" y="224"/>
                  <a:pt x="143" y="220"/>
                </a:cubicBezTo>
                <a:cubicBezTo>
                  <a:pt x="152" y="192"/>
                  <a:pt x="143" y="199"/>
                  <a:pt x="163" y="192"/>
                </a:cubicBezTo>
                <a:cubicBezTo>
                  <a:pt x="171" y="217"/>
                  <a:pt x="181" y="242"/>
                  <a:pt x="195" y="264"/>
                </a:cubicBezTo>
                <a:cubicBezTo>
                  <a:pt x="201" y="292"/>
                  <a:pt x="210" y="287"/>
                  <a:pt x="235" y="304"/>
                </a:cubicBezTo>
                <a:cubicBezTo>
                  <a:pt x="239" y="307"/>
                  <a:pt x="247" y="312"/>
                  <a:pt x="247" y="312"/>
                </a:cubicBezTo>
                <a:cubicBezTo>
                  <a:pt x="256" y="326"/>
                  <a:pt x="257" y="334"/>
                  <a:pt x="271" y="344"/>
                </a:cubicBezTo>
                <a:cubicBezTo>
                  <a:pt x="278" y="364"/>
                  <a:pt x="278" y="377"/>
                  <a:pt x="299" y="384"/>
                </a:cubicBezTo>
                <a:cubicBezTo>
                  <a:pt x="342" y="381"/>
                  <a:pt x="357" y="388"/>
                  <a:pt x="387" y="368"/>
                </a:cubicBezTo>
                <a:cubicBezTo>
                  <a:pt x="397" y="339"/>
                  <a:pt x="388" y="349"/>
                  <a:pt x="407" y="336"/>
                </a:cubicBezTo>
                <a:cubicBezTo>
                  <a:pt x="411" y="323"/>
                  <a:pt x="435" y="308"/>
                  <a:pt x="435" y="308"/>
                </a:cubicBezTo>
                <a:cubicBezTo>
                  <a:pt x="448" y="270"/>
                  <a:pt x="459" y="272"/>
                  <a:pt x="499" y="268"/>
                </a:cubicBezTo>
                <a:cubicBezTo>
                  <a:pt x="518" y="256"/>
                  <a:pt x="537" y="252"/>
                  <a:pt x="559" y="248"/>
                </a:cubicBezTo>
                <a:cubicBezTo>
                  <a:pt x="608" y="175"/>
                  <a:pt x="579" y="95"/>
                  <a:pt x="579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3581400" y="1828800"/>
            <a:ext cx="577850" cy="990600"/>
          </a:xfrm>
          <a:custGeom>
            <a:avLst/>
            <a:gdLst>
              <a:gd name="T0" fmla="*/ 0 w 364"/>
              <a:gd name="T1" fmla="*/ 0 h 624"/>
              <a:gd name="T2" fmla="*/ 90725625 w 364"/>
              <a:gd name="T3" fmla="*/ 90725625 h 624"/>
              <a:gd name="T4" fmla="*/ 181451250 w 364"/>
              <a:gd name="T5" fmla="*/ 322580000 h 624"/>
              <a:gd name="T6" fmla="*/ 241935000 w 364"/>
              <a:gd name="T7" fmla="*/ 433466875 h 624"/>
              <a:gd name="T8" fmla="*/ 312499375 w 364"/>
              <a:gd name="T9" fmla="*/ 362902500 h 624"/>
              <a:gd name="T10" fmla="*/ 342741250 w 364"/>
              <a:gd name="T11" fmla="*/ 383063750 h 624"/>
              <a:gd name="T12" fmla="*/ 362902500 w 364"/>
              <a:gd name="T13" fmla="*/ 443547500 h 624"/>
              <a:gd name="T14" fmla="*/ 453628125 w 364"/>
              <a:gd name="T15" fmla="*/ 675401875 h 624"/>
              <a:gd name="T16" fmla="*/ 514111875 w 364"/>
              <a:gd name="T17" fmla="*/ 665321250 h 624"/>
              <a:gd name="T18" fmla="*/ 574595625 w 364"/>
              <a:gd name="T19" fmla="*/ 756046875 h 624"/>
              <a:gd name="T20" fmla="*/ 635079375 w 364"/>
              <a:gd name="T21" fmla="*/ 927417500 h 624"/>
              <a:gd name="T22" fmla="*/ 655240625 w 364"/>
              <a:gd name="T23" fmla="*/ 1028223750 h 624"/>
              <a:gd name="T24" fmla="*/ 695563125 w 364"/>
              <a:gd name="T25" fmla="*/ 1088707500 h 624"/>
              <a:gd name="T26" fmla="*/ 745966250 w 364"/>
              <a:gd name="T27" fmla="*/ 1229836250 h 624"/>
              <a:gd name="T28" fmla="*/ 766127500 w 364"/>
              <a:gd name="T29" fmla="*/ 1260078125 h 624"/>
              <a:gd name="T30" fmla="*/ 796369375 w 364"/>
              <a:gd name="T31" fmla="*/ 1280239375 h 624"/>
              <a:gd name="T32" fmla="*/ 725805000 w 364"/>
              <a:gd name="T33" fmla="*/ 1330642500 h 624"/>
              <a:gd name="T34" fmla="*/ 745966250 w 364"/>
              <a:gd name="T35" fmla="*/ 1381045625 h 624"/>
              <a:gd name="T36" fmla="*/ 836691875 w 364"/>
              <a:gd name="T37" fmla="*/ 1451610000 h 624"/>
              <a:gd name="T38" fmla="*/ 917336875 w 364"/>
              <a:gd name="T39" fmla="*/ 1522174375 h 624"/>
              <a:gd name="T40" fmla="*/ 846772500 w 364"/>
              <a:gd name="T41" fmla="*/ 1572577500 h 6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"/>
              <a:gd name="T64" fmla="*/ 0 h 624"/>
              <a:gd name="T65" fmla="*/ 364 w 364"/>
              <a:gd name="T66" fmla="*/ 624 h 6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" h="624">
                <a:moveTo>
                  <a:pt x="0" y="0"/>
                </a:moveTo>
                <a:cubicBezTo>
                  <a:pt x="18" y="6"/>
                  <a:pt x="19" y="25"/>
                  <a:pt x="36" y="36"/>
                </a:cubicBezTo>
                <a:cubicBezTo>
                  <a:pt x="55" y="65"/>
                  <a:pt x="41" y="107"/>
                  <a:pt x="72" y="128"/>
                </a:cubicBezTo>
                <a:cubicBezTo>
                  <a:pt x="78" y="145"/>
                  <a:pt x="78" y="166"/>
                  <a:pt x="96" y="172"/>
                </a:cubicBezTo>
                <a:cubicBezTo>
                  <a:pt x="100" y="159"/>
                  <a:pt x="124" y="144"/>
                  <a:pt x="124" y="144"/>
                </a:cubicBezTo>
                <a:cubicBezTo>
                  <a:pt x="128" y="147"/>
                  <a:pt x="133" y="148"/>
                  <a:pt x="136" y="152"/>
                </a:cubicBezTo>
                <a:cubicBezTo>
                  <a:pt x="140" y="159"/>
                  <a:pt x="144" y="176"/>
                  <a:pt x="144" y="176"/>
                </a:cubicBezTo>
                <a:cubicBezTo>
                  <a:pt x="146" y="204"/>
                  <a:pt x="146" y="257"/>
                  <a:pt x="180" y="268"/>
                </a:cubicBezTo>
                <a:cubicBezTo>
                  <a:pt x="205" y="260"/>
                  <a:pt x="188" y="240"/>
                  <a:pt x="204" y="264"/>
                </a:cubicBezTo>
                <a:cubicBezTo>
                  <a:pt x="209" y="283"/>
                  <a:pt x="212" y="289"/>
                  <a:pt x="228" y="300"/>
                </a:cubicBezTo>
                <a:cubicBezTo>
                  <a:pt x="231" y="325"/>
                  <a:pt x="229" y="353"/>
                  <a:pt x="252" y="368"/>
                </a:cubicBezTo>
                <a:cubicBezTo>
                  <a:pt x="256" y="381"/>
                  <a:pt x="255" y="395"/>
                  <a:pt x="260" y="408"/>
                </a:cubicBezTo>
                <a:cubicBezTo>
                  <a:pt x="263" y="417"/>
                  <a:pt x="276" y="432"/>
                  <a:pt x="276" y="432"/>
                </a:cubicBezTo>
                <a:cubicBezTo>
                  <a:pt x="279" y="457"/>
                  <a:pt x="272" y="480"/>
                  <a:pt x="296" y="488"/>
                </a:cubicBezTo>
                <a:cubicBezTo>
                  <a:pt x="299" y="492"/>
                  <a:pt x="301" y="497"/>
                  <a:pt x="304" y="500"/>
                </a:cubicBezTo>
                <a:cubicBezTo>
                  <a:pt x="307" y="503"/>
                  <a:pt x="314" y="504"/>
                  <a:pt x="316" y="508"/>
                </a:cubicBezTo>
                <a:cubicBezTo>
                  <a:pt x="320" y="519"/>
                  <a:pt x="288" y="528"/>
                  <a:pt x="288" y="528"/>
                </a:cubicBezTo>
                <a:cubicBezTo>
                  <a:pt x="281" y="549"/>
                  <a:pt x="282" y="532"/>
                  <a:pt x="296" y="548"/>
                </a:cubicBezTo>
                <a:cubicBezTo>
                  <a:pt x="323" y="579"/>
                  <a:pt x="297" y="569"/>
                  <a:pt x="332" y="576"/>
                </a:cubicBezTo>
                <a:cubicBezTo>
                  <a:pt x="339" y="596"/>
                  <a:pt x="351" y="591"/>
                  <a:pt x="364" y="604"/>
                </a:cubicBezTo>
                <a:lnTo>
                  <a:pt x="336" y="62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Freeform 26"/>
          <p:cNvSpPr>
            <a:spLocks/>
          </p:cNvSpPr>
          <p:nvPr/>
        </p:nvSpPr>
        <p:spPr bwMode="auto">
          <a:xfrm>
            <a:off x="2743200" y="1219200"/>
            <a:ext cx="1270000" cy="2108200"/>
          </a:xfrm>
          <a:custGeom>
            <a:avLst/>
            <a:gdLst>
              <a:gd name="T0" fmla="*/ 0 w 800"/>
              <a:gd name="T1" fmla="*/ 0 h 1328"/>
              <a:gd name="T2" fmla="*/ 80645000 w 800"/>
              <a:gd name="T3" fmla="*/ 70564375 h 1328"/>
              <a:gd name="T4" fmla="*/ 120967500 w 800"/>
              <a:gd name="T5" fmla="*/ 131048125 h 1328"/>
              <a:gd name="T6" fmla="*/ 211693125 w 800"/>
              <a:gd name="T7" fmla="*/ 352821875 h 1328"/>
              <a:gd name="T8" fmla="*/ 322580000 w 800"/>
              <a:gd name="T9" fmla="*/ 393144375 h 1328"/>
              <a:gd name="T10" fmla="*/ 443547500 w 800"/>
              <a:gd name="T11" fmla="*/ 534273125 h 1328"/>
              <a:gd name="T12" fmla="*/ 504031250 w 800"/>
              <a:gd name="T13" fmla="*/ 544353750 h 1328"/>
              <a:gd name="T14" fmla="*/ 624998750 w 800"/>
              <a:gd name="T15" fmla="*/ 756046875 h 1328"/>
              <a:gd name="T16" fmla="*/ 735885625 w 800"/>
              <a:gd name="T17" fmla="*/ 856853125 h 1328"/>
              <a:gd name="T18" fmla="*/ 866933750 w 800"/>
              <a:gd name="T19" fmla="*/ 1018143125 h 1328"/>
              <a:gd name="T20" fmla="*/ 897175625 w 800"/>
              <a:gd name="T21" fmla="*/ 1078626875 h 1328"/>
              <a:gd name="T22" fmla="*/ 997981875 w 800"/>
              <a:gd name="T23" fmla="*/ 1108868750 h 1328"/>
              <a:gd name="T24" fmla="*/ 1088707500 w 800"/>
              <a:gd name="T25" fmla="*/ 1249997500 h 1328"/>
              <a:gd name="T26" fmla="*/ 1118949375 w 800"/>
              <a:gd name="T27" fmla="*/ 1381045625 h 1328"/>
              <a:gd name="T28" fmla="*/ 1159271875 w 800"/>
              <a:gd name="T29" fmla="*/ 1391126250 h 1328"/>
              <a:gd name="T30" fmla="*/ 1199594375 w 800"/>
              <a:gd name="T31" fmla="*/ 1542335625 h 1328"/>
              <a:gd name="T32" fmla="*/ 1300400625 w 800"/>
              <a:gd name="T33" fmla="*/ 1975802500 h 1328"/>
              <a:gd name="T34" fmla="*/ 1360884375 w 800"/>
              <a:gd name="T35" fmla="*/ 2147483647 h 1328"/>
              <a:gd name="T36" fmla="*/ 1451610000 w 800"/>
              <a:gd name="T37" fmla="*/ 2147483647 h 1328"/>
              <a:gd name="T38" fmla="*/ 1481851875 w 800"/>
              <a:gd name="T39" fmla="*/ 2147483647 h 1328"/>
              <a:gd name="T40" fmla="*/ 1522174375 w 800"/>
              <a:gd name="T41" fmla="*/ 2147483647 h 1328"/>
              <a:gd name="T42" fmla="*/ 1542335625 w 800"/>
              <a:gd name="T43" fmla="*/ 2147483647 h 1328"/>
              <a:gd name="T44" fmla="*/ 1633061250 w 800"/>
              <a:gd name="T45" fmla="*/ 2147483647 h 1328"/>
              <a:gd name="T46" fmla="*/ 1643141875 w 800"/>
              <a:gd name="T47" fmla="*/ 2147483647 h 1328"/>
              <a:gd name="T48" fmla="*/ 1653222500 w 800"/>
              <a:gd name="T49" fmla="*/ 2147483647 h 1328"/>
              <a:gd name="T50" fmla="*/ 1764109375 w 800"/>
              <a:gd name="T51" fmla="*/ 2147483647 h 1328"/>
              <a:gd name="T52" fmla="*/ 1854835000 w 800"/>
              <a:gd name="T53" fmla="*/ 2147483647 h 1328"/>
              <a:gd name="T54" fmla="*/ 1905238125 w 800"/>
              <a:gd name="T55" fmla="*/ 2147483647 h 1328"/>
              <a:gd name="T56" fmla="*/ 1965721875 w 800"/>
              <a:gd name="T57" fmla="*/ 2147483647 h 1328"/>
              <a:gd name="T58" fmla="*/ 2016125000 w 800"/>
              <a:gd name="T59" fmla="*/ 2147483647 h 13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0"/>
              <a:gd name="T91" fmla="*/ 0 h 1328"/>
              <a:gd name="T92" fmla="*/ 800 w 800"/>
              <a:gd name="T93" fmla="*/ 1328 h 132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0" h="1328">
                <a:moveTo>
                  <a:pt x="0" y="0"/>
                </a:moveTo>
                <a:cubicBezTo>
                  <a:pt x="10" y="10"/>
                  <a:pt x="23" y="17"/>
                  <a:pt x="32" y="28"/>
                </a:cubicBezTo>
                <a:cubicBezTo>
                  <a:pt x="38" y="35"/>
                  <a:pt x="48" y="52"/>
                  <a:pt x="48" y="52"/>
                </a:cubicBezTo>
                <a:cubicBezTo>
                  <a:pt x="52" y="73"/>
                  <a:pt x="59" y="131"/>
                  <a:pt x="84" y="140"/>
                </a:cubicBezTo>
                <a:cubicBezTo>
                  <a:pt x="102" y="147"/>
                  <a:pt x="112" y="145"/>
                  <a:pt x="128" y="156"/>
                </a:cubicBezTo>
                <a:cubicBezTo>
                  <a:pt x="153" y="193"/>
                  <a:pt x="130" y="203"/>
                  <a:pt x="176" y="212"/>
                </a:cubicBezTo>
                <a:cubicBezTo>
                  <a:pt x="184" y="214"/>
                  <a:pt x="192" y="215"/>
                  <a:pt x="200" y="216"/>
                </a:cubicBezTo>
                <a:cubicBezTo>
                  <a:pt x="205" y="243"/>
                  <a:pt x="219" y="290"/>
                  <a:pt x="248" y="300"/>
                </a:cubicBezTo>
                <a:cubicBezTo>
                  <a:pt x="261" y="320"/>
                  <a:pt x="276" y="316"/>
                  <a:pt x="292" y="340"/>
                </a:cubicBezTo>
                <a:cubicBezTo>
                  <a:pt x="314" y="373"/>
                  <a:pt x="308" y="386"/>
                  <a:pt x="344" y="404"/>
                </a:cubicBezTo>
                <a:cubicBezTo>
                  <a:pt x="349" y="411"/>
                  <a:pt x="349" y="422"/>
                  <a:pt x="356" y="428"/>
                </a:cubicBezTo>
                <a:cubicBezTo>
                  <a:pt x="367" y="437"/>
                  <a:pt x="396" y="440"/>
                  <a:pt x="396" y="440"/>
                </a:cubicBezTo>
                <a:cubicBezTo>
                  <a:pt x="416" y="469"/>
                  <a:pt x="393" y="483"/>
                  <a:pt x="432" y="496"/>
                </a:cubicBezTo>
                <a:cubicBezTo>
                  <a:pt x="438" y="513"/>
                  <a:pt x="435" y="533"/>
                  <a:pt x="444" y="548"/>
                </a:cubicBezTo>
                <a:cubicBezTo>
                  <a:pt x="447" y="553"/>
                  <a:pt x="455" y="551"/>
                  <a:pt x="460" y="552"/>
                </a:cubicBezTo>
                <a:cubicBezTo>
                  <a:pt x="467" y="573"/>
                  <a:pt x="464" y="593"/>
                  <a:pt x="476" y="612"/>
                </a:cubicBezTo>
                <a:cubicBezTo>
                  <a:pt x="476" y="624"/>
                  <a:pt x="467" y="772"/>
                  <a:pt x="516" y="784"/>
                </a:cubicBezTo>
                <a:cubicBezTo>
                  <a:pt x="526" y="814"/>
                  <a:pt x="530" y="845"/>
                  <a:pt x="540" y="876"/>
                </a:cubicBezTo>
                <a:cubicBezTo>
                  <a:pt x="540" y="876"/>
                  <a:pt x="570" y="896"/>
                  <a:pt x="576" y="900"/>
                </a:cubicBezTo>
                <a:cubicBezTo>
                  <a:pt x="580" y="903"/>
                  <a:pt x="588" y="908"/>
                  <a:pt x="588" y="908"/>
                </a:cubicBezTo>
                <a:cubicBezTo>
                  <a:pt x="595" y="919"/>
                  <a:pt x="604" y="944"/>
                  <a:pt x="604" y="944"/>
                </a:cubicBezTo>
                <a:cubicBezTo>
                  <a:pt x="606" y="999"/>
                  <a:pt x="588" y="1059"/>
                  <a:pt x="612" y="1108"/>
                </a:cubicBezTo>
                <a:cubicBezTo>
                  <a:pt x="617" y="1119"/>
                  <a:pt x="636" y="1114"/>
                  <a:pt x="648" y="1116"/>
                </a:cubicBezTo>
                <a:cubicBezTo>
                  <a:pt x="649" y="1120"/>
                  <a:pt x="651" y="1124"/>
                  <a:pt x="652" y="1128"/>
                </a:cubicBezTo>
                <a:cubicBezTo>
                  <a:pt x="654" y="1144"/>
                  <a:pt x="652" y="1161"/>
                  <a:pt x="656" y="1176"/>
                </a:cubicBezTo>
                <a:cubicBezTo>
                  <a:pt x="659" y="1188"/>
                  <a:pt x="690" y="1189"/>
                  <a:pt x="700" y="1192"/>
                </a:cubicBezTo>
                <a:cubicBezTo>
                  <a:pt x="713" y="1231"/>
                  <a:pt x="692" y="1313"/>
                  <a:pt x="736" y="1328"/>
                </a:cubicBezTo>
                <a:cubicBezTo>
                  <a:pt x="743" y="1327"/>
                  <a:pt x="750" y="1328"/>
                  <a:pt x="756" y="1324"/>
                </a:cubicBezTo>
                <a:cubicBezTo>
                  <a:pt x="770" y="1314"/>
                  <a:pt x="752" y="1289"/>
                  <a:pt x="780" y="1280"/>
                </a:cubicBezTo>
                <a:cubicBezTo>
                  <a:pt x="796" y="1285"/>
                  <a:pt x="789" y="1281"/>
                  <a:pt x="800" y="12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Freeform 27"/>
          <p:cNvSpPr>
            <a:spLocks/>
          </p:cNvSpPr>
          <p:nvPr/>
        </p:nvSpPr>
        <p:spPr bwMode="auto">
          <a:xfrm>
            <a:off x="3505200" y="2133600"/>
            <a:ext cx="463550" cy="406400"/>
          </a:xfrm>
          <a:custGeom>
            <a:avLst/>
            <a:gdLst>
              <a:gd name="T0" fmla="*/ 0 w 292"/>
              <a:gd name="T1" fmla="*/ 0 h 256"/>
              <a:gd name="T2" fmla="*/ 90725625 w 292"/>
              <a:gd name="T3" fmla="*/ 110886875 h 256"/>
              <a:gd name="T4" fmla="*/ 120967500 w 292"/>
              <a:gd name="T5" fmla="*/ 141128750 h 256"/>
              <a:gd name="T6" fmla="*/ 181451250 w 292"/>
              <a:gd name="T7" fmla="*/ 161290000 h 256"/>
              <a:gd name="T8" fmla="*/ 201612500 w 292"/>
              <a:gd name="T9" fmla="*/ 272176875 h 256"/>
              <a:gd name="T10" fmla="*/ 262096250 w 292"/>
              <a:gd name="T11" fmla="*/ 393144375 h 256"/>
              <a:gd name="T12" fmla="*/ 322580000 w 292"/>
              <a:gd name="T13" fmla="*/ 423386250 h 256"/>
              <a:gd name="T14" fmla="*/ 383063750 w 292"/>
              <a:gd name="T15" fmla="*/ 463708750 h 256"/>
              <a:gd name="T16" fmla="*/ 453628125 w 292"/>
              <a:gd name="T17" fmla="*/ 524192500 h 256"/>
              <a:gd name="T18" fmla="*/ 504031250 w 292"/>
              <a:gd name="T19" fmla="*/ 564515000 h 256"/>
              <a:gd name="T20" fmla="*/ 584676250 w 292"/>
              <a:gd name="T21" fmla="*/ 645160000 h 256"/>
              <a:gd name="T22" fmla="*/ 614918125 w 292"/>
              <a:gd name="T23" fmla="*/ 635079375 h 256"/>
              <a:gd name="T24" fmla="*/ 635079375 w 292"/>
              <a:gd name="T25" fmla="*/ 604837500 h 256"/>
              <a:gd name="T26" fmla="*/ 735885625 w 292"/>
              <a:gd name="T27" fmla="*/ 594756875 h 2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"/>
              <a:gd name="T43" fmla="*/ 0 h 256"/>
              <a:gd name="T44" fmla="*/ 292 w 292"/>
              <a:gd name="T45" fmla="*/ 256 h 2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" h="256">
                <a:moveTo>
                  <a:pt x="0" y="0"/>
                </a:moveTo>
                <a:cubicBezTo>
                  <a:pt x="4" y="20"/>
                  <a:pt x="16" y="37"/>
                  <a:pt x="36" y="44"/>
                </a:cubicBezTo>
                <a:cubicBezTo>
                  <a:pt x="40" y="48"/>
                  <a:pt x="43" y="53"/>
                  <a:pt x="48" y="56"/>
                </a:cubicBezTo>
                <a:cubicBezTo>
                  <a:pt x="55" y="60"/>
                  <a:pt x="72" y="64"/>
                  <a:pt x="72" y="64"/>
                </a:cubicBezTo>
                <a:cubicBezTo>
                  <a:pt x="72" y="67"/>
                  <a:pt x="76" y="100"/>
                  <a:pt x="80" y="108"/>
                </a:cubicBezTo>
                <a:cubicBezTo>
                  <a:pt x="111" y="170"/>
                  <a:pt x="84" y="96"/>
                  <a:pt x="104" y="156"/>
                </a:cubicBezTo>
                <a:cubicBezTo>
                  <a:pt x="106" y="163"/>
                  <a:pt x="123" y="165"/>
                  <a:pt x="128" y="168"/>
                </a:cubicBezTo>
                <a:cubicBezTo>
                  <a:pt x="136" y="173"/>
                  <a:pt x="152" y="184"/>
                  <a:pt x="152" y="184"/>
                </a:cubicBezTo>
                <a:cubicBezTo>
                  <a:pt x="157" y="200"/>
                  <a:pt x="166" y="199"/>
                  <a:pt x="180" y="208"/>
                </a:cubicBezTo>
                <a:cubicBezTo>
                  <a:pt x="203" y="242"/>
                  <a:pt x="172" y="202"/>
                  <a:pt x="200" y="224"/>
                </a:cubicBezTo>
                <a:cubicBezTo>
                  <a:pt x="212" y="233"/>
                  <a:pt x="218" y="247"/>
                  <a:pt x="232" y="256"/>
                </a:cubicBezTo>
                <a:cubicBezTo>
                  <a:pt x="236" y="255"/>
                  <a:pt x="241" y="255"/>
                  <a:pt x="244" y="252"/>
                </a:cubicBezTo>
                <a:cubicBezTo>
                  <a:pt x="248" y="249"/>
                  <a:pt x="248" y="242"/>
                  <a:pt x="252" y="240"/>
                </a:cubicBezTo>
                <a:cubicBezTo>
                  <a:pt x="262" y="235"/>
                  <a:pt x="280" y="236"/>
                  <a:pt x="292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Freeform 28"/>
          <p:cNvSpPr>
            <a:spLocks/>
          </p:cNvSpPr>
          <p:nvPr/>
        </p:nvSpPr>
        <p:spPr bwMode="auto">
          <a:xfrm>
            <a:off x="3683000" y="2514600"/>
            <a:ext cx="203200" cy="311150"/>
          </a:xfrm>
          <a:custGeom>
            <a:avLst/>
            <a:gdLst>
              <a:gd name="T0" fmla="*/ 322580000 w 128"/>
              <a:gd name="T1" fmla="*/ 0 h 196"/>
              <a:gd name="T2" fmla="*/ 272176875 w 128"/>
              <a:gd name="T3" fmla="*/ 50403125 h 196"/>
              <a:gd name="T4" fmla="*/ 201612500 w 128"/>
              <a:gd name="T5" fmla="*/ 211693125 h 196"/>
              <a:gd name="T6" fmla="*/ 120967500 w 128"/>
              <a:gd name="T7" fmla="*/ 443547500 h 196"/>
              <a:gd name="T8" fmla="*/ 0 w 128"/>
              <a:gd name="T9" fmla="*/ 493950625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"/>
              <a:gd name="T16" fmla="*/ 0 h 196"/>
              <a:gd name="T17" fmla="*/ 128 w 128"/>
              <a:gd name="T18" fmla="*/ 196 h 1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" h="196">
                <a:moveTo>
                  <a:pt x="128" y="0"/>
                </a:moveTo>
                <a:cubicBezTo>
                  <a:pt x="121" y="7"/>
                  <a:pt x="112" y="11"/>
                  <a:pt x="108" y="20"/>
                </a:cubicBezTo>
                <a:cubicBezTo>
                  <a:pt x="94" y="50"/>
                  <a:pt x="110" y="64"/>
                  <a:pt x="80" y="84"/>
                </a:cubicBezTo>
                <a:cubicBezTo>
                  <a:pt x="77" y="117"/>
                  <a:pt x="78" y="156"/>
                  <a:pt x="48" y="176"/>
                </a:cubicBezTo>
                <a:cubicBezTo>
                  <a:pt x="36" y="195"/>
                  <a:pt x="21" y="196"/>
                  <a:pt x="0" y="1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Freeform 29"/>
          <p:cNvSpPr>
            <a:spLocks/>
          </p:cNvSpPr>
          <p:nvPr/>
        </p:nvSpPr>
        <p:spPr bwMode="auto">
          <a:xfrm>
            <a:off x="2654300" y="1612900"/>
            <a:ext cx="1231900" cy="1682750"/>
          </a:xfrm>
          <a:custGeom>
            <a:avLst/>
            <a:gdLst>
              <a:gd name="T0" fmla="*/ 0 w 776"/>
              <a:gd name="T1" fmla="*/ 0 h 1060"/>
              <a:gd name="T2" fmla="*/ 60483750 w 776"/>
              <a:gd name="T3" fmla="*/ 191531875 h 1060"/>
              <a:gd name="T4" fmla="*/ 161290000 w 776"/>
              <a:gd name="T5" fmla="*/ 231854375 h 1060"/>
              <a:gd name="T6" fmla="*/ 252015625 w 776"/>
              <a:gd name="T7" fmla="*/ 322580000 h 1060"/>
              <a:gd name="T8" fmla="*/ 312499375 w 776"/>
              <a:gd name="T9" fmla="*/ 403225000 h 1060"/>
              <a:gd name="T10" fmla="*/ 372983125 w 776"/>
              <a:gd name="T11" fmla="*/ 493950625 h 1060"/>
              <a:gd name="T12" fmla="*/ 433466875 w 776"/>
              <a:gd name="T13" fmla="*/ 584676250 h 1060"/>
              <a:gd name="T14" fmla="*/ 463708750 w 776"/>
              <a:gd name="T15" fmla="*/ 645160000 h 1060"/>
              <a:gd name="T16" fmla="*/ 493950625 w 776"/>
              <a:gd name="T17" fmla="*/ 776208125 h 1060"/>
              <a:gd name="T18" fmla="*/ 504031250 w 776"/>
              <a:gd name="T19" fmla="*/ 1209675000 h 1060"/>
              <a:gd name="T20" fmla="*/ 544353750 w 776"/>
              <a:gd name="T21" fmla="*/ 1300400625 h 1060"/>
              <a:gd name="T22" fmla="*/ 614918125 w 776"/>
              <a:gd name="T23" fmla="*/ 1522174375 h 1060"/>
              <a:gd name="T24" fmla="*/ 685482500 w 776"/>
              <a:gd name="T25" fmla="*/ 1602819375 h 1060"/>
              <a:gd name="T26" fmla="*/ 735885625 w 776"/>
              <a:gd name="T27" fmla="*/ 1683464375 h 1060"/>
              <a:gd name="T28" fmla="*/ 826611250 w 776"/>
              <a:gd name="T29" fmla="*/ 1774190000 h 1060"/>
              <a:gd name="T30" fmla="*/ 947578750 w 776"/>
              <a:gd name="T31" fmla="*/ 1854835000 h 1060"/>
              <a:gd name="T32" fmla="*/ 1139110625 w 776"/>
              <a:gd name="T33" fmla="*/ 1995963750 h 1060"/>
              <a:gd name="T34" fmla="*/ 1219755625 w 776"/>
              <a:gd name="T35" fmla="*/ 2096770000 h 1060"/>
              <a:gd name="T36" fmla="*/ 1421368125 w 776"/>
              <a:gd name="T37" fmla="*/ 2137092500 h 1060"/>
              <a:gd name="T38" fmla="*/ 1481851875 w 776"/>
              <a:gd name="T39" fmla="*/ 2147483647 h 1060"/>
              <a:gd name="T40" fmla="*/ 1491932500 w 776"/>
              <a:gd name="T41" fmla="*/ 2147483647 h 1060"/>
              <a:gd name="T42" fmla="*/ 1552416250 w 776"/>
              <a:gd name="T43" fmla="*/ 2147483647 h 1060"/>
              <a:gd name="T44" fmla="*/ 1643141875 w 776"/>
              <a:gd name="T45" fmla="*/ 2147483647 h 1060"/>
              <a:gd name="T46" fmla="*/ 1804431875 w 776"/>
              <a:gd name="T47" fmla="*/ 2147483647 h 1060"/>
              <a:gd name="T48" fmla="*/ 1814512500 w 776"/>
              <a:gd name="T49" fmla="*/ 2147483647 h 1060"/>
              <a:gd name="T50" fmla="*/ 1874996250 w 776"/>
              <a:gd name="T51" fmla="*/ 2147483647 h 1060"/>
              <a:gd name="T52" fmla="*/ 1895157500 w 776"/>
              <a:gd name="T53" fmla="*/ 2147483647 h 1060"/>
              <a:gd name="T54" fmla="*/ 1955641250 w 776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76"/>
              <a:gd name="T85" fmla="*/ 0 h 1060"/>
              <a:gd name="T86" fmla="*/ 776 w 776"/>
              <a:gd name="T87" fmla="*/ 1060 h 10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76" h="1060">
                <a:moveTo>
                  <a:pt x="0" y="0"/>
                </a:moveTo>
                <a:cubicBezTo>
                  <a:pt x="2" y="17"/>
                  <a:pt x="5" y="64"/>
                  <a:pt x="24" y="76"/>
                </a:cubicBezTo>
                <a:cubicBezTo>
                  <a:pt x="36" y="84"/>
                  <a:pt x="51" y="86"/>
                  <a:pt x="64" y="92"/>
                </a:cubicBezTo>
                <a:cubicBezTo>
                  <a:pt x="72" y="115"/>
                  <a:pt x="81" y="116"/>
                  <a:pt x="100" y="128"/>
                </a:cubicBezTo>
                <a:cubicBezTo>
                  <a:pt x="109" y="142"/>
                  <a:pt x="110" y="150"/>
                  <a:pt x="124" y="160"/>
                </a:cubicBezTo>
                <a:cubicBezTo>
                  <a:pt x="129" y="179"/>
                  <a:pt x="132" y="185"/>
                  <a:pt x="148" y="196"/>
                </a:cubicBezTo>
                <a:cubicBezTo>
                  <a:pt x="153" y="212"/>
                  <a:pt x="160" y="220"/>
                  <a:pt x="172" y="232"/>
                </a:cubicBezTo>
                <a:cubicBezTo>
                  <a:pt x="175" y="240"/>
                  <a:pt x="181" y="248"/>
                  <a:pt x="184" y="256"/>
                </a:cubicBezTo>
                <a:cubicBezTo>
                  <a:pt x="190" y="273"/>
                  <a:pt x="190" y="291"/>
                  <a:pt x="196" y="308"/>
                </a:cubicBezTo>
                <a:cubicBezTo>
                  <a:pt x="197" y="365"/>
                  <a:pt x="198" y="423"/>
                  <a:pt x="200" y="480"/>
                </a:cubicBezTo>
                <a:cubicBezTo>
                  <a:pt x="201" y="510"/>
                  <a:pt x="198" y="504"/>
                  <a:pt x="216" y="516"/>
                </a:cubicBezTo>
                <a:cubicBezTo>
                  <a:pt x="236" y="545"/>
                  <a:pt x="213" y="583"/>
                  <a:pt x="244" y="604"/>
                </a:cubicBezTo>
                <a:cubicBezTo>
                  <a:pt x="263" y="632"/>
                  <a:pt x="252" y="623"/>
                  <a:pt x="272" y="636"/>
                </a:cubicBezTo>
                <a:cubicBezTo>
                  <a:pt x="282" y="665"/>
                  <a:pt x="273" y="655"/>
                  <a:pt x="292" y="668"/>
                </a:cubicBezTo>
                <a:cubicBezTo>
                  <a:pt x="299" y="688"/>
                  <a:pt x="308" y="697"/>
                  <a:pt x="328" y="704"/>
                </a:cubicBezTo>
                <a:cubicBezTo>
                  <a:pt x="342" y="718"/>
                  <a:pt x="357" y="730"/>
                  <a:pt x="376" y="736"/>
                </a:cubicBezTo>
                <a:cubicBezTo>
                  <a:pt x="403" y="776"/>
                  <a:pt x="404" y="780"/>
                  <a:pt x="452" y="792"/>
                </a:cubicBezTo>
                <a:cubicBezTo>
                  <a:pt x="463" y="809"/>
                  <a:pt x="464" y="825"/>
                  <a:pt x="484" y="832"/>
                </a:cubicBezTo>
                <a:cubicBezTo>
                  <a:pt x="518" y="825"/>
                  <a:pt x="534" y="838"/>
                  <a:pt x="564" y="848"/>
                </a:cubicBezTo>
                <a:cubicBezTo>
                  <a:pt x="571" y="881"/>
                  <a:pt x="572" y="860"/>
                  <a:pt x="588" y="884"/>
                </a:cubicBezTo>
                <a:cubicBezTo>
                  <a:pt x="589" y="889"/>
                  <a:pt x="588" y="896"/>
                  <a:pt x="592" y="900"/>
                </a:cubicBezTo>
                <a:cubicBezTo>
                  <a:pt x="598" y="907"/>
                  <a:pt x="616" y="916"/>
                  <a:pt x="616" y="916"/>
                </a:cubicBezTo>
                <a:cubicBezTo>
                  <a:pt x="620" y="928"/>
                  <a:pt x="640" y="944"/>
                  <a:pt x="652" y="952"/>
                </a:cubicBezTo>
                <a:cubicBezTo>
                  <a:pt x="662" y="981"/>
                  <a:pt x="688" y="997"/>
                  <a:pt x="716" y="1004"/>
                </a:cubicBezTo>
                <a:cubicBezTo>
                  <a:pt x="717" y="1020"/>
                  <a:pt x="713" y="1038"/>
                  <a:pt x="720" y="1052"/>
                </a:cubicBezTo>
                <a:cubicBezTo>
                  <a:pt x="724" y="1060"/>
                  <a:pt x="744" y="1060"/>
                  <a:pt x="744" y="1060"/>
                </a:cubicBezTo>
                <a:cubicBezTo>
                  <a:pt x="754" y="1045"/>
                  <a:pt x="752" y="1053"/>
                  <a:pt x="752" y="1036"/>
                </a:cubicBezTo>
                <a:lnTo>
                  <a:pt x="776" y="1048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962150" y="76200"/>
            <a:ext cx="2165350" cy="4895850"/>
            <a:chOff x="1236" y="48"/>
            <a:chExt cx="1364" cy="3084"/>
          </a:xfrm>
        </p:grpSpPr>
        <p:sp>
          <p:nvSpPr>
            <p:cNvPr id="23601" name="Freeform 30"/>
            <p:cNvSpPr>
              <a:spLocks/>
            </p:cNvSpPr>
            <p:nvPr/>
          </p:nvSpPr>
          <p:spPr bwMode="auto">
            <a:xfrm>
              <a:off x="1236" y="48"/>
              <a:ext cx="918" cy="3084"/>
            </a:xfrm>
            <a:custGeom>
              <a:avLst/>
              <a:gdLst>
                <a:gd name="T0" fmla="*/ 828 w 918"/>
                <a:gd name="T1" fmla="*/ 0 h 3084"/>
                <a:gd name="T2" fmla="*/ 808 w 918"/>
                <a:gd name="T3" fmla="*/ 24 h 3084"/>
                <a:gd name="T4" fmla="*/ 760 w 918"/>
                <a:gd name="T5" fmla="*/ 40 h 3084"/>
                <a:gd name="T6" fmla="*/ 736 w 918"/>
                <a:gd name="T7" fmla="*/ 48 h 3084"/>
                <a:gd name="T8" fmla="*/ 552 w 918"/>
                <a:gd name="T9" fmla="*/ 28 h 3084"/>
                <a:gd name="T10" fmla="*/ 484 w 918"/>
                <a:gd name="T11" fmla="*/ 52 h 3084"/>
                <a:gd name="T12" fmla="*/ 480 w 918"/>
                <a:gd name="T13" fmla="*/ 212 h 3084"/>
                <a:gd name="T14" fmla="*/ 464 w 918"/>
                <a:gd name="T15" fmla="*/ 236 h 3084"/>
                <a:gd name="T16" fmla="*/ 452 w 918"/>
                <a:gd name="T17" fmla="*/ 272 h 3084"/>
                <a:gd name="T18" fmla="*/ 440 w 918"/>
                <a:gd name="T19" fmla="*/ 324 h 3084"/>
                <a:gd name="T20" fmla="*/ 416 w 918"/>
                <a:gd name="T21" fmla="*/ 340 h 3084"/>
                <a:gd name="T22" fmla="*/ 308 w 918"/>
                <a:gd name="T23" fmla="*/ 400 h 3084"/>
                <a:gd name="T24" fmla="*/ 232 w 918"/>
                <a:gd name="T25" fmla="*/ 376 h 3084"/>
                <a:gd name="T26" fmla="*/ 184 w 918"/>
                <a:gd name="T27" fmla="*/ 384 h 3084"/>
                <a:gd name="T28" fmla="*/ 160 w 918"/>
                <a:gd name="T29" fmla="*/ 392 h 3084"/>
                <a:gd name="T30" fmla="*/ 92 w 918"/>
                <a:gd name="T31" fmla="*/ 448 h 3084"/>
                <a:gd name="T32" fmla="*/ 72 w 918"/>
                <a:gd name="T33" fmla="*/ 484 h 3084"/>
                <a:gd name="T34" fmla="*/ 52 w 918"/>
                <a:gd name="T35" fmla="*/ 544 h 3084"/>
                <a:gd name="T36" fmla="*/ 24 w 918"/>
                <a:gd name="T37" fmla="*/ 608 h 3084"/>
                <a:gd name="T38" fmla="*/ 8 w 918"/>
                <a:gd name="T39" fmla="*/ 772 h 3084"/>
                <a:gd name="T40" fmla="*/ 16 w 918"/>
                <a:gd name="T41" fmla="*/ 812 h 3084"/>
                <a:gd name="T42" fmla="*/ 48 w 918"/>
                <a:gd name="T43" fmla="*/ 908 h 3084"/>
                <a:gd name="T44" fmla="*/ 72 w 918"/>
                <a:gd name="T45" fmla="*/ 1144 h 3084"/>
                <a:gd name="T46" fmla="*/ 64 w 918"/>
                <a:gd name="T47" fmla="*/ 1320 h 3084"/>
                <a:gd name="T48" fmla="*/ 80 w 918"/>
                <a:gd name="T49" fmla="*/ 1352 h 3084"/>
                <a:gd name="T50" fmla="*/ 88 w 918"/>
                <a:gd name="T51" fmla="*/ 1376 h 3084"/>
                <a:gd name="T52" fmla="*/ 92 w 918"/>
                <a:gd name="T53" fmla="*/ 1388 h 3084"/>
                <a:gd name="T54" fmla="*/ 96 w 918"/>
                <a:gd name="T55" fmla="*/ 1464 h 3084"/>
                <a:gd name="T56" fmla="*/ 100 w 918"/>
                <a:gd name="T57" fmla="*/ 1520 h 3084"/>
                <a:gd name="T58" fmla="*/ 104 w 918"/>
                <a:gd name="T59" fmla="*/ 1588 h 3084"/>
                <a:gd name="T60" fmla="*/ 124 w 918"/>
                <a:gd name="T61" fmla="*/ 1636 h 3084"/>
                <a:gd name="T62" fmla="*/ 172 w 918"/>
                <a:gd name="T63" fmla="*/ 1732 h 3084"/>
                <a:gd name="T64" fmla="*/ 192 w 918"/>
                <a:gd name="T65" fmla="*/ 1768 h 3084"/>
                <a:gd name="T66" fmla="*/ 236 w 918"/>
                <a:gd name="T67" fmla="*/ 1848 h 3084"/>
                <a:gd name="T68" fmla="*/ 276 w 918"/>
                <a:gd name="T69" fmla="*/ 1884 h 3084"/>
                <a:gd name="T70" fmla="*/ 288 w 918"/>
                <a:gd name="T71" fmla="*/ 1992 h 3084"/>
                <a:gd name="T72" fmla="*/ 300 w 918"/>
                <a:gd name="T73" fmla="*/ 2016 h 3084"/>
                <a:gd name="T74" fmla="*/ 324 w 918"/>
                <a:gd name="T75" fmla="*/ 2024 h 3084"/>
                <a:gd name="T76" fmla="*/ 360 w 918"/>
                <a:gd name="T77" fmla="*/ 2064 h 3084"/>
                <a:gd name="T78" fmla="*/ 388 w 918"/>
                <a:gd name="T79" fmla="*/ 2124 h 3084"/>
                <a:gd name="T80" fmla="*/ 416 w 918"/>
                <a:gd name="T81" fmla="*/ 2148 h 3084"/>
                <a:gd name="T82" fmla="*/ 440 w 918"/>
                <a:gd name="T83" fmla="*/ 2164 h 3084"/>
                <a:gd name="T84" fmla="*/ 468 w 918"/>
                <a:gd name="T85" fmla="*/ 2220 h 3084"/>
                <a:gd name="T86" fmla="*/ 496 w 918"/>
                <a:gd name="T87" fmla="*/ 2280 h 3084"/>
                <a:gd name="T88" fmla="*/ 520 w 918"/>
                <a:gd name="T89" fmla="*/ 2296 h 3084"/>
                <a:gd name="T90" fmla="*/ 532 w 918"/>
                <a:gd name="T91" fmla="*/ 2304 h 3084"/>
                <a:gd name="T92" fmla="*/ 576 w 918"/>
                <a:gd name="T93" fmla="*/ 2356 h 3084"/>
                <a:gd name="T94" fmla="*/ 652 w 918"/>
                <a:gd name="T95" fmla="*/ 2456 h 3084"/>
                <a:gd name="T96" fmla="*/ 684 w 918"/>
                <a:gd name="T97" fmla="*/ 2520 h 3084"/>
                <a:gd name="T98" fmla="*/ 720 w 918"/>
                <a:gd name="T99" fmla="*/ 2572 h 3084"/>
                <a:gd name="T100" fmla="*/ 736 w 918"/>
                <a:gd name="T101" fmla="*/ 2596 h 3084"/>
                <a:gd name="T102" fmla="*/ 760 w 918"/>
                <a:gd name="T103" fmla="*/ 2644 h 3084"/>
                <a:gd name="T104" fmla="*/ 796 w 918"/>
                <a:gd name="T105" fmla="*/ 2712 h 3084"/>
                <a:gd name="T106" fmla="*/ 800 w 918"/>
                <a:gd name="T107" fmla="*/ 2784 h 3084"/>
                <a:gd name="T108" fmla="*/ 804 w 918"/>
                <a:gd name="T109" fmla="*/ 2772 h 3084"/>
                <a:gd name="T110" fmla="*/ 812 w 918"/>
                <a:gd name="T111" fmla="*/ 2784 h 3084"/>
                <a:gd name="T112" fmla="*/ 872 w 918"/>
                <a:gd name="T113" fmla="*/ 2908 h 3084"/>
                <a:gd name="T114" fmla="*/ 908 w 918"/>
                <a:gd name="T115" fmla="*/ 2964 h 3084"/>
                <a:gd name="T116" fmla="*/ 912 w 918"/>
                <a:gd name="T117" fmla="*/ 3068 h 3084"/>
                <a:gd name="T118" fmla="*/ 912 w 918"/>
                <a:gd name="T119" fmla="*/ 3084 h 30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18"/>
                <a:gd name="T181" fmla="*/ 0 h 3084"/>
                <a:gd name="T182" fmla="*/ 918 w 918"/>
                <a:gd name="T183" fmla="*/ 3084 h 30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18" h="3084">
                  <a:moveTo>
                    <a:pt x="828" y="0"/>
                  </a:moveTo>
                  <a:cubicBezTo>
                    <a:pt x="834" y="19"/>
                    <a:pt x="823" y="14"/>
                    <a:pt x="808" y="24"/>
                  </a:cubicBezTo>
                  <a:cubicBezTo>
                    <a:pt x="791" y="49"/>
                    <a:pt x="808" y="31"/>
                    <a:pt x="760" y="40"/>
                  </a:cubicBezTo>
                  <a:cubicBezTo>
                    <a:pt x="752" y="42"/>
                    <a:pt x="736" y="48"/>
                    <a:pt x="736" y="48"/>
                  </a:cubicBezTo>
                  <a:cubicBezTo>
                    <a:pt x="675" y="46"/>
                    <a:pt x="598" y="74"/>
                    <a:pt x="552" y="28"/>
                  </a:cubicBezTo>
                  <a:cubicBezTo>
                    <a:pt x="487" y="33"/>
                    <a:pt x="519" y="29"/>
                    <a:pt x="484" y="52"/>
                  </a:cubicBezTo>
                  <a:cubicBezTo>
                    <a:pt x="483" y="105"/>
                    <a:pt x="486" y="159"/>
                    <a:pt x="480" y="212"/>
                  </a:cubicBezTo>
                  <a:cubicBezTo>
                    <a:pt x="479" y="222"/>
                    <a:pt x="469" y="228"/>
                    <a:pt x="464" y="236"/>
                  </a:cubicBezTo>
                  <a:cubicBezTo>
                    <a:pt x="457" y="247"/>
                    <a:pt x="452" y="272"/>
                    <a:pt x="452" y="272"/>
                  </a:cubicBezTo>
                  <a:cubicBezTo>
                    <a:pt x="450" y="287"/>
                    <a:pt x="454" y="311"/>
                    <a:pt x="440" y="324"/>
                  </a:cubicBezTo>
                  <a:cubicBezTo>
                    <a:pt x="433" y="330"/>
                    <a:pt x="416" y="340"/>
                    <a:pt x="416" y="340"/>
                  </a:cubicBezTo>
                  <a:cubicBezTo>
                    <a:pt x="410" y="429"/>
                    <a:pt x="412" y="405"/>
                    <a:pt x="308" y="400"/>
                  </a:cubicBezTo>
                  <a:cubicBezTo>
                    <a:pt x="280" y="391"/>
                    <a:pt x="262" y="380"/>
                    <a:pt x="232" y="376"/>
                  </a:cubicBezTo>
                  <a:cubicBezTo>
                    <a:pt x="214" y="370"/>
                    <a:pt x="201" y="378"/>
                    <a:pt x="184" y="384"/>
                  </a:cubicBezTo>
                  <a:cubicBezTo>
                    <a:pt x="176" y="387"/>
                    <a:pt x="160" y="392"/>
                    <a:pt x="160" y="392"/>
                  </a:cubicBezTo>
                  <a:cubicBezTo>
                    <a:pt x="145" y="436"/>
                    <a:pt x="127" y="424"/>
                    <a:pt x="92" y="448"/>
                  </a:cubicBezTo>
                  <a:cubicBezTo>
                    <a:pt x="86" y="465"/>
                    <a:pt x="87" y="474"/>
                    <a:pt x="72" y="484"/>
                  </a:cubicBezTo>
                  <a:cubicBezTo>
                    <a:pt x="59" y="503"/>
                    <a:pt x="59" y="523"/>
                    <a:pt x="52" y="544"/>
                  </a:cubicBezTo>
                  <a:cubicBezTo>
                    <a:pt x="48" y="573"/>
                    <a:pt x="49" y="591"/>
                    <a:pt x="24" y="608"/>
                  </a:cubicBezTo>
                  <a:cubicBezTo>
                    <a:pt x="6" y="662"/>
                    <a:pt x="26" y="719"/>
                    <a:pt x="8" y="772"/>
                  </a:cubicBezTo>
                  <a:cubicBezTo>
                    <a:pt x="10" y="785"/>
                    <a:pt x="15" y="798"/>
                    <a:pt x="16" y="812"/>
                  </a:cubicBezTo>
                  <a:cubicBezTo>
                    <a:pt x="21" y="867"/>
                    <a:pt x="0" y="896"/>
                    <a:pt x="48" y="908"/>
                  </a:cubicBezTo>
                  <a:cubicBezTo>
                    <a:pt x="67" y="985"/>
                    <a:pt x="47" y="1068"/>
                    <a:pt x="72" y="1144"/>
                  </a:cubicBezTo>
                  <a:cubicBezTo>
                    <a:pt x="77" y="1319"/>
                    <a:pt x="89" y="1244"/>
                    <a:pt x="64" y="1320"/>
                  </a:cubicBezTo>
                  <a:cubicBezTo>
                    <a:pt x="69" y="1331"/>
                    <a:pt x="75" y="1341"/>
                    <a:pt x="80" y="1352"/>
                  </a:cubicBezTo>
                  <a:cubicBezTo>
                    <a:pt x="84" y="1360"/>
                    <a:pt x="85" y="1368"/>
                    <a:pt x="88" y="1376"/>
                  </a:cubicBezTo>
                  <a:cubicBezTo>
                    <a:pt x="89" y="1380"/>
                    <a:pt x="92" y="1388"/>
                    <a:pt x="92" y="1388"/>
                  </a:cubicBezTo>
                  <a:cubicBezTo>
                    <a:pt x="93" y="1413"/>
                    <a:pt x="94" y="1439"/>
                    <a:pt x="96" y="1464"/>
                  </a:cubicBezTo>
                  <a:cubicBezTo>
                    <a:pt x="97" y="1483"/>
                    <a:pt x="99" y="1501"/>
                    <a:pt x="100" y="1520"/>
                  </a:cubicBezTo>
                  <a:cubicBezTo>
                    <a:pt x="101" y="1543"/>
                    <a:pt x="102" y="1565"/>
                    <a:pt x="104" y="1588"/>
                  </a:cubicBezTo>
                  <a:cubicBezTo>
                    <a:pt x="105" y="1602"/>
                    <a:pt x="120" y="1623"/>
                    <a:pt x="124" y="1636"/>
                  </a:cubicBezTo>
                  <a:cubicBezTo>
                    <a:pt x="136" y="1672"/>
                    <a:pt x="138" y="1709"/>
                    <a:pt x="172" y="1732"/>
                  </a:cubicBezTo>
                  <a:cubicBezTo>
                    <a:pt x="180" y="1744"/>
                    <a:pt x="184" y="1756"/>
                    <a:pt x="192" y="1768"/>
                  </a:cubicBezTo>
                  <a:cubicBezTo>
                    <a:pt x="197" y="1800"/>
                    <a:pt x="200" y="1839"/>
                    <a:pt x="236" y="1848"/>
                  </a:cubicBezTo>
                  <a:cubicBezTo>
                    <a:pt x="256" y="1861"/>
                    <a:pt x="268" y="1859"/>
                    <a:pt x="276" y="1884"/>
                  </a:cubicBezTo>
                  <a:cubicBezTo>
                    <a:pt x="280" y="1976"/>
                    <a:pt x="271" y="1941"/>
                    <a:pt x="288" y="1992"/>
                  </a:cubicBezTo>
                  <a:cubicBezTo>
                    <a:pt x="290" y="1999"/>
                    <a:pt x="293" y="2012"/>
                    <a:pt x="300" y="2016"/>
                  </a:cubicBezTo>
                  <a:cubicBezTo>
                    <a:pt x="307" y="2020"/>
                    <a:pt x="324" y="2024"/>
                    <a:pt x="324" y="2024"/>
                  </a:cubicBezTo>
                  <a:cubicBezTo>
                    <a:pt x="336" y="2042"/>
                    <a:pt x="338" y="2057"/>
                    <a:pt x="360" y="2064"/>
                  </a:cubicBezTo>
                  <a:cubicBezTo>
                    <a:pt x="368" y="2088"/>
                    <a:pt x="371" y="2107"/>
                    <a:pt x="388" y="2124"/>
                  </a:cubicBezTo>
                  <a:cubicBezTo>
                    <a:pt x="394" y="2142"/>
                    <a:pt x="401" y="2140"/>
                    <a:pt x="416" y="2148"/>
                  </a:cubicBezTo>
                  <a:cubicBezTo>
                    <a:pt x="424" y="2153"/>
                    <a:pt x="440" y="2164"/>
                    <a:pt x="440" y="2164"/>
                  </a:cubicBezTo>
                  <a:cubicBezTo>
                    <a:pt x="448" y="2188"/>
                    <a:pt x="450" y="2202"/>
                    <a:pt x="468" y="2220"/>
                  </a:cubicBezTo>
                  <a:cubicBezTo>
                    <a:pt x="471" y="2228"/>
                    <a:pt x="492" y="2276"/>
                    <a:pt x="496" y="2280"/>
                  </a:cubicBezTo>
                  <a:cubicBezTo>
                    <a:pt x="503" y="2287"/>
                    <a:pt x="512" y="2291"/>
                    <a:pt x="520" y="2296"/>
                  </a:cubicBezTo>
                  <a:cubicBezTo>
                    <a:pt x="524" y="2299"/>
                    <a:pt x="532" y="2304"/>
                    <a:pt x="532" y="2304"/>
                  </a:cubicBezTo>
                  <a:cubicBezTo>
                    <a:pt x="546" y="2325"/>
                    <a:pt x="552" y="2350"/>
                    <a:pt x="576" y="2356"/>
                  </a:cubicBezTo>
                  <a:cubicBezTo>
                    <a:pt x="599" y="2391"/>
                    <a:pt x="629" y="2421"/>
                    <a:pt x="652" y="2456"/>
                  </a:cubicBezTo>
                  <a:cubicBezTo>
                    <a:pt x="658" y="2480"/>
                    <a:pt x="666" y="2502"/>
                    <a:pt x="684" y="2520"/>
                  </a:cubicBezTo>
                  <a:cubicBezTo>
                    <a:pt x="703" y="2578"/>
                    <a:pt x="675" y="2504"/>
                    <a:pt x="720" y="2572"/>
                  </a:cubicBezTo>
                  <a:cubicBezTo>
                    <a:pt x="725" y="2580"/>
                    <a:pt x="736" y="2596"/>
                    <a:pt x="736" y="2596"/>
                  </a:cubicBezTo>
                  <a:cubicBezTo>
                    <a:pt x="741" y="2623"/>
                    <a:pt x="738" y="2628"/>
                    <a:pt x="760" y="2644"/>
                  </a:cubicBezTo>
                  <a:cubicBezTo>
                    <a:pt x="768" y="2668"/>
                    <a:pt x="781" y="2692"/>
                    <a:pt x="796" y="2712"/>
                  </a:cubicBezTo>
                  <a:cubicBezTo>
                    <a:pt x="797" y="2736"/>
                    <a:pt x="797" y="2760"/>
                    <a:pt x="800" y="2784"/>
                  </a:cubicBezTo>
                  <a:cubicBezTo>
                    <a:pt x="801" y="2788"/>
                    <a:pt x="800" y="2772"/>
                    <a:pt x="804" y="2772"/>
                  </a:cubicBezTo>
                  <a:cubicBezTo>
                    <a:pt x="809" y="2772"/>
                    <a:pt x="810" y="2780"/>
                    <a:pt x="812" y="2784"/>
                  </a:cubicBezTo>
                  <a:cubicBezTo>
                    <a:pt x="830" y="2825"/>
                    <a:pt x="834" y="2880"/>
                    <a:pt x="872" y="2908"/>
                  </a:cubicBezTo>
                  <a:cubicBezTo>
                    <a:pt x="882" y="2928"/>
                    <a:pt x="895" y="2945"/>
                    <a:pt x="908" y="2964"/>
                  </a:cubicBezTo>
                  <a:cubicBezTo>
                    <a:pt x="911" y="3002"/>
                    <a:pt x="918" y="3030"/>
                    <a:pt x="912" y="3068"/>
                  </a:cubicBezTo>
                  <a:cubicBezTo>
                    <a:pt x="910" y="3084"/>
                    <a:pt x="904" y="3076"/>
                    <a:pt x="912" y="3084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Freeform 31"/>
            <p:cNvSpPr>
              <a:spLocks/>
            </p:cNvSpPr>
            <p:nvPr/>
          </p:nvSpPr>
          <p:spPr bwMode="auto">
            <a:xfrm>
              <a:off x="1248" y="804"/>
              <a:ext cx="1352" cy="1452"/>
            </a:xfrm>
            <a:custGeom>
              <a:avLst/>
              <a:gdLst>
                <a:gd name="T0" fmla="*/ 0 w 1352"/>
                <a:gd name="T1" fmla="*/ 0 h 1452"/>
                <a:gd name="T2" fmla="*/ 24 w 1352"/>
                <a:gd name="T3" fmla="*/ 32 h 1452"/>
                <a:gd name="T4" fmla="*/ 60 w 1352"/>
                <a:gd name="T5" fmla="*/ 48 h 1452"/>
                <a:gd name="T6" fmla="*/ 96 w 1352"/>
                <a:gd name="T7" fmla="*/ 60 h 1452"/>
                <a:gd name="T8" fmla="*/ 120 w 1352"/>
                <a:gd name="T9" fmla="*/ 68 h 1452"/>
                <a:gd name="T10" fmla="*/ 152 w 1352"/>
                <a:gd name="T11" fmla="*/ 108 h 1452"/>
                <a:gd name="T12" fmla="*/ 204 w 1352"/>
                <a:gd name="T13" fmla="*/ 224 h 1452"/>
                <a:gd name="T14" fmla="*/ 208 w 1352"/>
                <a:gd name="T15" fmla="*/ 260 h 1452"/>
                <a:gd name="T16" fmla="*/ 216 w 1352"/>
                <a:gd name="T17" fmla="*/ 284 h 1452"/>
                <a:gd name="T18" fmla="*/ 220 w 1352"/>
                <a:gd name="T19" fmla="*/ 296 h 1452"/>
                <a:gd name="T20" fmla="*/ 216 w 1352"/>
                <a:gd name="T21" fmla="*/ 456 h 1452"/>
                <a:gd name="T22" fmla="*/ 192 w 1352"/>
                <a:gd name="T23" fmla="*/ 492 h 1452"/>
                <a:gd name="T24" fmla="*/ 172 w 1352"/>
                <a:gd name="T25" fmla="*/ 664 h 1452"/>
                <a:gd name="T26" fmla="*/ 180 w 1352"/>
                <a:gd name="T27" fmla="*/ 820 h 1452"/>
                <a:gd name="T28" fmla="*/ 196 w 1352"/>
                <a:gd name="T29" fmla="*/ 844 h 1452"/>
                <a:gd name="T30" fmla="*/ 220 w 1352"/>
                <a:gd name="T31" fmla="*/ 856 h 1452"/>
                <a:gd name="T32" fmla="*/ 264 w 1352"/>
                <a:gd name="T33" fmla="*/ 852 h 1452"/>
                <a:gd name="T34" fmla="*/ 284 w 1352"/>
                <a:gd name="T35" fmla="*/ 888 h 1452"/>
                <a:gd name="T36" fmla="*/ 268 w 1352"/>
                <a:gd name="T37" fmla="*/ 944 h 1452"/>
                <a:gd name="T38" fmla="*/ 280 w 1352"/>
                <a:gd name="T39" fmla="*/ 1056 h 1452"/>
                <a:gd name="T40" fmla="*/ 252 w 1352"/>
                <a:gd name="T41" fmla="*/ 1096 h 1452"/>
                <a:gd name="T42" fmla="*/ 276 w 1352"/>
                <a:gd name="T43" fmla="*/ 1088 h 1452"/>
                <a:gd name="T44" fmla="*/ 352 w 1352"/>
                <a:gd name="T45" fmla="*/ 1144 h 1452"/>
                <a:gd name="T46" fmla="*/ 384 w 1352"/>
                <a:gd name="T47" fmla="*/ 1180 h 1452"/>
                <a:gd name="T48" fmla="*/ 440 w 1352"/>
                <a:gd name="T49" fmla="*/ 1248 h 1452"/>
                <a:gd name="T50" fmla="*/ 476 w 1352"/>
                <a:gd name="T51" fmla="*/ 1264 h 1452"/>
                <a:gd name="T52" fmla="*/ 532 w 1352"/>
                <a:gd name="T53" fmla="*/ 1272 h 1452"/>
                <a:gd name="T54" fmla="*/ 564 w 1352"/>
                <a:gd name="T55" fmla="*/ 1300 h 1452"/>
                <a:gd name="T56" fmla="*/ 576 w 1352"/>
                <a:gd name="T57" fmla="*/ 1308 h 1452"/>
                <a:gd name="T58" fmla="*/ 608 w 1352"/>
                <a:gd name="T59" fmla="*/ 1356 h 1452"/>
                <a:gd name="T60" fmla="*/ 624 w 1352"/>
                <a:gd name="T61" fmla="*/ 1376 h 1452"/>
                <a:gd name="T62" fmla="*/ 628 w 1352"/>
                <a:gd name="T63" fmla="*/ 1388 h 1452"/>
                <a:gd name="T64" fmla="*/ 692 w 1352"/>
                <a:gd name="T65" fmla="*/ 1416 h 1452"/>
                <a:gd name="T66" fmla="*/ 724 w 1352"/>
                <a:gd name="T67" fmla="*/ 1392 h 1452"/>
                <a:gd name="T68" fmla="*/ 808 w 1352"/>
                <a:gd name="T69" fmla="*/ 1408 h 1452"/>
                <a:gd name="T70" fmla="*/ 852 w 1352"/>
                <a:gd name="T71" fmla="*/ 1432 h 1452"/>
                <a:gd name="T72" fmla="*/ 876 w 1352"/>
                <a:gd name="T73" fmla="*/ 1440 h 1452"/>
                <a:gd name="T74" fmla="*/ 960 w 1352"/>
                <a:gd name="T75" fmla="*/ 1412 h 1452"/>
                <a:gd name="T76" fmla="*/ 968 w 1352"/>
                <a:gd name="T77" fmla="*/ 1400 h 1452"/>
                <a:gd name="T78" fmla="*/ 972 w 1352"/>
                <a:gd name="T79" fmla="*/ 1388 h 1452"/>
                <a:gd name="T80" fmla="*/ 1008 w 1352"/>
                <a:gd name="T81" fmla="*/ 1396 h 1452"/>
                <a:gd name="T82" fmla="*/ 1088 w 1352"/>
                <a:gd name="T83" fmla="*/ 1416 h 1452"/>
                <a:gd name="T84" fmla="*/ 1132 w 1352"/>
                <a:gd name="T85" fmla="*/ 1428 h 1452"/>
                <a:gd name="T86" fmla="*/ 1156 w 1352"/>
                <a:gd name="T87" fmla="*/ 1436 h 1452"/>
                <a:gd name="T88" fmla="*/ 1228 w 1352"/>
                <a:gd name="T89" fmla="*/ 1428 h 1452"/>
                <a:gd name="T90" fmla="*/ 1352 w 1352"/>
                <a:gd name="T91" fmla="*/ 1452 h 14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52"/>
                <a:gd name="T139" fmla="*/ 0 h 1452"/>
                <a:gd name="T140" fmla="*/ 1352 w 1352"/>
                <a:gd name="T141" fmla="*/ 1452 h 14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52" h="1452">
                  <a:moveTo>
                    <a:pt x="0" y="0"/>
                  </a:moveTo>
                  <a:cubicBezTo>
                    <a:pt x="15" y="10"/>
                    <a:pt x="20" y="29"/>
                    <a:pt x="24" y="32"/>
                  </a:cubicBezTo>
                  <a:cubicBezTo>
                    <a:pt x="35" y="40"/>
                    <a:pt x="48" y="43"/>
                    <a:pt x="60" y="48"/>
                  </a:cubicBezTo>
                  <a:cubicBezTo>
                    <a:pt x="60" y="48"/>
                    <a:pt x="90" y="58"/>
                    <a:pt x="96" y="60"/>
                  </a:cubicBezTo>
                  <a:cubicBezTo>
                    <a:pt x="104" y="63"/>
                    <a:pt x="120" y="68"/>
                    <a:pt x="120" y="68"/>
                  </a:cubicBezTo>
                  <a:cubicBezTo>
                    <a:pt x="129" y="82"/>
                    <a:pt x="137" y="103"/>
                    <a:pt x="152" y="108"/>
                  </a:cubicBezTo>
                  <a:cubicBezTo>
                    <a:pt x="165" y="148"/>
                    <a:pt x="190" y="183"/>
                    <a:pt x="204" y="224"/>
                  </a:cubicBezTo>
                  <a:cubicBezTo>
                    <a:pt x="205" y="236"/>
                    <a:pt x="206" y="248"/>
                    <a:pt x="208" y="260"/>
                  </a:cubicBezTo>
                  <a:cubicBezTo>
                    <a:pt x="210" y="268"/>
                    <a:pt x="213" y="276"/>
                    <a:pt x="216" y="284"/>
                  </a:cubicBezTo>
                  <a:cubicBezTo>
                    <a:pt x="217" y="288"/>
                    <a:pt x="220" y="296"/>
                    <a:pt x="220" y="296"/>
                  </a:cubicBezTo>
                  <a:cubicBezTo>
                    <a:pt x="219" y="349"/>
                    <a:pt x="222" y="403"/>
                    <a:pt x="216" y="456"/>
                  </a:cubicBezTo>
                  <a:cubicBezTo>
                    <a:pt x="214" y="470"/>
                    <a:pt x="192" y="492"/>
                    <a:pt x="192" y="492"/>
                  </a:cubicBezTo>
                  <a:cubicBezTo>
                    <a:pt x="187" y="651"/>
                    <a:pt x="197" y="588"/>
                    <a:pt x="172" y="664"/>
                  </a:cubicBezTo>
                  <a:cubicBezTo>
                    <a:pt x="174" y="716"/>
                    <a:pt x="169" y="769"/>
                    <a:pt x="180" y="820"/>
                  </a:cubicBezTo>
                  <a:cubicBezTo>
                    <a:pt x="182" y="829"/>
                    <a:pt x="187" y="841"/>
                    <a:pt x="196" y="844"/>
                  </a:cubicBezTo>
                  <a:cubicBezTo>
                    <a:pt x="213" y="850"/>
                    <a:pt x="204" y="846"/>
                    <a:pt x="220" y="856"/>
                  </a:cubicBezTo>
                  <a:cubicBezTo>
                    <a:pt x="250" y="846"/>
                    <a:pt x="236" y="846"/>
                    <a:pt x="264" y="852"/>
                  </a:cubicBezTo>
                  <a:cubicBezTo>
                    <a:pt x="268" y="865"/>
                    <a:pt x="284" y="888"/>
                    <a:pt x="284" y="888"/>
                  </a:cubicBezTo>
                  <a:cubicBezTo>
                    <a:pt x="281" y="914"/>
                    <a:pt x="281" y="924"/>
                    <a:pt x="268" y="944"/>
                  </a:cubicBezTo>
                  <a:cubicBezTo>
                    <a:pt x="270" y="981"/>
                    <a:pt x="271" y="1019"/>
                    <a:pt x="280" y="1056"/>
                  </a:cubicBezTo>
                  <a:cubicBezTo>
                    <a:pt x="275" y="1096"/>
                    <a:pt x="286" y="1085"/>
                    <a:pt x="252" y="1096"/>
                  </a:cubicBezTo>
                  <a:cubicBezTo>
                    <a:pt x="244" y="1099"/>
                    <a:pt x="276" y="1088"/>
                    <a:pt x="276" y="1088"/>
                  </a:cubicBezTo>
                  <a:cubicBezTo>
                    <a:pt x="325" y="1100"/>
                    <a:pt x="321" y="1109"/>
                    <a:pt x="352" y="1144"/>
                  </a:cubicBezTo>
                  <a:cubicBezTo>
                    <a:pt x="364" y="1158"/>
                    <a:pt x="376" y="1164"/>
                    <a:pt x="384" y="1180"/>
                  </a:cubicBezTo>
                  <a:cubicBezTo>
                    <a:pt x="400" y="1212"/>
                    <a:pt x="402" y="1239"/>
                    <a:pt x="440" y="1248"/>
                  </a:cubicBezTo>
                  <a:cubicBezTo>
                    <a:pt x="451" y="1255"/>
                    <a:pt x="476" y="1264"/>
                    <a:pt x="476" y="1264"/>
                  </a:cubicBezTo>
                  <a:cubicBezTo>
                    <a:pt x="496" y="1259"/>
                    <a:pt x="512" y="1265"/>
                    <a:pt x="532" y="1272"/>
                  </a:cubicBezTo>
                  <a:cubicBezTo>
                    <a:pt x="545" y="1292"/>
                    <a:pt x="536" y="1281"/>
                    <a:pt x="564" y="1300"/>
                  </a:cubicBezTo>
                  <a:cubicBezTo>
                    <a:pt x="568" y="1303"/>
                    <a:pt x="576" y="1308"/>
                    <a:pt x="576" y="1308"/>
                  </a:cubicBezTo>
                  <a:cubicBezTo>
                    <a:pt x="582" y="1325"/>
                    <a:pt x="595" y="1343"/>
                    <a:pt x="608" y="1356"/>
                  </a:cubicBezTo>
                  <a:cubicBezTo>
                    <a:pt x="618" y="1386"/>
                    <a:pt x="603" y="1350"/>
                    <a:pt x="624" y="1376"/>
                  </a:cubicBezTo>
                  <a:cubicBezTo>
                    <a:pt x="627" y="1379"/>
                    <a:pt x="625" y="1385"/>
                    <a:pt x="628" y="1388"/>
                  </a:cubicBezTo>
                  <a:cubicBezTo>
                    <a:pt x="638" y="1400"/>
                    <a:pt x="676" y="1411"/>
                    <a:pt x="692" y="1416"/>
                  </a:cubicBezTo>
                  <a:cubicBezTo>
                    <a:pt x="707" y="1411"/>
                    <a:pt x="711" y="1401"/>
                    <a:pt x="724" y="1392"/>
                  </a:cubicBezTo>
                  <a:cubicBezTo>
                    <a:pt x="737" y="1352"/>
                    <a:pt x="787" y="1401"/>
                    <a:pt x="808" y="1408"/>
                  </a:cubicBezTo>
                  <a:cubicBezTo>
                    <a:pt x="822" y="1419"/>
                    <a:pt x="836" y="1425"/>
                    <a:pt x="852" y="1432"/>
                  </a:cubicBezTo>
                  <a:cubicBezTo>
                    <a:pt x="860" y="1435"/>
                    <a:pt x="876" y="1440"/>
                    <a:pt x="876" y="1440"/>
                  </a:cubicBezTo>
                  <a:cubicBezTo>
                    <a:pt x="905" y="1397"/>
                    <a:pt x="882" y="1417"/>
                    <a:pt x="960" y="1412"/>
                  </a:cubicBezTo>
                  <a:cubicBezTo>
                    <a:pt x="963" y="1408"/>
                    <a:pt x="966" y="1404"/>
                    <a:pt x="968" y="1400"/>
                  </a:cubicBezTo>
                  <a:cubicBezTo>
                    <a:pt x="970" y="1396"/>
                    <a:pt x="968" y="1389"/>
                    <a:pt x="972" y="1388"/>
                  </a:cubicBezTo>
                  <a:cubicBezTo>
                    <a:pt x="974" y="1387"/>
                    <a:pt x="1004" y="1395"/>
                    <a:pt x="1008" y="1396"/>
                  </a:cubicBezTo>
                  <a:cubicBezTo>
                    <a:pt x="1030" y="1410"/>
                    <a:pt x="1062" y="1411"/>
                    <a:pt x="1088" y="1416"/>
                  </a:cubicBezTo>
                  <a:cubicBezTo>
                    <a:pt x="1110" y="1427"/>
                    <a:pt x="1109" y="1419"/>
                    <a:pt x="1132" y="1428"/>
                  </a:cubicBezTo>
                  <a:cubicBezTo>
                    <a:pt x="1140" y="1431"/>
                    <a:pt x="1156" y="1436"/>
                    <a:pt x="1156" y="1436"/>
                  </a:cubicBezTo>
                  <a:cubicBezTo>
                    <a:pt x="1176" y="1407"/>
                    <a:pt x="1161" y="1422"/>
                    <a:pt x="1228" y="1428"/>
                  </a:cubicBezTo>
                  <a:cubicBezTo>
                    <a:pt x="1271" y="1432"/>
                    <a:pt x="1308" y="1452"/>
                    <a:pt x="1352" y="1452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4" name="Freeform 32"/>
          <p:cNvSpPr>
            <a:spLocks/>
          </p:cNvSpPr>
          <p:nvPr/>
        </p:nvSpPr>
        <p:spPr bwMode="auto">
          <a:xfrm>
            <a:off x="3352800" y="3562350"/>
            <a:ext cx="654050" cy="565150"/>
          </a:xfrm>
          <a:custGeom>
            <a:avLst/>
            <a:gdLst>
              <a:gd name="T0" fmla="*/ 0 w 412"/>
              <a:gd name="T1" fmla="*/ 30241875 h 356"/>
              <a:gd name="T2" fmla="*/ 50403125 w 412"/>
              <a:gd name="T3" fmla="*/ 0 h 356"/>
              <a:gd name="T4" fmla="*/ 80645000 w 412"/>
              <a:gd name="T5" fmla="*/ 60483750 h 356"/>
              <a:gd name="T6" fmla="*/ 362902500 w 412"/>
              <a:gd name="T7" fmla="*/ 100806250 h 356"/>
              <a:gd name="T8" fmla="*/ 504031250 w 412"/>
              <a:gd name="T9" fmla="*/ 292338125 h 356"/>
              <a:gd name="T10" fmla="*/ 564515000 w 412"/>
              <a:gd name="T11" fmla="*/ 453628125 h 356"/>
              <a:gd name="T12" fmla="*/ 584676250 w 412"/>
              <a:gd name="T13" fmla="*/ 534273125 h 356"/>
              <a:gd name="T14" fmla="*/ 624998750 w 412"/>
              <a:gd name="T15" fmla="*/ 554434375 h 356"/>
              <a:gd name="T16" fmla="*/ 776208125 w 412"/>
              <a:gd name="T17" fmla="*/ 685482500 h 356"/>
              <a:gd name="T18" fmla="*/ 927417500 w 412"/>
              <a:gd name="T19" fmla="*/ 826611250 h 356"/>
              <a:gd name="T20" fmla="*/ 1038304375 w 412"/>
              <a:gd name="T21" fmla="*/ 897175625 h 3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356"/>
              <a:gd name="T35" fmla="*/ 412 w 412"/>
              <a:gd name="T36" fmla="*/ 356 h 3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356">
                <a:moveTo>
                  <a:pt x="0" y="12"/>
                </a:moveTo>
                <a:cubicBezTo>
                  <a:pt x="7" y="8"/>
                  <a:pt x="12" y="0"/>
                  <a:pt x="20" y="0"/>
                </a:cubicBezTo>
                <a:cubicBezTo>
                  <a:pt x="29" y="0"/>
                  <a:pt x="25" y="19"/>
                  <a:pt x="32" y="24"/>
                </a:cubicBezTo>
                <a:cubicBezTo>
                  <a:pt x="58" y="41"/>
                  <a:pt x="123" y="39"/>
                  <a:pt x="144" y="40"/>
                </a:cubicBezTo>
                <a:cubicBezTo>
                  <a:pt x="161" y="66"/>
                  <a:pt x="186" y="88"/>
                  <a:pt x="200" y="116"/>
                </a:cubicBezTo>
                <a:cubicBezTo>
                  <a:pt x="210" y="135"/>
                  <a:pt x="217" y="160"/>
                  <a:pt x="224" y="180"/>
                </a:cubicBezTo>
                <a:cubicBezTo>
                  <a:pt x="227" y="190"/>
                  <a:pt x="226" y="203"/>
                  <a:pt x="232" y="212"/>
                </a:cubicBezTo>
                <a:cubicBezTo>
                  <a:pt x="235" y="217"/>
                  <a:pt x="243" y="217"/>
                  <a:pt x="248" y="220"/>
                </a:cubicBezTo>
                <a:cubicBezTo>
                  <a:pt x="273" y="257"/>
                  <a:pt x="265" y="266"/>
                  <a:pt x="308" y="272"/>
                </a:cubicBezTo>
                <a:cubicBezTo>
                  <a:pt x="333" y="297"/>
                  <a:pt x="330" y="315"/>
                  <a:pt x="368" y="328"/>
                </a:cubicBezTo>
                <a:cubicBezTo>
                  <a:pt x="382" y="339"/>
                  <a:pt x="399" y="343"/>
                  <a:pt x="412" y="35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Freeform 33"/>
          <p:cNvSpPr>
            <a:spLocks/>
          </p:cNvSpPr>
          <p:nvPr/>
        </p:nvSpPr>
        <p:spPr bwMode="auto">
          <a:xfrm>
            <a:off x="3760788" y="3505200"/>
            <a:ext cx="369887" cy="222250"/>
          </a:xfrm>
          <a:custGeom>
            <a:avLst/>
            <a:gdLst>
              <a:gd name="T0" fmla="*/ 78123944 w 233"/>
              <a:gd name="T1" fmla="*/ 0 h 140"/>
              <a:gd name="T2" fmla="*/ 68043333 w 233"/>
              <a:gd name="T3" fmla="*/ 80645000 h 140"/>
              <a:gd name="T4" fmla="*/ 128527001 w 233"/>
              <a:gd name="T5" fmla="*/ 181451250 h 140"/>
              <a:gd name="T6" fmla="*/ 309978006 w 233"/>
              <a:gd name="T7" fmla="*/ 191531875 h 140"/>
              <a:gd name="T8" fmla="*/ 451106565 w 233"/>
              <a:gd name="T9" fmla="*/ 231854375 h 140"/>
              <a:gd name="T10" fmla="*/ 551912679 w 233"/>
              <a:gd name="T11" fmla="*/ 312499375 h 140"/>
              <a:gd name="T12" fmla="*/ 582154513 w 233"/>
              <a:gd name="T13" fmla="*/ 352821875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140"/>
              <a:gd name="T23" fmla="*/ 233 w 233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140">
                <a:moveTo>
                  <a:pt x="31" y="0"/>
                </a:moveTo>
                <a:cubicBezTo>
                  <a:pt x="0" y="46"/>
                  <a:pt x="13" y="10"/>
                  <a:pt x="27" y="32"/>
                </a:cubicBezTo>
                <a:cubicBezTo>
                  <a:pt x="37" y="47"/>
                  <a:pt x="29" y="70"/>
                  <a:pt x="51" y="72"/>
                </a:cubicBezTo>
                <a:cubicBezTo>
                  <a:pt x="75" y="74"/>
                  <a:pt x="99" y="75"/>
                  <a:pt x="123" y="76"/>
                </a:cubicBezTo>
                <a:cubicBezTo>
                  <a:pt x="143" y="83"/>
                  <a:pt x="161" y="80"/>
                  <a:pt x="179" y="92"/>
                </a:cubicBezTo>
                <a:cubicBezTo>
                  <a:pt x="196" y="117"/>
                  <a:pt x="187" y="116"/>
                  <a:pt x="219" y="124"/>
                </a:cubicBezTo>
                <a:cubicBezTo>
                  <a:pt x="233" y="133"/>
                  <a:pt x="231" y="127"/>
                  <a:pt x="231" y="14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Freeform 34"/>
          <p:cNvSpPr>
            <a:spLocks/>
          </p:cNvSpPr>
          <p:nvPr/>
        </p:nvSpPr>
        <p:spPr bwMode="auto">
          <a:xfrm>
            <a:off x="3113088" y="3505200"/>
            <a:ext cx="830262" cy="844550"/>
          </a:xfrm>
          <a:custGeom>
            <a:avLst/>
            <a:gdLst>
              <a:gd name="T0" fmla="*/ 17640289 w 523"/>
              <a:gd name="T1" fmla="*/ 0 h 532"/>
              <a:gd name="T2" fmla="*/ 78124003 w 523"/>
              <a:gd name="T3" fmla="*/ 50403125 h 532"/>
              <a:gd name="T4" fmla="*/ 199091430 w 523"/>
              <a:gd name="T5" fmla="*/ 110886875 h 532"/>
              <a:gd name="T6" fmla="*/ 259575144 w 523"/>
              <a:gd name="T7" fmla="*/ 131048125 h 532"/>
              <a:gd name="T8" fmla="*/ 289817000 w 523"/>
              <a:gd name="T9" fmla="*/ 141128750 h 532"/>
              <a:gd name="T10" fmla="*/ 400703809 w 523"/>
              <a:gd name="T11" fmla="*/ 322580000 h 532"/>
              <a:gd name="T12" fmla="*/ 491429379 w 523"/>
              <a:gd name="T13" fmla="*/ 413305625 h 532"/>
              <a:gd name="T14" fmla="*/ 592235568 w 523"/>
              <a:gd name="T15" fmla="*/ 504031250 h 532"/>
              <a:gd name="T16" fmla="*/ 713202995 w 523"/>
              <a:gd name="T17" fmla="*/ 705643750 h 532"/>
              <a:gd name="T18" fmla="*/ 803928566 w 523"/>
              <a:gd name="T19" fmla="*/ 877014375 h 532"/>
              <a:gd name="T20" fmla="*/ 834170423 w 523"/>
              <a:gd name="T21" fmla="*/ 967740000 h 532"/>
              <a:gd name="T22" fmla="*/ 1005540944 w 523"/>
              <a:gd name="T23" fmla="*/ 1098788125 h 532"/>
              <a:gd name="T24" fmla="*/ 1086185896 w 523"/>
              <a:gd name="T25" fmla="*/ 1169352500 h 532"/>
              <a:gd name="T26" fmla="*/ 1096266515 w 523"/>
              <a:gd name="T27" fmla="*/ 1219755625 h 532"/>
              <a:gd name="T28" fmla="*/ 1156750228 w 523"/>
              <a:gd name="T29" fmla="*/ 1239916875 h 532"/>
              <a:gd name="T30" fmla="*/ 1318040131 w 523"/>
              <a:gd name="T31" fmla="*/ 1340723125 h 5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3"/>
              <a:gd name="T49" fmla="*/ 0 h 532"/>
              <a:gd name="T50" fmla="*/ 523 w 523"/>
              <a:gd name="T51" fmla="*/ 532 h 5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3" h="532">
                <a:moveTo>
                  <a:pt x="7" y="0"/>
                </a:moveTo>
                <a:cubicBezTo>
                  <a:pt x="0" y="20"/>
                  <a:pt x="15" y="15"/>
                  <a:pt x="31" y="20"/>
                </a:cubicBezTo>
                <a:cubicBezTo>
                  <a:pt x="43" y="38"/>
                  <a:pt x="60" y="38"/>
                  <a:pt x="79" y="44"/>
                </a:cubicBezTo>
                <a:cubicBezTo>
                  <a:pt x="87" y="46"/>
                  <a:pt x="95" y="49"/>
                  <a:pt x="103" y="52"/>
                </a:cubicBezTo>
                <a:cubicBezTo>
                  <a:pt x="107" y="53"/>
                  <a:pt x="115" y="56"/>
                  <a:pt x="115" y="56"/>
                </a:cubicBezTo>
                <a:cubicBezTo>
                  <a:pt x="124" y="84"/>
                  <a:pt x="138" y="107"/>
                  <a:pt x="159" y="128"/>
                </a:cubicBezTo>
                <a:cubicBezTo>
                  <a:pt x="167" y="151"/>
                  <a:pt x="176" y="152"/>
                  <a:pt x="195" y="164"/>
                </a:cubicBezTo>
                <a:cubicBezTo>
                  <a:pt x="202" y="186"/>
                  <a:pt x="217" y="188"/>
                  <a:pt x="235" y="200"/>
                </a:cubicBezTo>
                <a:cubicBezTo>
                  <a:pt x="253" y="227"/>
                  <a:pt x="249" y="269"/>
                  <a:pt x="283" y="280"/>
                </a:cubicBezTo>
                <a:cubicBezTo>
                  <a:pt x="299" y="304"/>
                  <a:pt x="293" y="331"/>
                  <a:pt x="319" y="348"/>
                </a:cubicBezTo>
                <a:cubicBezTo>
                  <a:pt x="343" y="384"/>
                  <a:pt x="307" y="327"/>
                  <a:pt x="331" y="384"/>
                </a:cubicBezTo>
                <a:cubicBezTo>
                  <a:pt x="344" y="415"/>
                  <a:pt x="369" y="428"/>
                  <a:pt x="399" y="436"/>
                </a:cubicBezTo>
                <a:cubicBezTo>
                  <a:pt x="427" y="455"/>
                  <a:pt x="418" y="444"/>
                  <a:pt x="431" y="464"/>
                </a:cubicBezTo>
                <a:cubicBezTo>
                  <a:pt x="432" y="471"/>
                  <a:pt x="430" y="479"/>
                  <a:pt x="435" y="484"/>
                </a:cubicBezTo>
                <a:cubicBezTo>
                  <a:pt x="441" y="490"/>
                  <a:pt x="459" y="492"/>
                  <a:pt x="459" y="492"/>
                </a:cubicBezTo>
                <a:cubicBezTo>
                  <a:pt x="467" y="524"/>
                  <a:pt x="492" y="532"/>
                  <a:pt x="523" y="53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Freeform 35"/>
          <p:cNvSpPr>
            <a:spLocks/>
          </p:cNvSpPr>
          <p:nvPr/>
        </p:nvSpPr>
        <p:spPr bwMode="auto">
          <a:xfrm>
            <a:off x="3702050" y="4178300"/>
            <a:ext cx="168275" cy="323850"/>
          </a:xfrm>
          <a:custGeom>
            <a:avLst/>
            <a:gdLst>
              <a:gd name="T0" fmla="*/ 0 w 106"/>
              <a:gd name="T1" fmla="*/ 0 h 204"/>
              <a:gd name="T2" fmla="*/ 70564375 w 106"/>
              <a:gd name="T3" fmla="*/ 70564375 h 204"/>
              <a:gd name="T4" fmla="*/ 80645000 w 106"/>
              <a:gd name="T5" fmla="*/ 161290000 h 204"/>
              <a:gd name="T6" fmla="*/ 110886875 w 106"/>
              <a:gd name="T7" fmla="*/ 181451250 h 204"/>
              <a:gd name="T8" fmla="*/ 241935000 w 106"/>
              <a:gd name="T9" fmla="*/ 453628125 h 204"/>
              <a:gd name="T10" fmla="*/ 262096250 w 106"/>
              <a:gd name="T11" fmla="*/ 514111875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6"/>
              <a:gd name="T19" fmla="*/ 0 h 204"/>
              <a:gd name="T20" fmla="*/ 106 w 106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6" h="204">
                <a:moveTo>
                  <a:pt x="0" y="0"/>
                </a:moveTo>
                <a:cubicBezTo>
                  <a:pt x="28" y="18"/>
                  <a:pt x="21" y="7"/>
                  <a:pt x="28" y="28"/>
                </a:cubicBezTo>
                <a:cubicBezTo>
                  <a:pt x="29" y="40"/>
                  <a:pt x="28" y="53"/>
                  <a:pt x="32" y="64"/>
                </a:cubicBezTo>
                <a:cubicBezTo>
                  <a:pt x="34" y="69"/>
                  <a:pt x="41" y="68"/>
                  <a:pt x="44" y="72"/>
                </a:cubicBezTo>
                <a:cubicBezTo>
                  <a:pt x="64" y="105"/>
                  <a:pt x="53" y="166"/>
                  <a:pt x="96" y="180"/>
                </a:cubicBezTo>
                <a:cubicBezTo>
                  <a:pt x="106" y="195"/>
                  <a:pt x="104" y="187"/>
                  <a:pt x="104" y="20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Freeform 36"/>
          <p:cNvSpPr>
            <a:spLocks/>
          </p:cNvSpPr>
          <p:nvPr/>
        </p:nvSpPr>
        <p:spPr bwMode="auto">
          <a:xfrm>
            <a:off x="3352800" y="3522663"/>
            <a:ext cx="666750" cy="433387"/>
          </a:xfrm>
          <a:custGeom>
            <a:avLst/>
            <a:gdLst>
              <a:gd name="T0" fmla="*/ 0 w 420"/>
              <a:gd name="T1" fmla="*/ 93244880 h 273"/>
              <a:gd name="T2" fmla="*/ 443547500 w 420"/>
              <a:gd name="T3" fmla="*/ 93244880 h 273"/>
              <a:gd name="T4" fmla="*/ 635079375 w 420"/>
              <a:gd name="T5" fmla="*/ 234373467 h 273"/>
              <a:gd name="T6" fmla="*/ 756046875 w 420"/>
              <a:gd name="T7" fmla="*/ 385582668 h 273"/>
              <a:gd name="T8" fmla="*/ 897175625 w 420"/>
              <a:gd name="T9" fmla="*/ 405743894 h 273"/>
              <a:gd name="T10" fmla="*/ 967740000 w 420"/>
              <a:gd name="T11" fmla="*/ 546872482 h 273"/>
              <a:gd name="T12" fmla="*/ 1058465625 w 420"/>
              <a:gd name="T13" fmla="*/ 688001069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0"/>
              <a:gd name="T22" fmla="*/ 0 h 273"/>
              <a:gd name="T23" fmla="*/ 420 w 420"/>
              <a:gd name="T24" fmla="*/ 273 h 2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0" h="273">
                <a:moveTo>
                  <a:pt x="0" y="37"/>
                </a:moveTo>
                <a:cubicBezTo>
                  <a:pt x="52" y="0"/>
                  <a:pt x="121" y="9"/>
                  <a:pt x="176" y="37"/>
                </a:cubicBezTo>
                <a:cubicBezTo>
                  <a:pt x="194" y="64"/>
                  <a:pt x="221" y="83"/>
                  <a:pt x="252" y="93"/>
                </a:cubicBezTo>
                <a:cubicBezTo>
                  <a:pt x="265" y="113"/>
                  <a:pt x="282" y="138"/>
                  <a:pt x="300" y="153"/>
                </a:cubicBezTo>
                <a:cubicBezTo>
                  <a:pt x="315" y="165"/>
                  <a:pt x="337" y="159"/>
                  <a:pt x="356" y="161"/>
                </a:cubicBezTo>
                <a:cubicBezTo>
                  <a:pt x="378" y="176"/>
                  <a:pt x="371" y="198"/>
                  <a:pt x="384" y="217"/>
                </a:cubicBezTo>
                <a:cubicBezTo>
                  <a:pt x="394" y="233"/>
                  <a:pt x="407" y="260"/>
                  <a:pt x="420" y="27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Line 37"/>
          <p:cNvSpPr>
            <a:spLocks noChangeShapeType="1"/>
          </p:cNvSpPr>
          <p:nvPr/>
        </p:nvSpPr>
        <p:spPr bwMode="auto">
          <a:xfrm>
            <a:off x="3352800" y="47244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0" name="Freeform 38"/>
          <p:cNvSpPr>
            <a:spLocks/>
          </p:cNvSpPr>
          <p:nvPr/>
        </p:nvSpPr>
        <p:spPr bwMode="auto">
          <a:xfrm>
            <a:off x="3073400" y="3733800"/>
            <a:ext cx="279400" cy="374650"/>
          </a:xfrm>
          <a:custGeom>
            <a:avLst/>
            <a:gdLst>
              <a:gd name="T0" fmla="*/ 443547500 w 176"/>
              <a:gd name="T1" fmla="*/ 0 h 236"/>
              <a:gd name="T2" fmla="*/ 372983125 w 176"/>
              <a:gd name="T3" fmla="*/ 110886875 h 236"/>
              <a:gd name="T4" fmla="*/ 312499375 w 176"/>
              <a:gd name="T5" fmla="*/ 151209375 h 236"/>
              <a:gd name="T6" fmla="*/ 211693125 w 176"/>
              <a:gd name="T7" fmla="*/ 221773750 h 236"/>
              <a:gd name="T8" fmla="*/ 151209375 w 176"/>
              <a:gd name="T9" fmla="*/ 262096250 h 236"/>
              <a:gd name="T10" fmla="*/ 110886875 w 176"/>
              <a:gd name="T11" fmla="*/ 433466875 h 236"/>
              <a:gd name="T12" fmla="*/ 70564375 w 176"/>
              <a:gd name="T13" fmla="*/ 493950625 h 236"/>
              <a:gd name="T14" fmla="*/ 50403125 w 176"/>
              <a:gd name="T15" fmla="*/ 524192500 h 236"/>
              <a:gd name="T16" fmla="*/ 30241875 w 176"/>
              <a:gd name="T17" fmla="*/ 584676250 h 236"/>
              <a:gd name="T18" fmla="*/ 0 w 176"/>
              <a:gd name="T19" fmla="*/ 59475687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6"/>
              <a:gd name="T31" fmla="*/ 0 h 236"/>
              <a:gd name="T32" fmla="*/ 176 w 176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6" h="236">
                <a:moveTo>
                  <a:pt x="176" y="0"/>
                </a:moveTo>
                <a:cubicBezTo>
                  <a:pt x="161" y="23"/>
                  <a:pt x="158" y="13"/>
                  <a:pt x="148" y="44"/>
                </a:cubicBezTo>
                <a:cubicBezTo>
                  <a:pt x="145" y="53"/>
                  <a:pt x="124" y="60"/>
                  <a:pt x="124" y="60"/>
                </a:cubicBezTo>
                <a:cubicBezTo>
                  <a:pt x="118" y="79"/>
                  <a:pt x="100" y="79"/>
                  <a:pt x="84" y="88"/>
                </a:cubicBezTo>
                <a:cubicBezTo>
                  <a:pt x="76" y="93"/>
                  <a:pt x="60" y="104"/>
                  <a:pt x="60" y="104"/>
                </a:cubicBezTo>
                <a:cubicBezTo>
                  <a:pt x="42" y="130"/>
                  <a:pt x="55" y="136"/>
                  <a:pt x="44" y="172"/>
                </a:cubicBezTo>
                <a:cubicBezTo>
                  <a:pt x="41" y="181"/>
                  <a:pt x="33" y="188"/>
                  <a:pt x="28" y="196"/>
                </a:cubicBezTo>
                <a:cubicBezTo>
                  <a:pt x="25" y="200"/>
                  <a:pt x="22" y="203"/>
                  <a:pt x="20" y="208"/>
                </a:cubicBezTo>
                <a:cubicBezTo>
                  <a:pt x="17" y="216"/>
                  <a:pt x="20" y="229"/>
                  <a:pt x="12" y="232"/>
                </a:cubicBezTo>
                <a:cubicBezTo>
                  <a:pt x="8" y="233"/>
                  <a:pt x="0" y="236"/>
                  <a:pt x="0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1" name="Freeform 39"/>
          <p:cNvSpPr>
            <a:spLocks/>
          </p:cNvSpPr>
          <p:nvPr/>
        </p:nvSpPr>
        <p:spPr bwMode="auto">
          <a:xfrm>
            <a:off x="3314700" y="4038600"/>
            <a:ext cx="323850" cy="419100"/>
          </a:xfrm>
          <a:custGeom>
            <a:avLst/>
            <a:gdLst>
              <a:gd name="T0" fmla="*/ 423386250 w 204"/>
              <a:gd name="T1" fmla="*/ 0 h 264"/>
              <a:gd name="T2" fmla="*/ 423386250 w 204"/>
              <a:gd name="T3" fmla="*/ 252015625 h 264"/>
              <a:gd name="T4" fmla="*/ 403225000 w 204"/>
              <a:gd name="T5" fmla="*/ 312499375 h 264"/>
              <a:gd name="T6" fmla="*/ 393144375 w 204"/>
              <a:gd name="T7" fmla="*/ 443547500 h 264"/>
              <a:gd name="T8" fmla="*/ 332660625 w 204"/>
              <a:gd name="T9" fmla="*/ 473789375 h 264"/>
              <a:gd name="T10" fmla="*/ 110886875 w 204"/>
              <a:gd name="T11" fmla="*/ 483870000 h 264"/>
              <a:gd name="T12" fmla="*/ 0 w 204"/>
              <a:gd name="T13" fmla="*/ 665321250 h 264"/>
              <a:gd name="T14" fmla="*/ 60483750 w 204"/>
              <a:gd name="T15" fmla="*/ 60483750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4"/>
              <a:gd name="T25" fmla="*/ 0 h 264"/>
              <a:gd name="T26" fmla="*/ 204 w 204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4" h="264">
                <a:moveTo>
                  <a:pt x="168" y="0"/>
                </a:moveTo>
                <a:cubicBezTo>
                  <a:pt x="189" y="30"/>
                  <a:pt x="204" y="76"/>
                  <a:pt x="168" y="100"/>
                </a:cubicBezTo>
                <a:cubicBezTo>
                  <a:pt x="165" y="108"/>
                  <a:pt x="161" y="116"/>
                  <a:pt x="160" y="124"/>
                </a:cubicBezTo>
                <a:cubicBezTo>
                  <a:pt x="159" y="141"/>
                  <a:pt x="160" y="159"/>
                  <a:pt x="156" y="176"/>
                </a:cubicBezTo>
                <a:cubicBezTo>
                  <a:pt x="155" y="180"/>
                  <a:pt x="136" y="188"/>
                  <a:pt x="132" y="188"/>
                </a:cubicBezTo>
                <a:cubicBezTo>
                  <a:pt x="103" y="190"/>
                  <a:pt x="73" y="191"/>
                  <a:pt x="44" y="192"/>
                </a:cubicBezTo>
                <a:cubicBezTo>
                  <a:pt x="22" y="207"/>
                  <a:pt x="19" y="245"/>
                  <a:pt x="0" y="264"/>
                </a:cubicBezTo>
                <a:lnTo>
                  <a:pt x="24" y="24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2" name="Freeform 40"/>
          <p:cNvSpPr>
            <a:spLocks/>
          </p:cNvSpPr>
          <p:nvPr/>
        </p:nvSpPr>
        <p:spPr bwMode="auto">
          <a:xfrm>
            <a:off x="2057400" y="4038600"/>
            <a:ext cx="296863" cy="1231900"/>
          </a:xfrm>
          <a:custGeom>
            <a:avLst/>
            <a:gdLst>
              <a:gd name="T0" fmla="*/ 0 w 187"/>
              <a:gd name="T1" fmla="*/ 0 h 776"/>
              <a:gd name="T2" fmla="*/ 60483852 w 187"/>
              <a:gd name="T3" fmla="*/ 252015625 h 776"/>
              <a:gd name="T4" fmla="*/ 100806420 w 187"/>
              <a:gd name="T5" fmla="*/ 403225000 h 776"/>
              <a:gd name="T6" fmla="*/ 151209630 w 187"/>
              <a:gd name="T7" fmla="*/ 463708750 h 776"/>
              <a:gd name="T8" fmla="*/ 191532198 w 187"/>
              <a:gd name="T9" fmla="*/ 594756875 h 776"/>
              <a:gd name="T10" fmla="*/ 201612840 w 187"/>
              <a:gd name="T11" fmla="*/ 624998750 h 776"/>
              <a:gd name="T12" fmla="*/ 272177333 w 187"/>
              <a:gd name="T13" fmla="*/ 635079375 h 776"/>
              <a:gd name="T14" fmla="*/ 372983753 w 187"/>
              <a:gd name="T15" fmla="*/ 766127500 h 776"/>
              <a:gd name="T16" fmla="*/ 433467605 w 187"/>
              <a:gd name="T17" fmla="*/ 836691875 h 776"/>
              <a:gd name="T18" fmla="*/ 453628889 w 187"/>
              <a:gd name="T19" fmla="*/ 1088707500 h 776"/>
              <a:gd name="T20" fmla="*/ 453628889 w 187"/>
              <a:gd name="T21" fmla="*/ 1219755625 h 776"/>
              <a:gd name="T22" fmla="*/ 433467605 w 187"/>
              <a:gd name="T23" fmla="*/ 1280239375 h 776"/>
              <a:gd name="T24" fmla="*/ 423386963 w 187"/>
              <a:gd name="T25" fmla="*/ 1310481250 h 776"/>
              <a:gd name="T26" fmla="*/ 342741827 w 187"/>
              <a:gd name="T27" fmla="*/ 1491932500 h 776"/>
              <a:gd name="T28" fmla="*/ 302419259 w 187"/>
              <a:gd name="T29" fmla="*/ 1592738750 h 776"/>
              <a:gd name="T30" fmla="*/ 292338617 w 187"/>
              <a:gd name="T31" fmla="*/ 1693545000 h 776"/>
              <a:gd name="T32" fmla="*/ 231854766 w 187"/>
              <a:gd name="T33" fmla="*/ 1733867500 h 776"/>
              <a:gd name="T34" fmla="*/ 181451556 w 187"/>
              <a:gd name="T35" fmla="*/ 1824593125 h 776"/>
              <a:gd name="T36" fmla="*/ 151209630 w 187"/>
              <a:gd name="T37" fmla="*/ 1925399375 h 776"/>
              <a:gd name="T38" fmla="*/ 161290272 w 187"/>
              <a:gd name="T39" fmla="*/ 1955641250 h 7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7"/>
              <a:gd name="T61" fmla="*/ 0 h 776"/>
              <a:gd name="T62" fmla="*/ 187 w 187"/>
              <a:gd name="T63" fmla="*/ 776 h 7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7" h="776">
                <a:moveTo>
                  <a:pt x="0" y="0"/>
                </a:moveTo>
                <a:cubicBezTo>
                  <a:pt x="34" y="34"/>
                  <a:pt x="16" y="38"/>
                  <a:pt x="24" y="100"/>
                </a:cubicBezTo>
                <a:cubicBezTo>
                  <a:pt x="25" y="112"/>
                  <a:pt x="34" y="151"/>
                  <a:pt x="40" y="160"/>
                </a:cubicBezTo>
                <a:cubicBezTo>
                  <a:pt x="58" y="187"/>
                  <a:pt x="47" y="158"/>
                  <a:pt x="60" y="184"/>
                </a:cubicBezTo>
                <a:cubicBezTo>
                  <a:pt x="68" y="199"/>
                  <a:pt x="71" y="220"/>
                  <a:pt x="76" y="236"/>
                </a:cubicBezTo>
                <a:cubicBezTo>
                  <a:pt x="77" y="240"/>
                  <a:pt x="76" y="247"/>
                  <a:pt x="80" y="248"/>
                </a:cubicBezTo>
                <a:cubicBezTo>
                  <a:pt x="89" y="249"/>
                  <a:pt x="99" y="251"/>
                  <a:pt x="108" y="252"/>
                </a:cubicBezTo>
                <a:cubicBezTo>
                  <a:pt x="115" y="279"/>
                  <a:pt x="120" y="295"/>
                  <a:pt x="148" y="304"/>
                </a:cubicBezTo>
                <a:cubicBezTo>
                  <a:pt x="154" y="321"/>
                  <a:pt x="162" y="317"/>
                  <a:pt x="172" y="332"/>
                </a:cubicBezTo>
                <a:cubicBezTo>
                  <a:pt x="140" y="354"/>
                  <a:pt x="149" y="411"/>
                  <a:pt x="180" y="432"/>
                </a:cubicBezTo>
                <a:cubicBezTo>
                  <a:pt x="187" y="454"/>
                  <a:pt x="187" y="447"/>
                  <a:pt x="180" y="484"/>
                </a:cubicBezTo>
                <a:cubicBezTo>
                  <a:pt x="178" y="492"/>
                  <a:pt x="175" y="500"/>
                  <a:pt x="172" y="508"/>
                </a:cubicBezTo>
                <a:cubicBezTo>
                  <a:pt x="171" y="512"/>
                  <a:pt x="168" y="520"/>
                  <a:pt x="168" y="520"/>
                </a:cubicBezTo>
                <a:cubicBezTo>
                  <a:pt x="164" y="547"/>
                  <a:pt x="159" y="576"/>
                  <a:pt x="136" y="592"/>
                </a:cubicBezTo>
                <a:cubicBezTo>
                  <a:pt x="127" y="606"/>
                  <a:pt x="124" y="616"/>
                  <a:pt x="120" y="632"/>
                </a:cubicBezTo>
                <a:cubicBezTo>
                  <a:pt x="119" y="645"/>
                  <a:pt x="122" y="660"/>
                  <a:pt x="116" y="672"/>
                </a:cubicBezTo>
                <a:cubicBezTo>
                  <a:pt x="112" y="681"/>
                  <a:pt x="92" y="688"/>
                  <a:pt x="92" y="688"/>
                </a:cubicBezTo>
                <a:cubicBezTo>
                  <a:pt x="88" y="701"/>
                  <a:pt x="72" y="724"/>
                  <a:pt x="72" y="724"/>
                </a:cubicBezTo>
                <a:cubicBezTo>
                  <a:pt x="69" y="738"/>
                  <a:pt x="60" y="764"/>
                  <a:pt x="60" y="764"/>
                </a:cubicBezTo>
                <a:cubicBezTo>
                  <a:pt x="61" y="768"/>
                  <a:pt x="64" y="776"/>
                  <a:pt x="64" y="77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3" name="Freeform 41"/>
          <p:cNvSpPr>
            <a:spLocks/>
          </p:cNvSpPr>
          <p:nvPr/>
        </p:nvSpPr>
        <p:spPr bwMode="auto">
          <a:xfrm>
            <a:off x="1843088" y="4191000"/>
            <a:ext cx="1281112" cy="692150"/>
          </a:xfrm>
          <a:custGeom>
            <a:avLst/>
            <a:gdLst>
              <a:gd name="T0" fmla="*/ 98285262 w 807"/>
              <a:gd name="T1" fmla="*/ 0 h 436"/>
              <a:gd name="T2" fmla="*/ 158768988 w 807"/>
              <a:gd name="T3" fmla="*/ 151209375 h 436"/>
              <a:gd name="T4" fmla="*/ 199091472 w 807"/>
              <a:gd name="T5" fmla="*/ 312499375 h 436"/>
              <a:gd name="T6" fmla="*/ 320058925 w 807"/>
              <a:gd name="T7" fmla="*/ 393144375 h 436"/>
              <a:gd name="T8" fmla="*/ 360381409 w 807"/>
              <a:gd name="T9" fmla="*/ 524192500 h 436"/>
              <a:gd name="T10" fmla="*/ 420865136 w 807"/>
              <a:gd name="T11" fmla="*/ 554434375 h 436"/>
              <a:gd name="T12" fmla="*/ 461187620 w 807"/>
              <a:gd name="T13" fmla="*/ 705643750 h 436"/>
              <a:gd name="T14" fmla="*/ 551913210 w 807"/>
              <a:gd name="T15" fmla="*/ 735885625 h 436"/>
              <a:gd name="T16" fmla="*/ 824089978 w 807"/>
              <a:gd name="T17" fmla="*/ 725805000 h 436"/>
              <a:gd name="T18" fmla="*/ 1045863642 w 807"/>
              <a:gd name="T19" fmla="*/ 776208125 h 436"/>
              <a:gd name="T20" fmla="*/ 1227314821 w 807"/>
              <a:gd name="T21" fmla="*/ 786288750 h 436"/>
              <a:gd name="T22" fmla="*/ 1338201653 w 807"/>
              <a:gd name="T23" fmla="*/ 715724375 h 436"/>
              <a:gd name="T24" fmla="*/ 1680942769 w 807"/>
              <a:gd name="T25" fmla="*/ 786288750 h 436"/>
              <a:gd name="T26" fmla="*/ 1741426495 w 807"/>
              <a:gd name="T27" fmla="*/ 866933750 h 436"/>
              <a:gd name="T28" fmla="*/ 1811990843 w 807"/>
              <a:gd name="T29" fmla="*/ 957659375 h 436"/>
              <a:gd name="T30" fmla="*/ 1832152085 w 807"/>
              <a:gd name="T31" fmla="*/ 1018143125 h 436"/>
              <a:gd name="T32" fmla="*/ 2033764506 w 807"/>
              <a:gd name="T33" fmla="*/ 1098788125 h 4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07"/>
              <a:gd name="T52" fmla="*/ 0 h 436"/>
              <a:gd name="T53" fmla="*/ 807 w 807"/>
              <a:gd name="T54" fmla="*/ 436 h 4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07" h="436">
                <a:moveTo>
                  <a:pt x="39" y="0"/>
                </a:moveTo>
                <a:cubicBezTo>
                  <a:pt x="0" y="29"/>
                  <a:pt x="32" y="50"/>
                  <a:pt x="63" y="60"/>
                </a:cubicBezTo>
                <a:cubicBezTo>
                  <a:pt x="76" y="80"/>
                  <a:pt x="66" y="105"/>
                  <a:pt x="79" y="124"/>
                </a:cubicBezTo>
                <a:cubicBezTo>
                  <a:pt x="91" y="141"/>
                  <a:pt x="111" y="145"/>
                  <a:pt x="127" y="156"/>
                </a:cubicBezTo>
                <a:cubicBezTo>
                  <a:pt x="131" y="172"/>
                  <a:pt x="129" y="197"/>
                  <a:pt x="143" y="208"/>
                </a:cubicBezTo>
                <a:cubicBezTo>
                  <a:pt x="150" y="214"/>
                  <a:pt x="160" y="215"/>
                  <a:pt x="167" y="220"/>
                </a:cubicBezTo>
                <a:cubicBezTo>
                  <a:pt x="183" y="243"/>
                  <a:pt x="172" y="251"/>
                  <a:pt x="183" y="280"/>
                </a:cubicBezTo>
                <a:cubicBezTo>
                  <a:pt x="187" y="290"/>
                  <a:pt x="216" y="291"/>
                  <a:pt x="219" y="292"/>
                </a:cubicBezTo>
                <a:cubicBezTo>
                  <a:pt x="265" y="289"/>
                  <a:pt x="283" y="284"/>
                  <a:pt x="327" y="288"/>
                </a:cubicBezTo>
                <a:cubicBezTo>
                  <a:pt x="364" y="300"/>
                  <a:pt x="366" y="304"/>
                  <a:pt x="415" y="308"/>
                </a:cubicBezTo>
                <a:cubicBezTo>
                  <a:pt x="446" y="316"/>
                  <a:pt x="447" y="316"/>
                  <a:pt x="487" y="312"/>
                </a:cubicBezTo>
                <a:cubicBezTo>
                  <a:pt x="498" y="295"/>
                  <a:pt x="515" y="295"/>
                  <a:pt x="531" y="284"/>
                </a:cubicBezTo>
                <a:cubicBezTo>
                  <a:pt x="578" y="286"/>
                  <a:pt x="627" y="285"/>
                  <a:pt x="667" y="312"/>
                </a:cubicBezTo>
                <a:cubicBezTo>
                  <a:pt x="672" y="328"/>
                  <a:pt x="677" y="335"/>
                  <a:pt x="691" y="344"/>
                </a:cubicBezTo>
                <a:cubicBezTo>
                  <a:pt x="710" y="373"/>
                  <a:pt x="700" y="361"/>
                  <a:pt x="719" y="380"/>
                </a:cubicBezTo>
                <a:cubicBezTo>
                  <a:pt x="722" y="388"/>
                  <a:pt x="721" y="398"/>
                  <a:pt x="727" y="404"/>
                </a:cubicBezTo>
                <a:cubicBezTo>
                  <a:pt x="744" y="421"/>
                  <a:pt x="781" y="436"/>
                  <a:pt x="807" y="4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4" name="Freeform 42"/>
          <p:cNvSpPr>
            <a:spLocks/>
          </p:cNvSpPr>
          <p:nvPr/>
        </p:nvSpPr>
        <p:spPr bwMode="auto">
          <a:xfrm>
            <a:off x="1720850" y="4038600"/>
            <a:ext cx="422275" cy="1536700"/>
          </a:xfrm>
          <a:custGeom>
            <a:avLst/>
            <a:gdLst>
              <a:gd name="T0" fmla="*/ 534273125 w 266"/>
              <a:gd name="T1" fmla="*/ 0 h 968"/>
              <a:gd name="T2" fmla="*/ 614918125 w 266"/>
              <a:gd name="T3" fmla="*/ 40322500 h 968"/>
              <a:gd name="T4" fmla="*/ 635079375 w 266"/>
              <a:gd name="T5" fmla="*/ 100806250 h 968"/>
              <a:gd name="T6" fmla="*/ 645160000 w 266"/>
              <a:gd name="T7" fmla="*/ 131048125 h 968"/>
              <a:gd name="T8" fmla="*/ 594756875 w 266"/>
              <a:gd name="T9" fmla="*/ 332660625 h 968"/>
              <a:gd name="T10" fmla="*/ 524192500 w 266"/>
              <a:gd name="T11" fmla="*/ 443547500 h 968"/>
              <a:gd name="T12" fmla="*/ 504031250 w 266"/>
              <a:gd name="T13" fmla="*/ 473789375 h 968"/>
              <a:gd name="T14" fmla="*/ 473789375 w 266"/>
              <a:gd name="T15" fmla="*/ 493950625 h 968"/>
              <a:gd name="T16" fmla="*/ 403225000 w 266"/>
              <a:gd name="T17" fmla="*/ 574595625 h 968"/>
              <a:gd name="T18" fmla="*/ 362902500 w 266"/>
              <a:gd name="T19" fmla="*/ 665321250 h 968"/>
              <a:gd name="T20" fmla="*/ 413305625 w 266"/>
              <a:gd name="T21" fmla="*/ 1219755625 h 968"/>
              <a:gd name="T22" fmla="*/ 473789375 w 266"/>
              <a:gd name="T23" fmla="*/ 1340723125 h 968"/>
              <a:gd name="T24" fmla="*/ 504031250 w 266"/>
              <a:gd name="T25" fmla="*/ 1441529375 h 968"/>
              <a:gd name="T26" fmla="*/ 544353750 w 266"/>
              <a:gd name="T27" fmla="*/ 1532255000 h 968"/>
              <a:gd name="T28" fmla="*/ 413305625 w 266"/>
              <a:gd name="T29" fmla="*/ 2147483647 h 968"/>
              <a:gd name="T30" fmla="*/ 352821875 w 266"/>
              <a:gd name="T31" fmla="*/ 2147483647 h 968"/>
              <a:gd name="T32" fmla="*/ 161290000 w 266"/>
              <a:gd name="T33" fmla="*/ 2147483647 h 968"/>
              <a:gd name="T34" fmla="*/ 0 w 266"/>
              <a:gd name="T35" fmla="*/ 2147483647 h 9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968"/>
              <a:gd name="T56" fmla="*/ 266 w 266"/>
              <a:gd name="T57" fmla="*/ 968 h 9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968">
                <a:moveTo>
                  <a:pt x="212" y="0"/>
                </a:moveTo>
                <a:cubicBezTo>
                  <a:pt x="216" y="1"/>
                  <a:pt x="240" y="10"/>
                  <a:pt x="244" y="16"/>
                </a:cubicBezTo>
                <a:cubicBezTo>
                  <a:pt x="248" y="23"/>
                  <a:pt x="249" y="32"/>
                  <a:pt x="252" y="40"/>
                </a:cubicBezTo>
                <a:cubicBezTo>
                  <a:pt x="253" y="44"/>
                  <a:pt x="256" y="52"/>
                  <a:pt x="256" y="52"/>
                </a:cubicBezTo>
                <a:cubicBezTo>
                  <a:pt x="254" y="79"/>
                  <a:pt x="266" y="122"/>
                  <a:pt x="236" y="132"/>
                </a:cubicBezTo>
                <a:cubicBezTo>
                  <a:pt x="229" y="154"/>
                  <a:pt x="227" y="163"/>
                  <a:pt x="208" y="176"/>
                </a:cubicBezTo>
                <a:cubicBezTo>
                  <a:pt x="205" y="180"/>
                  <a:pt x="203" y="185"/>
                  <a:pt x="200" y="188"/>
                </a:cubicBezTo>
                <a:cubicBezTo>
                  <a:pt x="197" y="191"/>
                  <a:pt x="191" y="192"/>
                  <a:pt x="188" y="196"/>
                </a:cubicBezTo>
                <a:cubicBezTo>
                  <a:pt x="155" y="233"/>
                  <a:pt x="187" y="210"/>
                  <a:pt x="160" y="228"/>
                </a:cubicBezTo>
                <a:cubicBezTo>
                  <a:pt x="156" y="241"/>
                  <a:pt x="148" y="251"/>
                  <a:pt x="144" y="264"/>
                </a:cubicBezTo>
                <a:cubicBezTo>
                  <a:pt x="140" y="322"/>
                  <a:pt x="99" y="462"/>
                  <a:pt x="164" y="484"/>
                </a:cubicBezTo>
                <a:cubicBezTo>
                  <a:pt x="180" y="507"/>
                  <a:pt x="181" y="506"/>
                  <a:pt x="188" y="532"/>
                </a:cubicBezTo>
                <a:cubicBezTo>
                  <a:pt x="190" y="541"/>
                  <a:pt x="196" y="566"/>
                  <a:pt x="200" y="572"/>
                </a:cubicBezTo>
                <a:cubicBezTo>
                  <a:pt x="207" y="583"/>
                  <a:pt x="216" y="608"/>
                  <a:pt x="216" y="608"/>
                </a:cubicBezTo>
                <a:cubicBezTo>
                  <a:pt x="235" y="744"/>
                  <a:pt x="229" y="806"/>
                  <a:pt x="164" y="904"/>
                </a:cubicBezTo>
                <a:cubicBezTo>
                  <a:pt x="158" y="913"/>
                  <a:pt x="148" y="911"/>
                  <a:pt x="140" y="916"/>
                </a:cubicBezTo>
                <a:cubicBezTo>
                  <a:pt x="113" y="931"/>
                  <a:pt x="94" y="938"/>
                  <a:pt x="64" y="948"/>
                </a:cubicBezTo>
                <a:cubicBezTo>
                  <a:pt x="42" y="955"/>
                  <a:pt x="24" y="968"/>
                  <a:pt x="0" y="9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5" name="Freeform 43"/>
          <p:cNvSpPr>
            <a:spLocks/>
          </p:cNvSpPr>
          <p:nvPr/>
        </p:nvSpPr>
        <p:spPr bwMode="auto">
          <a:xfrm>
            <a:off x="1739900" y="5410200"/>
            <a:ext cx="458788" cy="608013"/>
          </a:xfrm>
          <a:custGeom>
            <a:avLst/>
            <a:gdLst>
              <a:gd name="T0" fmla="*/ 624999431 w 289"/>
              <a:gd name="T1" fmla="*/ 0 h 383"/>
              <a:gd name="T2" fmla="*/ 645160703 w 289"/>
              <a:gd name="T3" fmla="*/ 262096466 h 383"/>
              <a:gd name="T4" fmla="*/ 554434979 w 289"/>
              <a:gd name="T5" fmla="*/ 312499632 h 383"/>
              <a:gd name="T6" fmla="*/ 504031799 w 289"/>
              <a:gd name="T7" fmla="*/ 403225332 h 383"/>
              <a:gd name="T8" fmla="*/ 443547983 w 289"/>
              <a:gd name="T9" fmla="*/ 655241164 h 383"/>
              <a:gd name="T10" fmla="*/ 241935264 w 289"/>
              <a:gd name="T11" fmla="*/ 826611930 h 383"/>
              <a:gd name="T12" fmla="*/ 211693356 w 289"/>
              <a:gd name="T13" fmla="*/ 897176363 h 383"/>
              <a:gd name="T14" fmla="*/ 0 w 289"/>
              <a:gd name="T15" fmla="*/ 927418263 h 383"/>
              <a:gd name="T16" fmla="*/ 50403180 w 289"/>
              <a:gd name="T17" fmla="*/ 957660163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9"/>
              <a:gd name="T28" fmla="*/ 0 h 383"/>
              <a:gd name="T29" fmla="*/ 289 w 289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9" h="383">
                <a:moveTo>
                  <a:pt x="248" y="0"/>
                </a:moveTo>
                <a:cubicBezTo>
                  <a:pt x="289" y="14"/>
                  <a:pt x="280" y="6"/>
                  <a:pt x="256" y="104"/>
                </a:cubicBezTo>
                <a:cubicBezTo>
                  <a:pt x="254" y="114"/>
                  <a:pt x="230" y="121"/>
                  <a:pt x="220" y="124"/>
                </a:cubicBezTo>
                <a:cubicBezTo>
                  <a:pt x="202" y="152"/>
                  <a:pt x="207" y="139"/>
                  <a:pt x="200" y="160"/>
                </a:cubicBezTo>
                <a:cubicBezTo>
                  <a:pt x="198" y="197"/>
                  <a:pt x="216" y="247"/>
                  <a:pt x="176" y="260"/>
                </a:cubicBezTo>
                <a:cubicBezTo>
                  <a:pt x="167" y="287"/>
                  <a:pt x="125" y="318"/>
                  <a:pt x="96" y="328"/>
                </a:cubicBezTo>
                <a:cubicBezTo>
                  <a:pt x="90" y="336"/>
                  <a:pt x="92" y="349"/>
                  <a:pt x="84" y="356"/>
                </a:cubicBezTo>
                <a:cubicBezTo>
                  <a:pt x="69" y="368"/>
                  <a:pt x="1" y="368"/>
                  <a:pt x="0" y="368"/>
                </a:cubicBezTo>
                <a:cubicBezTo>
                  <a:pt x="10" y="383"/>
                  <a:pt x="3" y="380"/>
                  <a:pt x="20" y="38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6" name="Freeform 44"/>
          <p:cNvSpPr>
            <a:spLocks/>
          </p:cNvSpPr>
          <p:nvPr/>
        </p:nvSpPr>
        <p:spPr bwMode="auto">
          <a:xfrm>
            <a:off x="1803400" y="5562600"/>
            <a:ext cx="398463" cy="617538"/>
          </a:xfrm>
          <a:custGeom>
            <a:avLst/>
            <a:gdLst>
              <a:gd name="T0" fmla="*/ 524193158 w 251"/>
              <a:gd name="T1" fmla="*/ 0 h 389"/>
              <a:gd name="T2" fmla="*/ 554435071 w 251"/>
              <a:gd name="T3" fmla="*/ 40322533 h 389"/>
              <a:gd name="T4" fmla="*/ 584676984 w 251"/>
              <a:gd name="T5" fmla="*/ 50403166 h 389"/>
              <a:gd name="T6" fmla="*/ 594757621 w 251"/>
              <a:gd name="T7" fmla="*/ 453628492 h 389"/>
              <a:gd name="T8" fmla="*/ 614918897 w 251"/>
              <a:gd name="T9" fmla="*/ 514112291 h 389"/>
              <a:gd name="T10" fmla="*/ 604838259 w 251"/>
              <a:gd name="T11" fmla="*/ 735886221 h 389"/>
              <a:gd name="T12" fmla="*/ 524193158 w 251"/>
              <a:gd name="T13" fmla="*/ 745966854 h 389"/>
              <a:gd name="T14" fmla="*/ 292338492 w 251"/>
              <a:gd name="T15" fmla="*/ 786289387 h 389"/>
              <a:gd name="T16" fmla="*/ 262096579 w 251"/>
              <a:gd name="T17" fmla="*/ 806450653 h 389"/>
              <a:gd name="T18" fmla="*/ 252015941 w 251"/>
              <a:gd name="T19" fmla="*/ 836692552 h 389"/>
              <a:gd name="T20" fmla="*/ 191532115 w 251"/>
              <a:gd name="T21" fmla="*/ 877015085 h 389"/>
              <a:gd name="T22" fmla="*/ 161290202 w 251"/>
              <a:gd name="T23" fmla="*/ 897176351 h 389"/>
              <a:gd name="T24" fmla="*/ 0 w 251"/>
              <a:gd name="T25" fmla="*/ 977821417 h 3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1"/>
              <a:gd name="T40" fmla="*/ 0 h 389"/>
              <a:gd name="T41" fmla="*/ 251 w 251"/>
              <a:gd name="T42" fmla="*/ 389 h 3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1" h="389">
                <a:moveTo>
                  <a:pt x="208" y="0"/>
                </a:moveTo>
                <a:cubicBezTo>
                  <a:pt x="212" y="5"/>
                  <a:pt x="215" y="12"/>
                  <a:pt x="220" y="16"/>
                </a:cubicBezTo>
                <a:cubicBezTo>
                  <a:pt x="223" y="19"/>
                  <a:pt x="232" y="16"/>
                  <a:pt x="232" y="20"/>
                </a:cubicBezTo>
                <a:cubicBezTo>
                  <a:pt x="237" y="73"/>
                  <a:pt x="233" y="127"/>
                  <a:pt x="236" y="180"/>
                </a:cubicBezTo>
                <a:cubicBezTo>
                  <a:pt x="237" y="188"/>
                  <a:pt x="244" y="204"/>
                  <a:pt x="244" y="204"/>
                </a:cubicBezTo>
                <a:cubicBezTo>
                  <a:pt x="243" y="233"/>
                  <a:pt x="251" y="265"/>
                  <a:pt x="240" y="292"/>
                </a:cubicBezTo>
                <a:cubicBezTo>
                  <a:pt x="236" y="302"/>
                  <a:pt x="219" y="294"/>
                  <a:pt x="208" y="296"/>
                </a:cubicBezTo>
                <a:cubicBezTo>
                  <a:pt x="178" y="302"/>
                  <a:pt x="146" y="304"/>
                  <a:pt x="116" y="312"/>
                </a:cubicBezTo>
                <a:cubicBezTo>
                  <a:pt x="112" y="315"/>
                  <a:pt x="107" y="316"/>
                  <a:pt x="104" y="320"/>
                </a:cubicBezTo>
                <a:cubicBezTo>
                  <a:pt x="101" y="323"/>
                  <a:pt x="103" y="329"/>
                  <a:pt x="100" y="332"/>
                </a:cubicBezTo>
                <a:cubicBezTo>
                  <a:pt x="93" y="339"/>
                  <a:pt x="84" y="343"/>
                  <a:pt x="76" y="348"/>
                </a:cubicBezTo>
                <a:cubicBezTo>
                  <a:pt x="72" y="351"/>
                  <a:pt x="64" y="356"/>
                  <a:pt x="64" y="356"/>
                </a:cubicBezTo>
                <a:cubicBezTo>
                  <a:pt x="42" y="389"/>
                  <a:pt x="50" y="388"/>
                  <a:pt x="0" y="38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7" name="Freeform 45"/>
          <p:cNvSpPr>
            <a:spLocks/>
          </p:cNvSpPr>
          <p:nvPr/>
        </p:nvSpPr>
        <p:spPr bwMode="auto">
          <a:xfrm>
            <a:off x="2133600" y="5486400"/>
            <a:ext cx="342900" cy="190500"/>
          </a:xfrm>
          <a:custGeom>
            <a:avLst/>
            <a:gdLst>
              <a:gd name="T0" fmla="*/ 0 w 216"/>
              <a:gd name="T1" fmla="*/ 0 h 120"/>
              <a:gd name="T2" fmla="*/ 241935000 w 216"/>
              <a:gd name="T3" fmla="*/ 90725625 h 120"/>
              <a:gd name="T4" fmla="*/ 312499375 w 216"/>
              <a:gd name="T5" fmla="*/ 151209375 h 120"/>
              <a:gd name="T6" fmla="*/ 413305625 w 216"/>
              <a:gd name="T7" fmla="*/ 141128750 h 120"/>
              <a:gd name="T8" fmla="*/ 493950625 w 216"/>
              <a:gd name="T9" fmla="*/ 252015625 h 120"/>
              <a:gd name="T10" fmla="*/ 544353750 w 216"/>
              <a:gd name="T11" fmla="*/ 302418750 h 120"/>
              <a:gd name="T12" fmla="*/ 483870000 w 216"/>
              <a:gd name="T13" fmla="*/ 241935000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20"/>
              <a:gd name="T23" fmla="*/ 216 w 216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20">
                <a:moveTo>
                  <a:pt x="0" y="0"/>
                </a:moveTo>
                <a:cubicBezTo>
                  <a:pt x="31" y="25"/>
                  <a:pt x="57" y="30"/>
                  <a:pt x="96" y="36"/>
                </a:cubicBezTo>
                <a:cubicBezTo>
                  <a:pt x="113" y="42"/>
                  <a:pt x="109" y="50"/>
                  <a:pt x="124" y="60"/>
                </a:cubicBezTo>
                <a:cubicBezTo>
                  <a:pt x="142" y="87"/>
                  <a:pt x="145" y="69"/>
                  <a:pt x="164" y="56"/>
                </a:cubicBezTo>
                <a:cubicBezTo>
                  <a:pt x="171" y="76"/>
                  <a:pt x="179" y="89"/>
                  <a:pt x="196" y="100"/>
                </a:cubicBezTo>
                <a:cubicBezTo>
                  <a:pt x="200" y="111"/>
                  <a:pt x="202" y="120"/>
                  <a:pt x="216" y="120"/>
                </a:cubicBezTo>
                <a:lnTo>
                  <a:pt x="192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8" name="Freeform 46"/>
          <p:cNvSpPr>
            <a:spLocks/>
          </p:cNvSpPr>
          <p:nvPr/>
        </p:nvSpPr>
        <p:spPr bwMode="auto">
          <a:xfrm>
            <a:off x="2438400" y="2713038"/>
            <a:ext cx="241300" cy="519112"/>
          </a:xfrm>
          <a:custGeom>
            <a:avLst/>
            <a:gdLst>
              <a:gd name="T0" fmla="*/ 0 w 152"/>
              <a:gd name="T1" fmla="*/ 47882129 h 327"/>
              <a:gd name="T2" fmla="*/ 10080625 w 152"/>
              <a:gd name="T3" fmla="*/ 7559668 h 327"/>
              <a:gd name="T4" fmla="*/ 40322500 w 152"/>
              <a:gd name="T5" fmla="*/ 17640283 h 327"/>
              <a:gd name="T6" fmla="*/ 90725625 w 152"/>
              <a:gd name="T7" fmla="*/ 289816896 h 327"/>
              <a:gd name="T8" fmla="*/ 100806250 w 152"/>
              <a:gd name="T9" fmla="*/ 481348586 h 327"/>
              <a:gd name="T10" fmla="*/ 282257500 w 152"/>
              <a:gd name="T11" fmla="*/ 572074124 h 327"/>
              <a:gd name="T12" fmla="*/ 342741250 w 152"/>
              <a:gd name="T13" fmla="*/ 753525199 h 327"/>
              <a:gd name="T14" fmla="*/ 383063750 w 152"/>
              <a:gd name="T15" fmla="*/ 824089506 h 3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2"/>
              <a:gd name="T25" fmla="*/ 0 h 327"/>
              <a:gd name="T26" fmla="*/ 152 w 152"/>
              <a:gd name="T27" fmla="*/ 327 h 3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" h="327">
                <a:moveTo>
                  <a:pt x="0" y="19"/>
                </a:moveTo>
                <a:cubicBezTo>
                  <a:pt x="1" y="14"/>
                  <a:pt x="0" y="6"/>
                  <a:pt x="4" y="3"/>
                </a:cubicBezTo>
                <a:cubicBezTo>
                  <a:pt x="7" y="0"/>
                  <a:pt x="15" y="3"/>
                  <a:pt x="16" y="7"/>
                </a:cubicBezTo>
                <a:cubicBezTo>
                  <a:pt x="23" y="50"/>
                  <a:pt x="1" y="91"/>
                  <a:pt x="36" y="115"/>
                </a:cubicBezTo>
                <a:cubicBezTo>
                  <a:pt x="37" y="140"/>
                  <a:pt x="37" y="166"/>
                  <a:pt x="40" y="191"/>
                </a:cubicBezTo>
                <a:cubicBezTo>
                  <a:pt x="42" y="208"/>
                  <a:pt x="97" y="223"/>
                  <a:pt x="112" y="227"/>
                </a:cubicBezTo>
                <a:cubicBezTo>
                  <a:pt x="127" y="250"/>
                  <a:pt x="130" y="273"/>
                  <a:pt x="136" y="299"/>
                </a:cubicBezTo>
                <a:cubicBezTo>
                  <a:pt x="139" y="314"/>
                  <a:pt x="152" y="313"/>
                  <a:pt x="152" y="327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9" name="Freeform 47"/>
          <p:cNvSpPr>
            <a:spLocks/>
          </p:cNvSpPr>
          <p:nvPr/>
        </p:nvSpPr>
        <p:spPr bwMode="auto">
          <a:xfrm>
            <a:off x="2584450" y="3273425"/>
            <a:ext cx="82550" cy="180975"/>
          </a:xfrm>
          <a:custGeom>
            <a:avLst/>
            <a:gdLst>
              <a:gd name="T0" fmla="*/ 131048125 w 52"/>
              <a:gd name="T1" fmla="*/ 5040313 h 114"/>
              <a:gd name="T2" fmla="*/ 90725625 w 52"/>
              <a:gd name="T3" fmla="*/ 75604688 h 114"/>
              <a:gd name="T4" fmla="*/ 30241875 w 52"/>
              <a:gd name="T5" fmla="*/ 196572188 h 114"/>
              <a:gd name="T6" fmla="*/ 10080625 w 52"/>
              <a:gd name="T7" fmla="*/ 257055938 h 114"/>
              <a:gd name="T8" fmla="*/ 0 w 52"/>
              <a:gd name="T9" fmla="*/ 287297813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114"/>
              <a:gd name="T17" fmla="*/ 52 w 52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114">
                <a:moveTo>
                  <a:pt x="52" y="2"/>
                </a:moveTo>
                <a:cubicBezTo>
                  <a:pt x="30" y="9"/>
                  <a:pt x="46" y="0"/>
                  <a:pt x="36" y="30"/>
                </a:cubicBezTo>
                <a:cubicBezTo>
                  <a:pt x="31" y="46"/>
                  <a:pt x="19" y="62"/>
                  <a:pt x="12" y="78"/>
                </a:cubicBezTo>
                <a:cubicBezTo>
                  <a:pt x="9" y="86"/>
                  <a:pt x="7" y="94"/>
                  <a:pt x="4" y="102"/>
                </a:cubicBezTo>
                <a:cubicBezTo>
                  <a:pt x="3" y="106"/>
                  <a:pt x="0" y="114"/>
                  <a:pt x="0" y="1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0" name="Text Box 48"/>
          <p:cNvSpPr txBox="1">
            <a:spLocks noChangeArrowheads="1"/>
          </p:cNvSpPr>
          <p:nvPr/>
        </p:nvSpPr>
        <p:spPr bwMode="auto">
          <a:xfrm>
            <a:off x="6461125" y="0"/>
            <a:ext cx="2682875" cy="2246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1. Một số sông lớn,</a:t>
            </a:r>
            <a:r>
              <a:rPr lang="en-US" sz="2000" b="1" i="1">
                <a:latin typeface="Arial" charset="0"/>
              </a:rPr>
              <a:t> , 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của đồng bằng Nam Bộ là: sông Mê Công, sông Đồng Nai, kênh Phụng Hiệp,  kênh Vĩnh Tế.</a:t>
            </a:r>
          </a:p>
        </p:txBody>
      </p:sp>
      <p:sp>
        <p:nvSpPr>
          <p:cNvPr id="28721" name="Text Box 49"/>
          <p:cNvSpPr txBox="1">
            <a:spLocks noChangeArrowheads="1"/>
          </p:cNvSpPr>
          <p:nvPr/>
        </p:nvSpPr>
        <p:spPr bwMode="auto">
          <a:xfrm>
            <a:off x="6477000" y="3429000"/>
            <a:ext cx="2667000" cy="2246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2. Ở đồng bằng Nam Bộ có nhiều sông ngòi, kênh rạch nên mạng lưới sông ngòi,</a:t>
            </a:r>
            <a:r>
              <a:rPr lang="en-US" sz="2000" b="1" i="1">
                <a:latin typeface="Arial" charset="0"/>
              </a:rPr>
              <a:t> ,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rất chằng chịt và dày đặc.</a:t>
            </a:r>
          </a:p>
        </p:txBody>
      </p:sp>
      <p:sp>
        <p:nvSpPr>
          <p:cNvPr id="28724" name="Text Box 52"/>
          <p:cNvSpPr txBox="1">
            <a:spLocks noChangeArrowheads="1"/>
          </p:cNvSpPr>
          <p:nvPr/>
        </p:nvSpPr>
        <p:spPr bwMode="auto">
          <a:xfrm rot="-1507140">
            <a:off x="1295400" y="2986088"/>
            <a:ext cx="1295400" cy="1857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solidFill>
                  <a:srgbClr val="CC0099"/>
                </a:solidFill>
                <a:latin typeface="Arial" charset="0"/>
              </a:rPr>
              <a:t>Kênh Vĩnh Tế</a:t>
            </a:r>
          </a:p>
        </p:txBody>
      </p:sp>
      <p:sp>
        <p:nvSpPr>
          <p:cNvPr id="28725" name="Text Box 53"/>
          <p:cNvSpPr txBox="1">
            <a:spLocks noChangeArrowheads="1"/>
          </p:cNvSpPr>
          <p:nvPr/>
        </p:nvSpPr>
        <p:spPr bwMode="auto">
          <a:xfrm rot="-3060333">
            <a:off x="2019301" y="4776787"/>
            <a:ext cx="1371600" cy="200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>
                <a:solidFill>
                  <a:srgbClr val="CC0099"/>
                </a:solidFill>
                <a:latin typeface="Arial" charset="0"/>
              </a:rPr>
              <a:t>Kênh Phụng Hiệp</a:t>
            </a:r>
          </a:p>
        </p:txBody>
      </p:sp>
    </p:spTree>
  </p:cSld>
  <p:clrMapOvr>
    <a:masterClrMapping/>
  </p:clrMapOvr>
  <p:transition>
    <p:checker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2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2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0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0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0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0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0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0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7" grpId="1"/>
      <p:bldP spid="28678" grpId="0"/>
      <p:bldP spid="28678" grpId="1"/>
      <p:bldP spid="28679" grpId="0"/>
      <p:bldP spid="28679" grpId="1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5" grpId="0" animBg="1"/>
      <p:bldP spid="28696" grpId="0" animBg="1"/>
      <p:bldP spid="28697" grpId="0" animBg="1"/>
      <p:bldP spid="28698" grpId="0" animBg="1"/>
      <p:bldP spid="28699" grpId="0" animBg="1"/>
      <p:bldP spid="28700" grpId="0" animBg="1"/>
      <p:bldP spid="28701" grpId="0" animBg="1"/>
      <p:bldP spid="28704" grpId="0" animBg="1"/>
      <p:bldP spid="28705" grpId="0" animBg="1"/>
      <p:bldP spid="28706" grpId="0" animBg="1"/>
      <p:bldP spid="28707" grpId="0" animBg="1"/>
      <p:bldP spid="28708" grpId="0" animBg="1"/>
      <p:bldP spid="28709" grpId="0" animBg="1"/>
      <p:bldP spid="28710" grpId="0" animBg="1"/>
      <p:bldP spid="28711" grpId="0" animBg="1"/>
      <p:bldP spid="28712" grpId="0" animBg="1"/>
      <p:bldP spid="28713" grpId="0" animBg="1"/>
      <p:bldP spid="28714" grpId="0" animBg="1"/>
      <p:bldP spid="28715" grpId="0" animBg="1"/>
      <p:bldP spid="28716" grpId="0" animBg="1"/>
      <p:bldP spid="28717" grpId="0" animBg="1"/>
      <p:bldP spid="28718" grpId="0" animBg="1"/>
      <p:bldP spid="28719" grpId="0" animBg="1"/>
      <p:bldP spid="28721" grpId="0"/>
      <p:bldP spid="28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 descr="19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71628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514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Arial"/>
                <a:cs typeface="Arial"/>
              </a:rPr>
              <a:t>CHỌN VÀ TRẢ LỜI NHANH</a:t>
            </a:r>
          </a:p>
        </p:txBody>
      </p:sp>
      <p:pic>
        <p:nvPicPr>
          <p:cNvPr id="29699" name="Picture 3" descr="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ng Chuong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u="sng" dirty="0" err="1" smtClean="0">
                <a:solidFill>
                  <a:srgbClr val="000066"/>
                </a:solidFill>
                <a:latin typeface="Arial"/>
              </a:rPr>
              <a:t>Ôn</a:t>
            </a:r>
            <a:r>
              <a:rPr lang="en-US" sz="3600" b="1" u="sng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u="sng" dirty="0" err="1" smtClean="0">
                <a:solidFill>
                  <a:srgbClr val="000066"/>
                </a:solidFill>
                <a:latin typeface="Arial"/>
              </a:rPr>
              <a:t>bài</a:t>
            </a:r>
            <a:r>
              <a:rPr lang="en-US" sz="3600" b="1" u="sng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u="sng" dirty="0" err="1" smtClean="0">
                <a:solidFill>
                  <a:srgbClr val="000066"/>
                </a:solidFill>
                <a:latin typeface="Arial"/>
              </a:rPr>
              <a:t>cũ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	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Xem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lược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đồ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cho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biết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Hải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Phòng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tiếp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giáp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với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những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tỉnh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Arial"/>
              </a:rPr>
              <a:t>nào</a:t>
            </a:r>
            <a:r>
              <a:rPr lang="en-US" sz="3600" b="1" dirty="0" smtClean="0">
                <a:solidFill>
                  <a:srgbClr val="000066"/>
                </a:solidFill>
                <a:latin typeface="Arial"/>
              </a:rPr>
              <a:t>?</a:t>
            </a:r>
          </a:p>
        </p:txBody>
      </p:sp>
      <p:pic>
        <p:nvPicPr>
          <p:cNvPr id="6148" name="Picture 7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04138" y="4953000"/>
            <a:ext cx="14398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04138" y="5429250"/>
            <a:ext cx="14398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5429250"/>
            <a:ext cx="14398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382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Em hãy chọn  câu trả lời đúng nhất </a:t>
            </a:r>
          </a:p>
          <a:p>
            <a:pPr algn="ctr"/>
            <a:r>
              <a:rPr lang="vi-VN" sz="3200" b="1" i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bằng cách giơ bảng A,B,C,D</a:t>
            </a:r>
          </a:p>
          <a:p>
            <a:pPr algn="ctr"/>
            <a:endParaRPr lang="en-US" sz="3200" b="1" i="1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305800" cy="1169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1. Đồng bằng Nam Bộ có mạng lưới sông ngòi, kênh rạch</a:t>
            </a:r>
            <a:r>
              <a:rPr lang="en-US" sz="3600" b="1">
                <a:solidFill>
                  <a:srgbClr val="0000CC"/>
                </a:solidFill>
                <a:latin typeface="Arial" charset="0"/>
              </a:rPr>
              <a:t> 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914400" y="3527425"/>
            <a:ext cx="2728913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a)  Thưa thớt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990600" y="4343400"/>
            <a:ext cx="2139950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b)  Ít sông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334000" y="3429000"/>
            <a:ext cx="3063875" cy="708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c)</a:t>
            </a:r>
            <a:r>
              <a:rPr lang="en-US" sz="4000" b="1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Arial" charset="0"/>
              </a:rPr>
              <a:t>Nhiều sông</a:t>
            </a:r>
            <a:r>
              <a:rPr lang="en-US" sz="4000" b="1">
                <a:solidFill>
                  <a:srgbClr val="0000CC"/>
                </a:solidFill>
                <a:latin typeface="Arial" charset="0"/>
              </a:rPr>
              <a:t> 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257800" y="4267200"/>
            <a:ext cx="2800350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d) Chằng chịt</a:t>
            </a:r>
          </a:p>
        </p:txBody>
      </p:sp>
      <p:pic>
        <p:nvPicPr>
          <p:cNvPr id="30728" name="Picture 8" descr="ko hie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3581400"/>
            <a:ext cx="13430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5181600" y="42672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30730" name="Picture 10" descr="36_1_5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4800600"/>
            <a:ext cx="18288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/>
      <p:bldP spid="30724" grpId="0"/>
      <p:bldP spid="30725" grpId="0"/>
      <p:bldP spid="30726" grpId="0"/>
      <p:bldP spid="30727" grpId="0"/>
      <p:bldP spid="30729" grpId="0" animBg="1"/>
      <p:bldP spid="30729" grpId="1" animBg="1"/>
      <p:bldP spid="3072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8915400" cy="48006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55725" y="2551113"/>
            <a:ext cx="379413" cy="3381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A.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81200" y="3382963"/>
            <a:ext cx="5237163" cy="646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solidFill>
                  <a:srgbClr val="006600"/>
                </a:solidFill>
                <a:latin typeface="Arial" charset="0"/>
              </a:rPr>
              <a:t>a) Có đắp đê ven sông</a:t>
            </a:r>
            <a:r>
              <a:rPr lang="en-US" sz="3200" b="1" i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05000" y="4144963"/>
            <a:ext cx="6030913" cy="646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6600"/>
                </a:solidFill>
                <a:latin typeface="Arial" charset="0"/>
              </a:rPr>
              <a:t>b)  </a:t>
            </a:r>
            <a:r>
              <a:rPr lang="en-US" sz="3600" b="1" i="1">
                <a:solidFill>
                  <a:srgbClr val="006600"/>
                </a:solidFill>
                <a:latin typeface="Arial" charset="0"/>
              </a:rPr>
              <a:t>Không đắp đê ven sông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828800" y="4191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8600" y="304800"/>
            <a:ext cx="8686800" cy="28622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2. Ở Tây Nam Bộ, hằng năm vào mùa lũ, nước các sông dâng cao làm ngập một diện tích lớn. Người dân nơi đây ……………………… để ngăn lũ như ở đồng bằng Bắc Bộ.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 animBg="1"/>
      <p:bldP spid="31750" grpId="1" animBg="1"/>
      <p:bldP spid="31750" grpId="2" animBg="1"/>
      <p:bldP spid="31750" grpId="3" animBg="1"/>
      <p:bldP spid="317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90600" y="3352800"/>
            <a:ext cx="7467600" cy="584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hlink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rgbClr val="800000"/>
                </a:solidFill>
                <a:latin typeface="Arial"/>
              </a:rPr>
              <a:t> a. </a:t>
            </a:r>
            <a:r>
              <a:rPr lang="en-US" sz="3200" b="1">
                <a:solidFill>
                  <a:srgbClr val="800000"/>
                </a:solidFill>
              </a:rPr>
              <a:t>Hồ Trị An, hồ Xuân Hương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90600" y="5181600"/>
            <a:ext cx="7467600" cy="584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chemeClr val="hlink"/>
              </a:gs>
            </a:gsLst>
            <a:lin ang="2700000" scaled="1"/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>
                <a:solidFill>
                  <a:srgbClr val="800000"/>
                </a:solidFill>
                <a:latin typeface="Arial" charset="0"/>
              </a:rPr>
              <a:t>c. </a:t>
            </a:r>
            <a:r>
              <a:rPr lang="en-US" sz="3200" b="1">
                <a:solidFill>
                  <a:srgbClr val="800000"/>
                </a:solidFill>
              </a:rPr>
              <a:t>Hồ Trị An, hồ Ba Bể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90600" y="4267200"/>
            <a:ext cx="7467600" cy="584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>
                <a:solidFill>
                  <a:srgbClr val="800000"/>
                </a:solidFill>
                <a:latin typeface="Arial" charset="0"/>
              </a:rPr>
              <a:t>b. </a:t>
            </a:r>
            <a:r>
              <a:rPr lang="en-US" sz="3200" b="1">
                <a:solidFill>
                  <a:srgbClr val="800000"/>
                </a:solidFill>
              </a:rPr>
              <a:t>Hồ Trị An, hồ Dầu Tiếng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85800" y="685800"/>
            <a:ext cx="8229600" cy="2246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3. Ở Đông Nam Bộ, nhiều hồ lớn được </a:t>
            </a:r>
            <a:r>
              <a:rPr lang="en-US" sz="3600" b="1">
                <a:solidFill>
                  <a:srgbClr val="0000CC"/>
                </a:solidFill>
                <a:latin typeface="Arial" charset="0"/>
              </a:rPr>
              <a:t>xây dựng để cấp nước cho sản xuất và sinh hoạt vào mùa khô như …………….,…………….</a:t>
            </a:r>
          </a:p>
        </p:txBody>
      </p:sp>
    </p:spTree>
  </p:cSld>
  <p:clrMapOvr>
    <a:masterClrMapping/>
  </p:clrMapOvr>
  <p:transition>
    <p:push dir="u"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2772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animBg="1"/>
      <p:bldP spid="32772" grpId="0" animBg="1"/>
      <p:bldP spid="327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  <a:latin typeface="Arial"/>
              </a:rPr>
              <a:t>Hồ Trị An</a:t>
            </a:r>
          </a:p>
        </p:txBody>
      </p:sp>
      <p:pic>
        <p:nvPicPr>
          <p:cNvPr id="28675" name="Picture 3" descr="image008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943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  <a:latin typeface="Arial"/>
              </a:rPr>
              <a:t>Hồ Dầu Tiếng</a:t>
            </a:r>
          </a:p>
        </p:txBody>
      </p:sp>
      <p:pic>
        <p:nvPicPr>
          <p:cNvPr id="29699" name="Picture 3" descr="11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ook_page_flip_md_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733800"/>
            <a:ext cx="39624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81200" y="685800"/>
            <a:ext cx="6172200" cy="3427413"/>
            <a:chOff x="1248" y="432"/>
            <a:chExt cx="3888" cy="2159"/>
          </a:xfrm>
        </p:grpSpPr>
        <p:sp>
          <p:nvSpPr>
            <p:cNvPr id="30724" name="AutoShape 4"/>
            <p:cNvSpPr>
              <a:spLocks noChangeArrowheads="1"/>
            </p:cNvSpPr>
            <p:nvPr/>
          </p:nvSpPr>
          <p:spPr bwMode="auto">
            <a:xfrm>
              <a:off x="1248" y="432"/>
              <a:ext cx="3888" cy="2159"/>
            </a:xfrm>
            <a:prstGeom prst="cloudCallout">
              <a:avLst>
                <a:gd name="adj1" fmla="val -13426"/>
                <a:gd name="adj2" fmla="val 82931"/>
              </a:avLst>
            </a:prstGeom>
            <a:solidFill>
              <a:srgbClr val="66FFFF"/>
            </a:solidFill>
            <a:ln w="38100">
              <a:solidFill>
                <a:srgbClr val="3399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1680" y="768"/>
              <a:ext cx="3120" cy="110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>
                  <a:solidFill>
                    <a:srgbClr val="000066"/>
                  </a:solidFill>
                  <a:latin typeface="Arial" charset="0"/>
                </a:rPr>
                <a:t>Đồng bằng có mạng lưới sông ngòi, kênh rạch chằng chịt.</a:t>
              </a:r>
            </a:p>
          </p:txBody>
        </p:sp>
      </p:grp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1295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800" b="1" smtClean="0">
                <a:solidFill>
                  <a:srgbClr val="FFFF00"/>
                </a:solidFill>
                <a:latin typeface="Arial"/>
              </a:rPr>
              <a:t>ĐỒNG BẰNG NAM BỘ</a:t>
            </a:r>
            <a:r>
              <a:rPr lang="en-US" sz="2800" smtClean="0">
                <a:latin typeface="Arial"/>
              </a:rPr>
              <a:t> </a:t>
            </a:r>
            <a:endParaRPr lang="en-US" sz="2400" smtClean="0">
              <a:latin typeface="Arial"/>
            </a:endParaRP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</a:rPr>
              <a:t>            </a:t>
            </a:r>
            <a:br>
              <a:rPr lang="en-US" sz="2400" dirty="0" smtClean="0">
                <a:latin typeface="Arial"/>
              </a:rPr>
            </a:br>
            <a:r>
              <a:rPr lang="en-US" sz="2400" dirty="0" smtClean="0">
                <a:latin typeface="Arial"/>
              </a:rPr>
              <a:t>                          </a:t>
            </a:r>
            <a:r>
              <a:rPr lang="en-US" sz="2400" u="sng" dirty="0" err="1" smtClean="0">
                <a:latin typeface="Arial"/>
              </a:rPr>
              <a:t>Địa</a:t>
            </a:r>
            <a:r>
              <a:rPr lang="en-US" sz="2400" u="sng" dirty="0" smtClean="0">
                <a:latin typeface="Arial"/>
              </a:rPr>
              <a:t> </a:t>
            </a:r>
            <a:r>
              <a:rPr lang="en-US" sz="2400" u="sng" dirty="0" err="1" smtClean="0">
                <a:latin typeface="Arial"/>
              </a:rPr>
              <a:t>lí</a:t>
            </a:r>
            <a:r>
              <a:rPr lang="en-US" sz="2400" u="sng" dirty="0" smtClean="0">
                <a:latin typeface="Arial"/>
              </a:rPr>
              <a:t> : </a:t>
            </a:r>
            <a:r>
              <a:rPr lang="en-US" sz="2400" dirty="0" err="1" smtClean="0">
                <a:latin typeface="Arial"/>
              </a:rPr>
              <a:t>Tiết</a:t>
            </a:r>
            <a:r>
              <a:rPr lang="en-US" sz="2400" dirty="0" smtClean="0">
                <a:latin typeface="Arial"/>
              </a:rPr>
              <a:t> 20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latin typeface="Arial"/>
              </a:rPr>
              <a:t>1. Đồng bằng lớn nhất của nước ta.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400" y="2286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latin typeface="Arial"/>
              </a:rPr>
              <a:t>2. Mạng lưới sông ngòi, kênh rạch chằng chịt.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304800" y="3200400"/>
            <a:ext cx="8686800" cy="3276600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Đồng bằng Nam Bộ nằm ở phía nam nước ta. Đây là đồng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bằng lớn nhất của đất nước, do phù sa của hệ thống sông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Mê Công và sông Đồng Nai bồi đắp. Đồng bằng có mạng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lưới sông ngòi, kênh rạch chằng chịt. Ngoài đất phù sa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màu mỡ, đồng bằng còn nhiều đất phèn, đất mặn cần phải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cải tạo.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5257800" y="2133600"/>
            <a:ext cx="2743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CC0000"/>
                    </a:gs>
                  </a:gsLst>
                  <a:lin ang="5400000" scaled="1"/>
                </a:gradFill>
                <a:latin typeface="Arial"/>
                <a:cs typeface="Arial"/>
              </a:rPr>
              <a:t>CỦNG</a:t>
            </a:r>
          </a:p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CC0000"/>
                    </a:gs>
                  </a:gsLst>
                  <a:lin ang="5400000" scaled="1"/>
                </a:gradFill>
                <a:latin typeface="Arial"/>
                <a:cs typeface="Arial"/>
              </a:rPr>
              <a:t> CỐ</a:t>
            </a:r>
          </a:p>
        </p:txBody>
      </p:sp>
      <p:pic>
        <p:nvPicPr>
          <p:cNvPr id="32771" name="Picture 4" descr="em be hoc b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724400"/>
            <a:ext cx="11001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1828800" y="2514600"/>
            <a:ext cx="6172200" cy="3429000"/>
            <a:chOff x="1152" y="1584"/>
            <a:chExt cx="3888" cy="2160"/>
          </a:xfrm>
        </p:grpSpPr>
        <p:sp>
          <p:nvSpPr>
            <p:cNvPr id="33892" name="Rectangle 6"/>
            <p:cNvSpPr>
              <a:spLocks noChangeArrowheads="1"/>
            </p:cNvSpPr>
            <p:nvPr/>
          </p:nvSpPr>
          <p:spPr bwMode="auto">
            <a:xfrm>
              <a:off x="2016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3" name="Rectangle 7"/>
            <p:cNvSpPr>
              <a:spLocks noChangeArrowheads="1"/>
            </p:cNvSpPr>
            <p:nvPr/>
          </p:nvSpPr>
          <p:spPr bwMode="auto">
            <a:xfrm>
              <a:off x="1584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4" name="Rectangle 8"/>
            <p:cNvSpPr>
              <a:spLocks noChangeArrowheads="1"/>
            </p:cNvSpPr>
            <p:nvPr/>
          </p:nvSpPr>
          <p:spPr bwMode="auto">
            <a:xfrm>
              <a:off x="2448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5" name="Rectangle 9"/>
            <p:cNvSpPr>
              <a:spLocks noChangeArrowheads="1"/>
            </p:cNvSpPr>
            <p:nvPr/>
          </p:nvSpPr>
          <p:spPr bwMode="auto">
            <a:xfrm>
              <a:off x="2880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6" name="Rectangle 10"/>
            <p:cNvSpPr>
              <a:spLocks noChangeArrowheads="1"/>
            </p:cNvSpPr>
            <p:nvPr/>
          </p:nvSpPr>
          <p:spPr bwMode="auto">
            <a:xfrm>
              <a:off x="3312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7" name="Rectangle 11"/>
            <p:cNvSpPr>
              <a:spLocks noChangeArrowheads="1"/>
            </p:cNvSpPr>
            <p:nvPr/>
          </p:nvSpPr>
          <p:spPr bwMode="auto">
            <a:xfrm>
              <a:off x="3744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8" name="Rectangle 12"/>
            <p:cNvSpPr>
              <a:spLocks noChangeArrowheads="1"/>
            </p:cNvSpPr>
            <p:nvPr/>
          </p:nvSpPr>
          <p:spPr bwMode="auto">
            <a:xfrm>
              <a:off x="4176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9" name="Rectangle 13"/>
            <p:cNvSpPr>
              <a:spLocks noChangeArrowheads="1"/>
            </p:cNvSpPr>
            <p:nvPr/>
          </p:nvSpPr>
          <p:spPr bwMode="auto">
            <a:xfrm>
              <a:off x="4608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0" name="Rectangle 14"/>
            <p:cNvSpPr>
              <a:spLocks noChangeArrowheads="1"/>
            </p:cNvSpPr>
            <p:nvPr/>
          </p:nvSpPr>
          <p:spPr bwMode="auto">
            <a:xfrm>
              <a:off x="1584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1" name="Rectangle 15"/>
            <p:cNvSpPr>
              <a:spLocks noChangeArrowheads="1"/>
            </p:cNvSpPr>
            <p:nvPr/>
          </p:nvSpPr>
          <p:spPr bwMode="auto">
            <a:xfrm>
              <a:off x="1152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2" name="Rectangle 16"/>
            <p:cNvSpPr>
              <a:spLocks noChangeArrowheads="1"/>
            </p:cNvSpPr>
            <p:nvPr/>
          </p:nvSpPr>
          <p:spPr bwMode="auto">
            <a:xfrm>
              <a:off x="2016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3" name="Rectangle 17"/>
            <p:cNvSpPr>
              <a:spLocks noChangeArrowheads="1"/>
            </p:cNvSpPr>
            <p:nvPr/>
          </p:nvSpPr>
          <p:spPr bwMode="auto">
            <a:xfrm>
              <a:off x="2448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4" name="Rectangle 18"/>
            <p:cNvSpPr>
              <a:spLocks noChangeArrowheads="1"/>
            </p:cNvSpPr>
            <p:nvPr/>
          </p:nvSpPr>
          <p:spPr bwMode="auto">
            <a:xfrm>
              <a:off x="2880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5" name="Rectangle 19"/>
            <p:cNvSpPr>
              <a:spLocks noChangeArrowheads="1"/>
            </p:cNvSpPr>
            <p:nvPr/>
          </p:nvSpPr>
          <p:spPr bwMode="auto">
            <a:xfrm>
              <a:off x="3744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6" name="Rectangle 20"/>
            <p:cNvSpPr>
              <a:spLocks noChangeArrowheads="1"/>
            </p:cNvSpPr>
            <p:nvPr/>
          </p:nvSpPr>
          <p:spPr bwMode="auto">
            <a:xfrm>
              <a:off x="2016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7" name="Rectangle 21"/>
            <p:cNvSpPr>
              <a:spLocks noChangeArrowheads="1"/>
            </p:cNvSpPr>
            <p:nvPr/>
          </p:nvSpPr>
          <p:spPr bwMode="auto">
            <a:xfrm>
              <a:off x="2448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8" name="Rectangle 22"/>
            <p:cNvSpPr>
              <a:spLocks noChangeArrowheads="1"/>
            </p:cNvSpPr>
            <p:nvPr/>
          </p:nvSpPr>
          <p:spPr bwMode="auto">
            <a:xfrm>
              <a:off x="2880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9" name="Rectangle 23"/>
            <p:cNvSpPr>
              <a:spLocks noChangeArrowheads="1"/>
            </p:cNvSpPr>
            <p:nvPr/>
          </p:nvSpPr>
          <p:spPr bwMode="auto">
            <a:xfrm>
              <a:off x="3312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0" name="Rectangle 24"/>
            <p:cNvSpPr>
              <a:spLocks noChangeArrowheads="1"/>
            </p:cNvSpPr>
            <p:nvPr/>
          </p:nvSpPr>
          <p:spPr bwMode="auto">
            <a:xfrm>
              <a:off x="4608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1" name="Rectangle 25"/>
            <p:cNvSpPr>
              <a:spLocks noChangeArrowheads="1"/>
            </p:cNvSpPr>
            <p:nvPr/>
          </p:nvSpPr>
          <p:spPr bwMode="auto">
            <a:xfrm>
              <a:off x="2880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2" name="Rectangle 26"/>
            <p:cNvSpPr>
              <a:spLocks noChangeArrowheads="1"/>
            </p:cNvSpPr>
            <p:nvPr/>
          </p:nvSpPr>
          <p:spPr bwMode="auto">
            <a:xfrm>
              <a:off x="3312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3" name="Rectangle 27"/>
            <p:cNvSpPr>
              <a:spLocks noChangeArrowheads="1"/>
            </p:cNvSpPr>
            <p:nvPr/>
          </p:nvSpPr>
          <p:spPr bwMode="auto">
            <a:xfrm>
              <a:off x="3744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4" name="Rectangle 28"/>
            <p:cNvSpPr>
              <a:spLocks noChangeArrowheads="1"/>
            </p:cNvSpPr>
            <p:nvPr/>
          </p:nvSpPr>
          <p:spPr bwMode="auto">
            <a:xfrm>
              <a:off x="4176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5" name="Rectangle 29"/>
            <p:cNvSpPr>
              <a:spLocks noChangeArrowheads="1"/>
            </p:cNvSpPr>
            <p:nvPr/>
          </p:nvSpPr>
          <p:spPr bwMode="auto">
            <a:xfrm>
              <a:off x="1584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6" name="Rectangle 30"/>
            <p:cNvSpPr>
              <a:spLocks noChangeArrowheads="1"/>
            </p:cNvSpPr>
            <p:nvPr/>
          </p:nvSpPr>
          <p:spPr bwMode="auto">
            <a:xfrm>
              <a:off x="2016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7" name="Rectangle 31"/>
            <p:cNvSpPr>
              <a:spLocks noChangeArrowheads="1"/>
            </p:cNvSpPr>
            <p:nvPr/>
          </p:nvSpPr>
          <p:spPr bwMode="auto">
            <a:xfrm>
              <a:off x="2448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8" name="Rectangle 32"/>
            <p:cNvSpPr>
              <a:spLocks noChangeArrowheads="1"/>
            </p:cNvSpPr>
            <p:nvPr/>
          </p:nvSpPr>
          <p:spPr bwMode="auto">
            <a:xfrm>
              <a:off x="2880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9" name="Rectangle 33"/>
            <p:cNvSpPr>
              <a:spLocks noChangeArrowheads="1"/>
            </p:cNvSpPr>
            <p:nvPr/>
          </p:nvSpPr>
          <p:spPr bwMode="auto">
            <a:xfrm>
              <a:off x="3312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20" name="Rectangle 34"/>
            <p:cNvSpPr>
              <a:spLocks noChangeArrowheads="1"/>
            </p:cNvSpPr>
            <p:nvPr/>
          </p:nvSpPr>
          <p:spPr bwMode="auto">
            <a:xfrm>
              <a:off x="3744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2514600" y="2514600"/>
            <a:ext cx="5486400" cy="685800"/>
            <a:chOff x="1728" y="1728"/>
            <a:chExt cx="3456" cy="432"/>
          </a:xfrm>
        </p:grpSpPr>
        <p:sp>
          <p:nvSpPr>
            <p:cNvPr id="33884" name="Rectangle 78"/>
            <p:cNvSpPr>
              <a:spLocks noChangeArrowheads="1"/>
            </p:cNvSpPr>
            <p:nvPr/>
          </p:nvSpPr>
          <p:spPr bwMode="auto">
            <a:xfrm>
              <a:off x="216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33885" name="Rectangle 79"/>
            <p:cNvSpPr>
              <a:spLocks noChangeArrowheads="1"/>
            </p:cNvSpPr>
            <p:nvPr/>
          </p:nvSpPr>
          <p:spPr bwMode="auto">
            <a:xfrm>
              <a:off x="172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D</a:t>
              </a:r>
            </a:p>
          </p:txBody>
        </p:sp>
        <p:sp>
          <p:nvSpPr>
            <p:cNvPr id="33886" name="Rectangle 80"/>
            <p:cNvSpPr>
              <a:spLocks noChangeArrowheads="1"/>
            </p:cNvSpPr>
            <p:nvPr/>
          </p:nvSpPr>
          <p:spPr bwMode="auto">
            <a:xfrm>
              <a:off x="259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Ệ</a:t>
              </a:r>
            </a:p>
          </p:txBody>
        </p:sp>
        <p:sp>
          <p:nvSpPr>
            <p:cNvPr id="33887" name="Rectangle 81"/>
            <p:cNvSpPr>
              <a:spLocks noChangeArrowheads="1"/>
            </p:cNvSpPr>
            <p:nvPr/>
          </p:nvSpPr>
          <p:spPr bwMode="auto">
            <a:xfrm>
              <a:off x="3024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88" name="Rectangle 82"/>
            <p:cNvSpPr>
              <a:spLocks noChangeArrowheads="1"/>
            </p:cNvSpPr>
            <p:nvPr/>
          </p:nvSpPr>
          <p:spPr bwMode="auto">
            <a:xfrm>
              <a:off x="3456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3889" name="Rectangle 83"/>
            <p:cNvSpPr>
              <a:spLocks noChangeArrowheads="1"/>
            </p:cNvSpPr>
            <p:nvPr/>
          </p:nvSpPr>
          <p:spPr bwMode="auto">
            <a:xfrm>
              <a:off x="388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Í</a:t>
              </a:r>
            </a:p>
          </p:txBody>
        </p:sp>
        <p:sp>
          <p:nvSpPr>
            <p:cNvPr id="33890" name="Rectangle 84"/>
            <p:cNvSpPr>
              <a:spLocks noChangeArrowheads="1"/>
            </p:cNvSpPr>
            <p:nvPr/>
          </p:nvSpPr>
          <p:spPr bwMode="auto">
            <a:xfrm>
              <a:off x="432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91" name="Rectangle 85"/>
            <p:cNvSpPr>
              <a:spLocks noChangeArrowheads="1"/>
            </p:cNvSpPr>
            <p:nvPr/>
          </p:nvSpPr>
          <p:spPr bwMode="auto">
            <a:xfrm>
              <a:off x="475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H</a:t>
              </a:r>
            </a:p>
          </p:txBody>
        </p:sp>
      </p:grp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762000" y="40005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990600" y="25146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990600" y="32004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800000"/>
                </a:solidFill>
                <a:latin typeface="Arial" charset="0"/>
              </a:rPr>
              <a:t>2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990600" y="38862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663300"/>
                </a:solidFill>
                <a:latin typeface="Arial" charset="0"/>
              </a:rPr>
              <a:t>3</a:t>
            </a: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990600" y="45720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D60093"/>
                </a:solidFill>
                <a:latin typeface="Arial" charset="0"/>
              </a:rPr>
              <a:t>4</a:t>
            </a:r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990600" y="52578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charset="0"/>
              </a:rPr>
              <a:t>5</a:t>
            </a:r>
          </a:p>
        </p:txBody>
      </p:sp>
      <p:sp>
        <p:nvSpPr>
          <p:cNvPr id="38952" name="AutoShape 40"/>
          <p:cNvSpPr>
            <a:spLocks noChangeArrowheads="1"/>
          </p:cNvSpPr>
          <p:nvPr/>
        </p:nvSpPr>
        <p:spPr bwMode="auto">
          <a:xfrm>
            <a:off x="8077200" y="25146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3" name="AutoShape 41"/>
          <p:cNvSpPr>
            <a:spLocks noChangeArrowheads="1"/>
          </p:cNvSpPr>
          <p:nvPr/>
        </p:nvSpPr>
        <p:spPr bwMode="auto">
          <a:xfrm>
            <a:off x="5410200" y="32766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4" name="AutoShape 42"/>
          <p:cNvSpPr>
            <a:spLocks noChangeArrowheads="1"/>
          </p:cNvSpPr>
          <p:nvPr/>
        </p:nvSpPr>
        <p:spPr bwMode="auto">
          <a:xfrm>
            <a:off x="6781800" y="39624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5" name="AutoShape 43"/>
          <p:cNvSpPr>
            <a:spLocks noChangeArrowheads="1"/>
          </p:cNvSpPr>
          <p:nvPr/>
        </p:nvSpPr>
        <p:spPr bwMode="auto">
          <a:xfrm>
            <a:off x="8153400" y="46482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6" name="AutoShape 44"/>
          <p:cNvSpPr>
            <a:spLocks noChangeArrowheads="1"/>
          </p:cNvSpPr>
          <p:nvPr/>
        </p:nvSpPr>
        <p:spPr bwMode="auto">
          <a:xfrm>
            <a:off x="6705600" y="53340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7" name="AutoShape 45"/>
          <p:cNvSpPr>
            <a:spLocks noChangeArrowheads="1"/>
          </p:cNvSpPr>
          <p:nvPr/>
        </p:nvSpPr>
        <p:spPr bwMode="auto">
          <a:xfrm>
            <a:off x="1524000" y="1066800"/>
            <a:ext cx="6934200" cy="1143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50000">
                <a:schemeClr val="tx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828800" y="3200400"/>
            <a:ext cx="3429000" cy="685800"/>
            <a:chOff x="1296" y="2160"/>
            <a:chExt cx="2160" cy="432"/>
          </a:xfrm>
        </p:grpSpPr>
        <p:sp>
          <p:nvSpPr>
            <p:cNvPr id="33879" name="Rectangle 47"/>
            <p:cNvSpPr>
              <a:spLocks noChangeArrowheads="1"/>
            </p:cNvSpPr>
            <p:nvPr/>
          </p:nvSpPr>
          <p:spPr bwMode="auto">
            <a:xfrm>
              <a:off x="1728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3880" name="Rectangle 48"/>
            <p:cNvSpPr>
              <a:spLocks noChangeArrowheads="1"/>
            </p:cNvSpPr>
            <p:nvPr/>
          </p:nvSpPr>
          <p:spPr bwMode="auto">
            <a:xfrm>
              <a:off x="1296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3881" name="Rectangle 49"/>
            <p:cNvSpPr>
              <a:spLocks noChangeArrowheads="1"/>
            </p:cNvSpPr>
            <p:nvPr/>
          </p:nvSpPr>
          <p:spPr bwMode="auto">
            <a:xfrm>
              <a:off x="2160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Ù</a:t>
              </a:r>
            </a:p>
          </p:txBody>
        </p:sp>
        <p:sp>
          <p:nvSpPr>
            <p:cNvPr id="33882" name="Rectangle 50"/>
            <p:cNvSpPr>
              <a:spLocks noChangeArrowheads="1"/>
            </p:cNvSpPr>
            <p:nvPr/>
          </p:nvSpPr>
          <p:spPr bwMode="auto">
            <a:xfrm>
              <a:off x="2592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33883" name="Rectangle 51"/>
            <p:cNvSpPr>
              <a:spLocks noChangeArrowheads="1"/>
            </p:cNvSpPr>
            <p:nvPr/>
          </p:nvSpPr>
          <p:spPr bwMode="auto">
            <a:xfrm>
              <a:off x="3024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3200400" y="3886200"/>
            <a:ext cx="3429000" cy="685800"/>
            <a:chOff x="2160" y="2592"/>
            <a:chExt cx="2160" cy="432"/>
          </a:xfrm>
        </p:grpSpPr>
        <p:sp>
          <p:nvSpPr>
            <p:cNvPr id="33874" name="Rectangle 53"/>
            <p:cNvSpPr>
              <a:spLocks noChangeArrowheads="1"/>
            </p:cNvSpPr>
            <p:nvPr/>
          </p:nvSpPr>
          <p:spPr bwMode="auto">
            <a:xfrm>
              <a:off x="3888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U</a:t>
              </a:r>
            </a:p>
          </p:txBody>
        </p:sp>
        <p:sp>
          <p:nvSpPr>
            <p:cNvPr id="33875" name="Rectangle 54"/>
            <p:cNvSpPr>
              <a:spLocks noChangeArrowheads="1"/>
            </p:cNvSpPr>
            <p:nvPr/>
          </p:nvSpPr>
          <p:spPr bwMode="auto">
            <a:xfrm>
              <a:off x="2160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76" name="Rectangle 55"/>
            <p:cNvSpPr>
              <a:spLocks noChangeArrowheads="1"/>
            </p:cNvSpPr>
            <p:nvPr/>
          </p:nvSpPr>
          <p:spPr bwMode="auto">
            <a:xfrm>
              <a:off x="2592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À</a:t>
              </a:r>
            </a:p>
          </p:txBody>
        </p:sp>
        <p:sp>
          <p:nvSpPr>
            <p:cNvPr id="33877" name="Rectangle 56"/>
            <p:cNvSpPr>
              <a:spLocks noChangeArrowheads="1"/>
            </p:cNvSpPr>
            <p:nvPr/>
          </p:nvSpPr>
          <p:spPr bwMode="auto">
            <a:xfrm>
              <a:off x="3024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78" name="Rectangle 57"/>
            <p:cNvSpPr>
              <a:spLocks noChangeArrowheads="1"/>
            </p:cNvSpPr>
            <p:nvPr/>
          </p:nvSpPr>
          <p:spPr bwMode="auto">
            <a:xfrm>
              <a:off x="3456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4572000" y="4572000"/>
            <a:ext cx="3429000" cy="685800"/>
            <a:chOff x="3024" y="3024"/>
            <a:chExt cx="2160" cy="432"/>
          </a:xfrm>
        </p:grpSpPr>
        <p:sp>
          <p:nvSpPr>
            <p:cNvPr id="33869" name="Rectangle 59"/>
            <p:cNvSpPr>
              <a:spLocks noChangeArrowheads="1"/>
            </p:cNvSpPr>
            <p:nvPr/>
          </p:nvSpPr>
          <p:spPr bwMode="auto">
            <a:xfrm>
              <a:off x="4752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Ộ</a:t>
              </a:r>
            </a:p>
          </p:txBody>
        </p:sp>
        <p:sp>
          <p:nvSpPr>
            <p:cNvPr id="33870" name="Rectangle 60"/>
            <p:cNvSpPr>
              <a:spLocks noChangeArrowheads="1"/>
            </p:cNvSpPr>
            <p:nvPr/>
          </p:nvSpPr>
          <p:spPr bwMode="auto">
            <a:xfrm>
              <a:off x="3024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33871" name="Rectangle 61"/>
            <p:cNvSpPr>
              <a:spLocks noChangeArrowheads="1"/>
            </p:cNvSpPr>
            <p:nvPr/>
          </p:nvSpPr>
          <p:spPr bwMode="auto">
            <a:xfrm>
              <a:off x="3456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Ắ</a:t>
              </a:r>
            </a:p>
          </p:txBody>
        </p:sp>
        <p:sp>
          <p:nvSpPr>
            <p:cNvPr id="33872" name="Rectangle 62"/>
            <p:cNvSpPr>
              <a:spLocks noChangeArrowheads="1"/>
            </p:cNvSpPr>
            <p:nvPr/>
          </p:nvSpPr>
          <p:spPr bwMode="auto">
            <a:xfrm>
              <a:off x="3888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73" name="Rectangle 63"/>
            <p:cNvSpPr>
              <a:spLocks noChangeArrowheads="1"/>
            </p:cNvSpPr>
            <p:nvPr/>
          </p:nvSpPr>
          <p:spPr bwMode="auto">
            <a:xfrm>
              <a:off x="4320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514600" y="5257800"/>
            <a:ext cx="4114800" cy="685800"/>
            <a:chOff x="1728" y="3456"/>
            <a:chExt cx="2592" cy="432"/>
          </a:xfrm>
        </p:grpSpPr>
        <p:sp>
          <p:nvSpPr>
            <p:cNvPr id="33863" name="Rectangle 65"/>
            <p:cNvSpPr>
              <a:spLocks noChangeArrowheads="1"/>
            </p:cNvSpPr>
            <p:nvPr/>
          </p:nvSpPr>
          <p:spPr bwMode="auto">
            <a:xfrm>
              <a:off x="1728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64" name="Rectangle 66"/>
            <p:cNvSpPr>
              <a:spLocks noChangeArrowheads="1"/>
            </p:cNvSpPr>
            <p:nvPr/>
          </p:nvSpPr>
          <p:spPr bwMode="auto">
            <a:xfrm>
              <a:off x="2160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Ê</a:t>
              </a:r>
            </a:p>
          </p:txBody>
        </p:sp>
        <p:sp>
          <p:nvSpPr>
            <p:cNvPr id="33865" name="Rectangle 67"/>
            <p:cNvSpPr>
              <a:spLocks noChangeArrowheads="1"/>
            </p:cNvSpPr>
            <p:nvPr/>
          </p:nvSpPr>
          <p:spPr bwMode="auto">
            <a:xfrm>
              <a:off x="2592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66" name="Rectangle 68"/>
            <p:cNvSpPr>
              <a:spLocks noChangeArrowheads="1"/>
            </p:cNvSpPr>
            <p:nvPr/>
          </p:nvSpPr>
          <p:spPr bwMode="auto">
            <a:xfrm>
              <a:off x="3024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Ô</a:t>
              </a:r>
            </a:p>
          </p:txBody>
        </p:sp>
        <p:sp>
          <p:nvSpPr>
            <p:cNvPr id="33867" name="Rectangle 69"/>
            <p:cNvSpPr>
              <a:spLocks noChangeArrowheads="1"/>
            </p:cNvSpPr>
            <p:nvPr/>
          </p:nvSpPr>
          <p:spPr bwMode="auto">
            <a:xfrm>
              <a:off x="3456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68" name="Rectangle 70"/>
            <p:cNvSpPr>
              <a:spLocks noChangeArrowheads="1"/>
            </p:cNvSpPr>
            <p:nvPr/>
          </p:nvSpPr>
          <p:spPr bwMode="auto">
            <a:xfrm>
              <a:off x="3888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G</a:t>
              </a:r>
            </a:p>
          </p:txBody>
        </p:sp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4572000" y="2514600"/>
            <a:ext cx="685800" cy="3429000"/>
            <a:chOff x="3120" y="1824"/>
            <a:chExt cx="432" cy="2160"/>
          </a:xfrm>
        </p:grpSpPr>
        <p:sp>
          <p:nvSpPr>
            <p:cNvPr id="33858" name="Rectangle 72"/>
            <p:cNvSpPr>
              <a:spLocks noChangeArrowheads="1"/>
            </p:cNvSpPr>
            <p:nvPr/>
          </p:nvSpPr>
          <p:spPr bwMode="auto">
            <a:xfrm>
              <a:off x="3120" y="182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59" name="Rectangle 73"/>
            <p:cNvSpPr>
              <a:spLocks noChangeArrowheads="1"/>
            </p:cNvSpPr>
            <p:nvPr/>
          </p:nvSpPr>
          <p:spPr bwMode="auto">
            <a:xfrm>
              <a:off x="3120" y="225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33860" name="Rectangle 74"/>
            <p:cNvSpPr>
              <a:spLocks noChangeArrowheads="1"/>
            </p:cNvSpPr>
            <p:nvPr/>
          </p:nvSpPr>
          <p:spPr bwMode="auto">
            <a:xfrm>
              <a:off x="3120" y="268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61" name="Rectangle 75"/>
            <p:cNvSpPr>
              <a:spLocks noChangeArrowheads="1"/>
            </p:cNvSpPr>
            <p:nvPr/>
          </p:nvSpPr>
          <p:spPr bwMode="auto">
            <a:xfrm>
              <a:off x="3120" y="312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33862" name="Rectangle 76"/>
            <p:cNvSpPr>
              <a:spLocks noChangeArrowheads="1"/>
            </p:cNvSpPr>
            <p:nvPr/>
          </p:nvSpPr>
          <p:spPr bwMode="auto">
            <a:xfrm>
              <a:off x="3120" y="355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Ô</a:t>
              </a:r>
            </a:p>
          </p:txBody>
        </p:sp>
      </p:grpSp>
      <p:sp>
        <p:nvSpPr>
          <p:cNvPr id="38998" name="Text Box 86"/>
          <p:cNvSpPr txBox="1">
            <a:spLocks noChangeArrowheads="1"/>
          </p:cNvSpPr>
          <p:nvPr/>
        </p:nvSpPr>
        <p:spPr bwMode="auto">
          <a:xfrm>
            <a:off x="1905000" y="1143000"/>
            <a:ext cx="6324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chemeClr val="bg2"/>
                </a:solidFill>
                <a:latin typeface="Arial" charset="0"/>
              </a:rPr>
              <a:t>1. Đồng bằng Nam Bộ gấp khoảng 3 lần đồng bằng Bắc Bộ về đặc điểm này.</a:t>
            </a:r>
          </a:p>
        </p:txBody>
      </p:sp>
      <p:sp>
        <p:nvSpPr>
          <p:cNvPr id="38999" name="Text Box 87"/>
          <p:cNvSpPr txBox="1">
            <a:spLocks noChangeArrowheads="1"/>
          </p:cNvSpPr>
          <p:nvPr/>
        </p:nvSpPr>
        <p:spPr bwMode="auto">
          <a:xfrm>
            <a:off x="1828800" y="1143000"/>
            <a:ext cx="647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800000"/>
                </a:solidFill>
                <a:latin typeface="Arial" charset="0"/>
              </a:rPr>
              <a:t>2. Đây là loại đất có chủ yếu ở đồng bằng Nam Bộ.</a:t>
            </a:r>
          </a:p>
        </p:txBody>
      </p:sp>
      <p:sp>
        <p:nvSpPr>
          <p:cNvPr id="39000" name="Text Box 88"/>
          <p:cNvSpPr txBox="1">
            <a:spLocks noChangeArrowheads="1"/>
          </p:cNvSpPr>
          <p:nvPr/>
        </p:nvSpPr>
        <p:spPr bwMode="auto">
          <a:xfrm>
            <a:off x="1981200" y="1143000"/>
            <a:ext cx="6324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663300"/>
                </a:solidFill>
                <a:latin typeface="Arial" charset="0"/>
              </a:rPr>
              <a:t> 3. Đây là một trong những tỉnh ở đồng bằng Nam Bộ.</a:t>
            </a:r>
          </a:p>
        </p:txBody>
      </p:sp>
      <p:sp>
        <p:nvSpPr>
          <p:cNvPr id="39001" name="Text Box 89"/>
          <p:cNvSpPr txBox="1">
            <a:spLocks noChangeArrowheads="1"/>
          </p:cNvSpPr>
          <p:nvPr/>
        </p:nvSpPr>
        <p:spPr bwMode="auto">
          <a:xfrm>
            <a:off x="2133600" y="1143000"/>
            <a:ext cx="579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D60093"/>
                </a:solidFill>
                <a:latin typeface="Arial" charset="0"/>
              </a:rPr>
              <a:t>4. Đây là đồng bằng có diện tích lớn thứ hai của nước ta.</a:t>
            </a:r>
          </a:p>
        </p:txBody>
      </p:sp>
      <p:sp>
        <p:nvSpPr>
          <p:cNvPr id="39002" name="Text Box 90"/>
          <p:cNvSpPr txBox="1">
            <a:spLocks noChangeArrowheads="1"/>
          </p:cNvSpPr>
          <p:nvPr/>
        </p:nvSpPr>
        <p:spPr bwMode="auto">
          <a:xfrm>
            <a:off x="1981200" y="1143000"/>
            <a:ext cx="6553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  <a:latin typeface="Arial" charset="0"/>
              </a:rPr>
              <a:t> 5. Tên con sông bồi đắp nên đồng bằng Nam Bộ và bắt đầu từ Trung Quốc.</a:t>
            </a:r>
          </a:p>
        </p:txBody>
      </p:sp>
      <p:sp>
        <p:nvSpPr>
          <p:cNvPr id="39010" name="WordArt 98"/>
          <p:cNvSpPr>
            <a:spLocks noChangeArrowheads="1" noChangeShapeType="1" noTextEdit="1"/>
          </p:cNvSpPr>
          <p:nvPr/>
        </p:nvSpPr>
        <p:spPr bwMode="auto">
          <a:xfrm>
            <a:off x="2667000" y="381000"/>
            <a:ext cx="449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: Ô CHỮ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3820" name="AutoShape 107"/>
          <p:cNvSpPr>
            <a:spLocks noChangeAspect="1" noChangeArrowheads="1" noTextEdit="1"/>
          </p:cNvSpPr>
          <p:nvPr/>
        </p:nvSpPr>
        <p:spPr bwMode="auto">
          <a:xfrm>
            <a:off x="7467600" y="5257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7543800" y="5334000"/>
            <a:ext cx="1104900" cy="1106488"/>
            <a:chOff x="4752" y="3360"/>
            <a:chExt cx="696" cy="697"/>
          </a:xfrm>
        </p:grpSpPr>
        <p:grpSp>
          <p:nvGrpSpPr>
            <p:cNvPr id="33838" name="Group 127"/>
            <p:cNvGrpSpPr>
              <a:grpSpLocks/>
            </p:cNvGrpSpPr>
            <p:nvPr/>
          </p:nvGrpSpPr>
          <p:grpSpPr bwMode="auto">
            <a:xfrm>
              <a:off x="4752" y="3360"/>
              <a:ext cx="696" cy="697"/>
              <a:chOff x="4786" y="3393"/>
              <a:chExt cx="696" cy="697"/>
            </a:xfrm>
          </p:grpSpPr>
          <p:sp>
            <p:nvSpPr>
              <p:cNvPr id="33840" name="Freeform 109"/>
              <p:cNvSpPr>
                <a:spLocks/>
              </p:cNvSpPr>
              <p:nvPr/>
            </p:nvSpPr>
            <p:spPr bwMode="auto">
              <a:xfrm>
                <a:off x="5342" y="3692"/>
                <a:ext cx="140" cy="100"/>
              </a:xfrm>
              <a:custGeom>
                <a:avLst/>
                <a:gdLst>
                  <a:gd name="T0" fmla="*/ 140 w 140"/>
                  <a:gd name="T1" fmla="*/ 50 h 100"/>
                  <a:gd name="T2" fmla="*/ 0 w 140"/>
                  <a:gd name="T3" fmla="*/ 0 h 100"/>
                  <a:gd name="T4" fmla="*/ 0 w 140"/>
                  <a:gd name="T5" fmla="*/ 100 h 100"/>
                  <a:gd name="T6" fmla="*/ 14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140" y="5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140" y="5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1" name="Freeform 110"/>
              <p:cNvSpPr>
                <a:spLocks/>
              </p:cNvSpPr>
              <p:nvPr/>
            </p:nvSpPr>
            <p:spPr bwMode="auto">
              <a:xfrm>
                <a:off x="5246" y="3495"/>
                <a:ext cx="134" cy="135"/>
              </a:xfrm>
              <a:custGeom>
                <a:avLst/>
                <a:gdLst>
                  <a:gd name="T0" fmla="*/ 134 w 134"/>
                  <a:gd name="T1" fmla="*/ 0 h 135"/>
                  <a:gd name="T2" fmla="*/ 0 w 134"/>
                  <a:gd name="T3" fmla="*/ 64 h 135"/>
                  <a:gd name="T4" fmla="*/ 70 w 134"/>
                  <a:gd name="T5" fmla="*/ 135 h 135"/>
                  <a:gd name="T6" fmla="*/ 134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0"/>
                    </a:moveTo>
                    <a:lnTo>
                      <a:pt x="0" y="64"/>
                    </a:lnTo>
                    <a:lnTo>
                      <a:pt x="70" y="13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2" name="Freeform 111"/>
              <p:cNvSpPr>
                <a:spLocks/>
              </p:cNvSpPr>
              <p:nvPr/>
            </p:nvSpPr>
            <p:spPr bwMode="auto">
              <a:xfrm>
                <a:off x="5084" y="3393"/>
                <a:ext cx="100" cy="141"/>
              </a:xfrm>
              <a:custGeom>
                <a:avLst/>
                <a:gdLst>
                  <a:gd name="T0" fmla="*/ 50 w 100"/>
                  <a:gd name="T1" fmla="*/ 0 h 141"/>
                  <a:gd name="T2" fmla="*/ 0 w 100"/>
                  <a:gd name="T3" fmla="*/ 141 h 141"/>
                  <a:gd name="T4" fmla="*/ 100 w 100"/>
                  <a:gd name="T5" fmla="*/ 141 h 141"/>
                  <a:gd name="T6" fmla="*/ 50 w 100"/>
                  <a:gd name="T7" fmla="*/ 0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0"/>
                    </a:moveTo>
                    <a:lnTo>
                      <a:pt x="0" y="141"/>
                    </a:lnTo>
                    <a:lnTo>
                      <a:pt x="100" y="14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3" name="Freeform 112"/>
              <p:cNvSpPr>
                <a:spLocks/>
              </p:cNvSpPr>
              <p:nvPr/>
            </p:nvSpPr>
            <p:spPr bwMode="auto">
              <a:xfrm>
                <a:off x="4888" y="3495"/>
                <a:ext cx="134" cy="135"/>
              </a:xfrm>
              <a:custGeom>
                <a:avLst/>
                <a:gdLst>
                  <a:gd name="T0" fmla="*/ 0 w 134"/>
                  <a:gd name="T1" fmla="*/ 0 h 135"/>
                  <a:gd name="T2" fmla="*/ 64 w 134"/>
                  <a:gd name="T3" fmla="*/ 135 h 135"/>
                  <a:gd name="T4" fmla="*/ 134 w 134"/>
                  <a:gd name="T5" fmla="*/ 64 h 135"/>
                  <a:gd name="T6" fmla="*/ 0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0"/>
                    </a:moveTo>
                    <a:lnTo>
                      <a:pt x="64" y="135"/>
                    </a:lnTo>
                    <a:lnTo>
                      <a:pt x="134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4" name="Freeform 113"/>
              <p:cNvSpPr>
                <a:spLocks/>
              </p:cNvSpPr>
              <p:nvPr/>
            </p:nvSpPr>
            <p:spPr bwMode="auto">
              <a:xfrm>
                <a:off x="4786" y="3692"/>
                <a:ext cx="140" cy="100"/>
              </a:xfrm>
              <a:custGeom>
                <a:avLst/>
                <a:gdLst>
                  <a:gd name="T0" fmla="*/ 0 w 140"/>
                  <a:gd name="T1" fmla="*/ 50 h 100"/>
                  <a:gd name="T2" fmla="*/ 140 w 140"/>
                  <a:gd name="T3" fmla="*/ 100 h 100"/>
                  <a:gd name="T4" fmla="*/ 140 w 140"/>
                  <a:gd name="T5" fmla="*/ 0 h 100"/>
                  <a:gd name="T6" fmla="*/ 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0" y="50"/>
                    </a:moveTo>
                    <a:lnTo>
                      <a:pt x="140" y="100"/>
                    </a:lnTo>
                    <a:lnTo>
                      <a:pt x="14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5" name="Freeform 114"/>
              <p:cNvSpPr>
                <a:spLocks/>
              </p:cNvSpPr>
              <p:nvPr/>
            </p:nvSpPr>
            <p:spPr bwMode="auto">
              <a:xfrm>
                <a:off x="4888" y="3853"/>
                <a:ext cx="134" cy="135"/>
              </a:xfrm>
              <a:custGeom>
                <a:avLst/>
                <a:gdLst>
                  <a:gd name="T0" fmla="*/ 0 w 134"/>
                  <a:gd name="T1" fmla="*/ 135 h 135"/>
                  <a:gd name="T2" fmla="*/ 134 w 134"/>
                  <a:gd name="T3" fmla="*/ 71 h 135"/>
                  <a:gd name="T4" fmla="*/ 64 w 134"/>
                  <a:gd name="T5" fmla="*/ 0 h 135"/>
                  <a:gd name="T6" fmla="*/ 0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135"/>
                    </a:moveTo>
                    <a:lnTo>
                      <a:pt x="134" y="71"/>
                    </a:lnTo>
                    <a:lnTo>
                      <a:pt x="64" y="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6" name="Freeform 115"/>
              <p:cNvSpPr>
                <a:spLocks/>
              </p:cNvSpPr>
              <p:nvPr/>
            </p:nvSpPr>
            <p:spPr bwMode="auto">
              <a:xfrm>
                <a:off x="5084" y="3949"/>
                <a:ext cx="100" cy="141"/>
              </a:xfrm>
              <a:custGeom>
                <a:avLst/>
                <a:gdLst>
                  <a:gd name="T0" fmla="*/ 50 w 100"/>
                  <a:gd name="T1" fmla="*/ 141 h 141"/>
                  <a:gd name="T2" fmla="*/ 100 w 100"/>
                  <a:gd name="T3" fmla="*/ 0 h 141"/>
                  <a:gd name="T4" fmla="*/ 0 w 100"/>
                  <a:gd name="T5" fmla="*/ 0 h 141"/>
                  <a:gd name="T6" fmla="*/ 50 w 100"/>
                  <a:gd name="T7" fmla="*/ 14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141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50" y="141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7" name="Freeform 116"/>
              <p:cNvSpPr>
                <a:spLocks/>
              </p:cNvSpPr>
              <p:nvPr/>
            </p:nvSpPr>
            <p:spPr bwMode="auto">
              <a:xfrm>
                <a:off x="5246" y="3853"/>
                <a:ext cx="134" cy="135"/>
              </a:xfrm>
              <a:custGeom>
                <a:avLst/>
                <a:gdLst>
                  <a:gd name="T0" fmla="*/ 134 w 134"/>
                  <a:gd name="T1" fmla="*/ 135 h 135"/>
                  <a:gd name="T2" fmla="*/ 70 w 134"/>
                  <a:gd name="T3" fmla="*/ 0 h 135"/>
                  <a:gd name="T4" fmla="*/ 0 w 134"/>
                  <a:gd name="T5" fmla="*/ 71 h 135"/>
                  <a:gd name="T6" fmla="*/ 134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135"/>
                    </a:moveTo>
                    <a:lnTo>
                      <a:pt x="70" y="0"/>
                    </a:lnTo>
                    <a:lnTo>
                      <a:pt x="0" y="71"/>
                    </a:lnTo>
                    <a:lnTo>
                      <a:pt x="134" y="135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8" name="Oval 117"/>
              <p:cNvSpPr>
                <a:spLocks noChangeArrowheads="1"/>
              </p:cNvSpPr>
              <p:nvPr/>
            </p:nvSpPr>
            <p:spPr bwMode="auto">
              <a:xfrm>
                <a:off x="4960" y="3568"/>
                <a:ext cx="348" cy="348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3849" name="Freeform 118"/>
              <p:cNvSpPr>
                <a:spLocks/>
              </p:cNvSpPr>
              <p:nvPr/>
            </p:nvSpPr>
            <p:spPr bwMode="auto">
              <a:xfrm>
                <a:off x="5342" y="3692"/>
                <a:ext cx="140" cy="100"/>
              </a:xfrm>
              <a:custGeom>
                <a:avLst/>
                <a:gdLst>
                  <a:gd name="T0" fmla="*/ 140 w 140"/>
                  <a:gd name="T1" fmla="*/ 50 h 100"/>
                  <a:gd name="T2" fmla="*/ 0 w 140"/>
                  <a:gd name="T3" fmla="*/ 0 h 100"/>
                  <a:gd name="T4" fmla="*/ 0 w 140"/>
                  <a:gd name="T5" fmla="*/ 100 h 100"/>
                  <a:gd name="T6" fmla="*/ 14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140" y="5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140" y="5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Freeform 119"/>
              <p:cNvSpPr>
                <a:spLocks/>
              </p:cNvSpPr>
              <p:nvPr/>
            </p:nvSpPr>
            <p:spPr bwMode="auto">
              <a:xfrm>
                <a:off x="5246" y="3495"/>
                <a:ext cx="134" cy="135"/>
              </a:xfrm>
              <a:custGeom>
                <a:avLst/>
                <a:gdLst>
                  <a:gd name="T0" fmla="*/ 134 w 134"/>
                  <a:gd name="T1" fmla="*/ 0 h 135"/>
                  <a:gd name="T2" fmla="*/ 0 w 134"/>
                  <a:gd name="T3" fmla="*/ 64 h 135"/>
                  <a:gd name="T4" fmla="*/ 70 w 134"/>
                  <a:gd name="T5" fmla="*/ 135 h 135"/>
                  <a:gd name="T6" fmla="*/ 134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0"/>
                    </a:moveTo>
                    <a:lnTo>
                      <a:pt x="0" y="64"/>
                    </a:lnTo>
                    <a:lnTo>
                      <a:pt x="70" y="135"/>
                    </a:lnTo>
                    <a:lnTo>
                      <a:pt x="134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Freeform 120"/>
              <p:cNvSpPr>
                <a:spLocks/>
              </p:cNvSpPr>
              <p:nvPr/>
            </p:nvSpPr>
            <p:spPr bwMode="auto">
              <a:xfrm>
                <a:off x="5084" y="3393"/>
                <a:ext cx="100" cy="141"/>
              </a:xfrm>
              <a:custGeom>
                <a:avLst/>
                <a:gdLst>
                  <a:gd name="T0" fmla="*/ 50 w 100"/>
                  <a:gd name="T1" fmla="*/ 0 h 141"/>
                  <a:gd name="T2" fmla="*/ 0 w 100"/>
                  <a:gd name="T3" fmla="*/ 141 h 141"/>
                  <a:gd name="T4" fmla="*/ 100 w 100"/>
                  <a:gd name="T5" fmla="*/ 141 h 141"/>
                  <a:gd name="T6" fmla="*/ 50 w 100"/>
                  <a:gd name="T7" fmla="*/ 0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0"/>
                    </a:moveTo>
                    <a:lnTo>
                      <a:pt x="0" y="141"/>
                    </a:lnTo>
                    <a:lnTo>
                      <a:pt x="100" y="141"/>
                    </a:lnTo>
                    <a:lnTo>
                      <a:pt x="5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2" name="Freeform 121"/>
              <p:cNvSpPr>
                <a:spLocks/>
              </p:cNvSpPr>
              <p:nvPr/>
            </p:nvSpPr>
            <p:spPr bwMode="auto">
              <a:xfrm>
                <a:off x="4888" y="3495"/>
                <a:ext cx="134" cy="135"/>
              </a:xfrm>
              <a:custGeom>
                <a:avLst/>
                <a:gdLst>
                  <a:gd name="T0" fmla="*/ 0 w 134"/>
                  <a:gd name="T1" fmla="*/ 0 h 135"/>
                  <a:gd name="T2" fmla="*/ 64 w 134"/>
                  <a:gd name="T3" fmla="*/ 135 h 135"/>
                  <a:gd name="T4" fmla="*/ 134 w 134"/>
                  <a:gd name="T5" fmla="*/ 64 h 135"/>
                  <a:gd name="T6" fmla="*/ 0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0"/>
                    </a:moveTo>
                    <a:lnTo>
                      <a:pt x="64" y="135"/>
                    </a:lnTo>
                    <a:lnTo>
                      <a:pt x="134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122"/>
              <p:cNvSpPr>
                <a:spLocks/>
              </p:cNvSpPr>
              <p:nvPr/>
            </p:nvSpPr>
            <p:spPr bwMode="auto">
              <a:xfrm>
                <a:off x="4786" y="3692"/>
                <a:ext cx="140" cy="100"/>
              </a:xfrm>
              <a:custGeom>
                <a:avLst/>
                <a:gdLst>
                  <a:gd name="T0" fmla="*/ 0 w 140"/>
                  <a:gd name="T1" fmla="*/ 50 h 100"/>
                  <a:gd name="T2" fmla="*/ 140 w 140"/>
                  <a:gd name="T3" fmla="*/ 100 h 100"/>
                  <a:gd name="T4" fmla="*/ 140 w 140"/>
                  <a:gd name="T5" fmla="*/ 0 h 100"/>
                  <a:gd name="T6" fmla="*/ 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0" y="50"/>
                    </a:moveTo>
                    <a:lnTo>
                      <a:pt x="140" y="100"/>
                    </a:lnTo>
                    <a:lnTo>
                      <a:pt x="140" y="0"/>
                    </a:lnTo>
                    <a:lnTo>
                      <a:pt x="0" y="5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4" name="Freeform 123"/>
              <p:cNvSpPr>
                <a:spLocks/>
              </p:cNvSpPr>
              <p:nvPr/>
            </p:nvSpPr>
            <p:spPr bwMode="auto">
              <a:xfrm>
                <a:off x="4888" y="3853"/>
                <a:ext cx="134" cy="135"/>
              </a:xfrm>
              <a:custGeom>
                <a:avLst/>
                <a:gdLst>
                  <a:gd name="T0" fmla="*/ 0 w 134"/>
                  <a:gd name="T1" fmla="*/ 135 h 135"/>
                  <a:gd name="T2" fmla="*/ 134 w 134"/>
                  <a:gd name="T3" fmla="*/ 71 h 135"/>
                  <a:gd name="T4" fmla="*/ 64 w 134"/>
                  <a:gd name="T5" fmla="*/ 0 h 135"/>
                  <a:gd name="T6" fmla="*/ 0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135"/>
                    </a:moveTo>
                    <a:lnTo>
                      <a:pt x="134" y="71"/>
                    </a:lnTo>
                    <a:lnTo>
                      <a:pt x="64" y="0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5" name="Freeform 124"/>
              <p:cNvSpPr>
                <a:spLocks/>
              </p:cNvSpPr>
              <p:nvPr/>
            </p:nvSpPr>
            <p:spPr bwMode="auto">
              <a:xfrm>
                <a:off x="5084" y="3949"/>
                <a:ext cx="100" cy="141"/>
              </a:xfrm>
              <a:custGeom>
                <a:avLst/>
                <a:gdLst>
                  <a:gd name="T0" fmla="*/ 50 w 100"/>
                  <a:gd name="T1" fmla="*/ 141 h 141"/>
                  <a:gd name="T2" fmla="*/ 100 w 100"/>
                  <a:gd name="T3" fmla="*/ 0 h 141"/>
                  <a:gd name="T4" fmla="*/ 0 w 100"/>
                  <a:gd name="T5" fmla="*/ 0 h 141"/>
                  <a:gd name="T6" fmla="*/ 50 w 100"/>
                  <a:gd name="T7" fmla="*/ 14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141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50" y="141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6" name="Freeform 125"/>
              <p:cNvSpPr>
                <a:spLocks/>
              </p:cNvSpPr>
              <p:nvPr/>
            </p:nvSpPr>
            <p:spPr bwMode="auto">
              <a:xfrm>
                <a:off x="5246" y="3853"/>
                <a:ext cx="134" cy="135"/>
              </a:xfrm>
              <a:custGeom>
                <a:avLst/>
                <a:gdLst>
                  <a:gd name="T0" fmla="*/ 134 w 134"/>
                  <a:gd name="T1" fmla="*/ 135 h 135"/>
                  <a:gd name="T2" fmla="*/ 70 w 134"/>
                  <a:gd name="T3" fmla="*/ 0 h 135"/>
                  <a:gd name="T4" fmla="*/ 0 w 134"/>
                  <a:gd name="T5" fmla="*/ 71 h 135"/>
                  <a:gd name="T6" fmla="*/ 134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135"/>
                    </a:moveTo>
                    <a:lnTo>
                      <a:pt x="70" y="0"/>
                    </a:lnTo>
                    <a:lnTo>
                      <a:pt x="0" y="71"/>
                    </a:lnTo>
                    <a:lnTo>
                      <a:pt x="134" y="13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7" name="Oval 126"/>
              <p:cNvSpPr>
                <a:spLocks noChangeArrowheads="1"/>
              </p:cNvSpPr>
              <p:nvPr/>
            </p:nvSpPr>
            <p:spPr bwMode="auto">
              <a:xfrm>
                <a:off x="4960" y="3568"/>
                <a:ext cx="348" cy="348"/>
              </a:xfrm>
              <a:prstGeom prst="ellipse">
                <a:avLst/>
              </a:pr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3839" name="Rectangle 128"/>
            <p:cNvSpPr>
              <a:spLocks noChangeArrowheads="1"/>
            </p:cNvSpPr>
            <p:nvPr/>
          </p:nvSpPr>
          <p:spPr bwMode="auto">
            <a:xfrm>
              <a:off x="4944" y="3552"/>
              <a:ext cx="287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charset="0"/>
                </a:rPr>
                <a:t>10</a:t>
              </a:r>
            </a:p>
          </p:txBody>
        </p:sp>
      </p:grpSp>
      <p:sp>
        <p:nvSpPr>
          <p:cNvPr id="39042" name="Text Box 130"/>
          <p:cNvSpPr txBox="1">
            <a:spLocks noChangeArrowheads="1"/>
          </p:cNvSpPr>
          <p:nvPr/>
        </p:nvSpPr>
        <p:spPr bwMode="auto">
          <a:xfrm>
            <a:off x="1752600" y="1143000"/>
            <a:ext cx="6553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    Đây là đồng bằng có diện tích lớn nhất của nước ta.</a:t>
            </a:r>
          </a:p>
        </p:txBody>
      </p:sp>
      <p:grpSp>
        <p:nvGrpSpPr>
          <p:cNvPr id="114" name="Group 77"/>
          <p:cNvGrpSpPr>
            <a:grpSpLocks/>
          </p:cNvGrpSpPr>
          <p:nvPr/>
        </p:nvGrpSpPr>
        <p:grpSpPr bwMode="auto">
          <a:xfrm>
            <a:off x="2476500" y="2590800"/>
            <a:ext cx="5486400" cy="685800"/>
            <a:chOff x="1728" y="1728"/>
            <a:chExt cx="3456" cy="432"/>
          </a:xfrm>
        </p:grpSpPr>
        <p:sp>
          <p:nvSpPr>
            <p:cNvPr id="33830" name="Rectangle 78"/>
            <p:cNvSpPr>
              <a:spLocks noChangeArrowheads="1"/>
            </p:cNvSpPr>
            <p:nvPr/>
          </p:nvSpPr>
          <p:spPr bwMode="auto">
            <a:xfrm>
              <a:off x="216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33831" name="Rectangle 79"/>
            <p:cNvSpPr>
              <a:spLocks noChangeArrowheads="1"/>
            </p:cNvSpPr>
            <p:nvPr/>
          </p:nvSpPr>
          <p:spPr bwMode="auto">
            <a:xfrm>
              <a:off x="172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D</a:t>
              </a:r>
            </a:p>
          </p:txBody>
        </p:sp>
        <p:sp>
          <p:nvSpPr>
            <p:cNvPr id="33832" name="Rectangle 80"/>
            <p:cNvSpPr>
              <a:spLocks noChangeArrowheads="1"/>
            </p:cNvSpPr>
            <p:nvPr/>
          </p:nvSpPr>
          <p:spPr bwMode="auto">
            <a:xfrm>
              <a:off x="259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Ệ</a:t>
              </a:r>
            </a:p>
          </p:txBody>
        </p:sp>
        <p:sp>
          <p:nvSpPr>
            <p:cNvPr id="33833" name="Rectangle 81"/>
            <p:cNvSpPr>
              <a:spLocks noChangeArrowheads="1"/>
            </p:cNvSpPr>
            <p:nvPr/>
          </p:nvSpPr>
          <p:spPr bwMode="auto">
            <a:xfrm>
              <a:off x="3024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34" name="Rectangle 82"/>
            <p:cNvSpPr>
              <a:spLocks noChangeArrowheads="1"/>
            </p:cNvSpPr>
            <p:nvPr/>
          </p:nvSpPr>
          <p:spPr bwMode="auto">
            <a:xfrm>
              <a:off x="3456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3835" name="Rectangle 83"/>
            <p:cNvSpPr>
              <a:spLocks noChangeArrowheads="1"/>
            </p:cNvSpPr>
            <p:nvPr/>
          </p:nvSpPr>
          <p:spPr bwMode="auto">
            <a:xfrm>
              <a:off x="388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Í</a:t>
              </a:r>
            </a:p>
          </p:txBody>
        </p:sp>
        <p:sp>
          <p:nvSpPr>
            <p:cNvPr id="33836" name="Rectangle 84"/>
            <p:cNvSpPr>
              <a:spLocks noChangeArrowheads="1"/>
            </p:cNvSpPr>
            <p:nvPr/>
          </p:nvSpPr>
          <p:spPr bwMode="auto">
            <a:xfrm>
              <a:off x="432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37" name="Rectangle 85"/>
            <p:cNvSpPr>
              <a:spLocks noChangeArrowheads="1"/>
            </p:cNvSpPr>
            <p:nvPr/>
          </p:nvSpPr>
          <p:spPr bwMode="auto">
            <a:xfrm>
              <a:off x="475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H</a:t>
              </a:r>
            </a:p>
          </p:txBody>
        </p:sp>
      </p:grpSp>
      <p:grpSp>
        <p:nvGrpSpPr>
          <p:cNvPr id="123" name="Group 52"/>
          <p:cNvGrpSpPr>
            <a:grpSpLocks/>
          </p:cNvGrpSpPr>
          <p:nvPr/>
        </p:nvGrpSpPr>
        <p:grpSpPr bwMode="auto">
          <a:xfrm>
            <a:off x="3162300" y="3962400"/>
            <a:ext cx="3429000" cy="685800"/>
            <a:chOff x="2160" y="2592"/>
            <a:chExt cx="2160" cy="432"/>
          </a:xfrm>
        </p:grpSpPr>
        <p:sp>
          <p:nvSpPr>
            <p:cNvPr id="33825" name="Rectangle 53"/>
            <p:cNvSpPr>
              <a:spLocks noChangeArrowheads="1"/>
            </p:cNvSpPr>
            <p:nvPr/>
          </p:nvSpPr>
          <p:spPr bwMode="auto">
            <a:xfrm>
              <a:off x="3888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U</a:t>
              </a:r>
            </a:p>
          </p:txBody>
        </p:sp>
        <p:sp>
          <p:nvSpPr>
            <p:cNvPr id="33826" name="Rectangle 54"/>
            <p:cNvSpPr>
              <a:spLocks noChangeArrowheads="1"/>
            </p:cNvSpPr>
            <p:nvPr/>
          </p:nvSpPr>
          <p:spPr bwMode="auto">
            <a:xfrm>
              <a:off x="2160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27" name="Rectangle 55"/>
            <p:cNvSpPr>
              <a:spLocks noChangeArrowheads="1"/>
            </p:cNvSpPr>
            <p:nvPr/>
          </p:nvSpPr>
          <p:spPr bwMode="auto">
            <a:xfrm>
              <a:off x="2592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À</a:t>
              </a:r>
            </a:p>
          </p:txBody>
        </p:sp>
        <p:sp>
          <p:nvSpPr>
            <p:cNvPr id="33828" name="Rectangle 56"/>
            <p:cNvSpPr>
              <a:spLocks noChangeArrowheads="1"/>
            </p:cNvSpPr>
            <p:nvPr/>
          </p:nvSpPr>
          <p:spPr bwMode="auto">
            <a:xfrm>
              <a:off x="3024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29" name="Rectangle 57"/>
            <p:cNvSpPr>
              <a:spLocks noChangeArrowheads="1"/>
            </p:cNvSpPr>
            <p:nvPr/>
          </p:nvSpPr>
          <p:spPr bwMode="auto">
            <a:xfrm>
              <a:off x="3456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A</a:t>
              </a:r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8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39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9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9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8998" grpId="0"/>
      <p:bldP spid="38998" grpId="1"/>
      <p:bldP spid="38998" grpId="2"/>
      <p:bldP spid="38999" grpId="0"/>
      <p:bldP spid="38999" grpId="1"/>
      <p:bldP spid="38999" grpId="2"/>
      <p:bldP spid="39000" grpId="0"/>
      <p:bldP spid="39000" grpId="1"/>
      <p:bldP spid="39000" grpId="2"/>
      <p:bldP spid="39001" grpId="0"/>
      <p:bldP spid="39001" grpId="1"/>
      <p:bldP spid="39001" grpId="2"/>
      <p:bldP spid="39002" grpId="0"/>
      <p:bldP spid="39002" grpId="1"/>
      <p:bldP spid="39002" grpId="2"/>
      <p:bldP spid="39010" grpId="0" animBg="1"/>
      <p:bldP spid="39042" grpId="0"/>
      <p:bldP spid="39042" grpId="1"/>
      <p:bldP spid="3904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FFFFFF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588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folHlink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228600" y="5562600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11DD2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Em hãy tìm một câu thành ngữ gợi tả hình ảnh</a:t>
            </a:r>
          </a:p>
          <a:p>
            <a:pPr algn="ctr"/>
            <a:r>
              <a:rPr lang="vi-VN" sz="3600" b="1" kern="10">
                <a:ln w="12700">
                  <a:solidFill>
                    <a:srgbClr val="11DD2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cánh đồng lúa rộng mênh mông, bát ngát.</a:t>
            </a:r>
            <a:endParaRPr lang="en-US" sz="3600" b="1" kern="10">
              <a:ln w="12700">
                <a:solidFill>
                  <a:srgbClr val="11DD29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  <p:sndAc>
      <p:stSnd>
        <p:snd r:embed="rId2" name="LienKhucGioBac-LyConSaoBacLieu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8458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hecker/>
    <p:sndAc>
      <p:stSnd>
        <p:snd r:embed="rId2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4000" smtClean="0">
              <a:latin typeface="Arial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000066"/>
                </a:solidFill>
                <a:latin typeface="Arial"/>
              </a:rPr>
              <a:t>Hải Phòng nằm ở đâu và có những đặc điểm gì ?</a:t>
            </a:r>
          </a:p>
        </p:txBody>
      </p:sp>
      <p:pic>
        <p:nvPicPr>
          <p:cNvPr id="8196" name="Picture 6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04138" y="4648200"/>
            <a:ext cx="14398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4572000"/>
            <a:ext cx="14398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685800" y="2133600"/>
            <a:ext cx="80772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25724" dir="18900000" algn="ctr" rotWithShape="0">
                    <a:srgbClr val="FFCCFF">
                      <a:alpha val="50000"/>
                    </a:srgbClr>
                  </a:outerShdw>
                </a:effectLst>
                <a:latin typeface="Arial"/>
                <a:cs typeface="Arial"/>
              </a:rPr>
              <a:t>Đồng bằng Nam Bộ</a:t>
            </a:r>
          </a:p>
        </p:txBody>
      </p:sp>
      <p:pic>
        <p:nvPicPr>
          <p:cNvPr id="14340" name="Que h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239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8" fill="hold"/>
                                        <p:tgtEl>
                                          <p:spTgt spid="14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</p:childTnLst>
        </p:cTn>
      </p:par>
    </p:tnLst>
    <p:bldLst>
      <p:bldP spid="143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066800" y="457200"/>
            <a:ext cx="7239000" cy="2895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66CCFF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0099FF"/>
            </a:solidFill>
            <a:miter lim="800000"/>
            <a:headEnd/>
            <a:tailEnd/>
          </a:ln>
          <a:effectLst>
            <a:outerShdw dist="179605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819400" y="7620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CC0000"/>
                </a:solidFill>
                <a:latin typeface="Arial" charset="0"/>
              </a:rPr>
              <a:t>Hoạt </a:t>
            </a:r>
            <a:r>
              <a:rPr lang="vi-VN" sz="4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4000">
                <a:solidFill>
                  <a:srgbClr val="CC0000"/>
                </a:solidFill>
                <a:latin typeface="Arial" charset="0"/>
              </a:rPr>
              <a:t>ộng 1</a:t>
            </a:r>
            <a:r>
              <a:rPr lang="en-US" sz="400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1524000"/>
            <a:ext cx="7239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66CC"/>
                </a:solidFill>
                <a:latin typeface="Arial" charset="0"/>
              </a:rPr>
              <a:t>      </a:t>
            </a:r>
            <a:r>
              <a:rPr lang="en-US" sz="4000">
                <a:solidFill>
                  <a:srgbClr val="0000FF"/>
                </a:solidFill>
                <a:latin typeface="Arial" charset="0"/>
              </a:rPr>
              <a:t>Đồng bằng lớn nhất của n</a:t>
            </a:r>
            <a:r>
              <a:rPr lang="vi-VN" sz="4000">
                <a:solidFill>
                  <a:srgbClr val="0000FF"/>
                </a:solidFill>
                <a:latin typeface="Arial" charset="0"/>
              </a:rPr>
              <a:t>ư</a:t>
            </a:r>
            <a:r>
              <a:rPr lang="en-US" sz="4000">
                <a:solidFill>
                  <a:srgbClr val="0000FF"/>
                </a:solidFill>
                <a:latin typeface="Arial" charset="0"/>
              </a:rPr>
              <a:t>ớc ta.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400175" y="30718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rgbClr val="9900FF"/>
              </a:solidFill>
              <a:latin typeface="Arial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5125" y="381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11271" name="Picture 7" descr="0036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248400" y="4419600"/>
            <a:ext cx="2076450" cy="2133600"/>
          </a:xfrm>
          <a:noFill/>
        </p:spPr>
      </p:pic>
      <p:pic>
        <p:nvPicPr>
          <p:cNvPr id="11272" name="Picture 8" descr="0036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24400" y="4191000"/>
            <a:ext cx="2019300" cy="2362200"/>
          </a:xfrm>
          <a:noFill/>
        </p:spPr>
      </p:pic>
    </p:spTree>
  </p:cSld>
  <p:clrMapOvr>
    <a:masterClrMapping/>
  </p:clrMapOvr>
  <p:transition>
    <p:cover dir="l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924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THẢO LUẬN NHÓM 4 EM CÁC NỘI DUNG SAU:</a:t>
            </a:r>
          </a:p>
        </p:txBody>
      </p:sp>
      <p:sp>
        <p:nvSpPr>
          <p:cNvPr id="17411" name="Rectangle 3" descr="Water droplets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467600" cy="4724400"/>
          </a:xfrm>
          <a:blipFill dpi="0" rotWithShape="1">
            <a:blip r:embed="rId4"/>
            <a:srcRect/>
            <a:tile tx="0" ty="0" sx="100000" sy="100000" flip="none" algn="tl"/>
          </a:blipFill>
          <a:ln w="28575" cap="flat">
            <a:solidFill>
              <a:srgbClr val="0000FF"/>
            </a:solidFill>
            <a:prstDash val="dash"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   Đồng bằng Nam Bộ nằm ở phía nào của nước ta? Do phù sa của các sông nào bồi đắp?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2.   Em hãy chỉ vị trí của đồng bằng Nam Bộ, Đồng Tháp Mười, Kiên Giang, Cà Mau.</a:t>
            </a:r>
            <a:r>
              <a:rPr 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3.   Dựa vào lược đồ tự nhiên Bắc Bộ và lược đồ tự nhiên Nam Bộ em hãy so sánh diện tích đồng bằng Bắc Bộ và đồng bằng Nam Bộ.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4.  Phần Tây Nam Bộ có nhiều vùng như thế nào? Ngoài đất phù sa màu mỡ, đồng bằng Nam Bộ còn có các loại đất nào cần phải cải tạo?</a:t>
            </a:r>
            <a:r>
              <a:rPr lang="en-US" sz="2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50000">
              <a:srgbClr val="FFFFFF"/>
            </a:gs>
            <a:gs pos="100000">
              <a:srgbClr val="66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-152400" y="76200"/>
            <a:ext cx="5562600" cy="6726238"/>
            <a:chOff x="-144" y="192"/>
            <a:chExt cx="3168" cy="4103"/>
          </a:xfrm>
        </p:grpSpPr>
        <p:grpSp>
          <p:nvGrpSpPr>
            <p:cNvPr id="13325" name="Group 3"/>
            <p:cNvGrpSpPr>
              <a:grpSpLocks/>
            </p:cNvGrpSpPr>
            <p:nvPr/>
          </p:nvGrpSpPr>
          <p:grpSpPr bwMode="auto">
            <a:xfrm>
              <a:off x="-144" y="192"/>
              <a:ext cx="3168" cy="4103"/>
              <a:chOff x="-144" y="192"/>
              <a:chExt cx="3168" cy="4103"/>
            </a:xfrm>
          </p:grpSpPr>
          <p:pic>
            <p:nvPicPr>
              <p:cNvPr id="13327" name="Picture 4" descr="scan0016"/>
              <p:cNvPicPr>
                <a:picLocks noChangeAspect="1" noChangeArrowheads="1"/>
              </p:cNvPicPr>
              <p:nvPr/>
            </p:nvPicPr>
            <p:blipFill>
              <a:blip r:embed="rId3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192"/>
                <a:ext cx="2784" cy="3888"/>
              </a:xfrm>
              <a:prstGeom prst="rect">
                <a:avLst/>
              </a:prstGeom>
              <a:noFill/>
              <a:ln w="22225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13328" name="Text Box 5"/>
              <p:cNvSpPr txBox="1">
                <a:spLocks noChangeArrowheads="1"/>
              </p:cNvSpPr>
              <p:nvPr/>
            </p:nvSpPr>
            <p:spPr bwMode="auto">
              <a:xfrm>
                <a:off x="-144" y="4089"/>
                <a:ext cx="3168" cy="206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rgbClr val="000066"/>
                    </a:solidFill>
                    <a:latin typeface="Arial" charset="0"/>
                  </a:rPr>
                  <a:t>L</a:t>
                </a:r>
                <a:r>
                  <a:rPr lang="vi-VN" sz="1600">
                    <a:solidFill>
                      <a:srgbClr val="000066"/>
                    </a:solidFill>
                    <a:latin typeface="Arial" charset="0"/>
                  </a:rPr>
                  <a:t>ư</a:t>
                </a:r>
                <a:r>
                  <a:rPr lang="en-US" sz="1600">
                    <a:solidFill>
                      <a:srgbClr val="000066"/>
                    </a:solidFill>
                    <a:latin typeface="Arial" charset="0"/>
                  </a:rPr>
                  <a:t>ợc </a:t>
                </a:r>
                <a:r>
                  <a:rPr lang="vi-VN" sz="1600">
                    <a:solidFill>
                      <a:srgbClr val="000066"/>
                    </a:solidFill>
                    <a:latin typeface="Arial" charset="0"/>
                  </a:rPr>
                  <a:t>đ</a:t>
                </a:r>
                <a:r>
                  <a:rPr lang="en-US" sz="1600">
                    <a:solidFill>
                      <a:srgbClr val="000066"/>
                    </a:solidFill>
                    <a:latin typeface="Arial" charset="0"/>
                  </a:rPr>
                  <a:t>ồ tự nhiên Việt Nam</a:t>
                </a:r>
                <a:r>
                  <a:rPr lang="en-US" sz="1400">
                    <a:latin typeface="Arial" charset="0"/>
                  </a:rPr>
                  <a:t> </a:t>
                </a:r>
              </a:p>
            </p:txBody>
          </p:sp>
        </p:grpSp>
        <p:sp>
          <p:nvSpPr>
            <p:cNvPr id="13326" name="Rectangle 6"/>
            <p:cNvSpPr>
              <a:spLocks noChangeArrowheads="1"/>
            </p:cNvSpPr>
            <p:nvPr/>
          </p:nvSpPr>
          <p:spPr bwMode="auto">
            <a:xfrm>
              <a:off x="1200" y="3360"/>
              <a:ext cx="48" cy="48"/>
            </a:xfrm>
            <a:prstGeom prst="rect">
              <a:avLst/>
            </a:prstGeom>
            <a:solidFill>
              <a:srgbClr val="669900"/>
            </a:solidFill>
            <a:ln w="38100" algn="ctr">
              <a:solidFill>
                <a:srgbClr val="66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</p:grpSp>
      <p:grpSp>
        <p:nvGrpSpPr>
          <p:cNvPr id="13315" name="Group 7"/>
          <p:cNvGrpSpPr>
            <a:grpSpLocks/>
          </p:cNvGrpSpPr>
          <p:nvPr/>
        </p:nvGrpSpPr>
        <p:grpSpPr bwMode="auto">
          <a:xfrm>
            <a:off x="5029200" y="76200"/>
            <a:ext cx="4038600" cy="4071938"/>
            <a:chOff x="3168" y="48"/>
            <a:chExt cx="2544" cy="2565"/>
          </a:xfrm>
        </p:grpSpPr>
        <p:pic>
          <p:nvPicPr>
            <p:cNvPr id="13323" name="Picture 8" descr="scan0026"/>
            <p:cNvPicPr>
              <a:picLocks noChangeAspect="1" noChangeArrowheads="1"/>
            </p:cNvPicPr>
            <p:nvPr/>
          </p:nvPicPr>
          <p:blipFill>
            <a:blip r:embed="rId4"/>
            <a:srcRect r="1804"/>
            <a:stretch>
              <a:fillRect/>
            </a:stretch>
          </p:blipFill>
          <p:spPr bwMode="auto">
            <a:xfrm>
              <a:off x="3216" y="48"/>
              <a:ext cx="2496" cy="2304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3324" name="Text Box 9"/>
            <p:cNvSpPr txBox="1">
              <a:spLocks noChangeArrowheads="1"/>
            </p:cNvSpPr>
            <p:nvPr/>
          </p:nvSpPr>
          <p:spPr bwMode="auto">
            <a:xfrm>
              <a:off x="3168" y="2400"/>
              <a:ext cx="2421" cy="21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CC"/>
                  </a:solidFill>
                  <a:latin typeface="Arial" charset="0"/>
                </a:rPr>
                <a:t>Lược đồ tự nhiên đồng bằng Nam Bộ</a:t>
              </a: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419600" y="4495800"/>
            <a:ext cx="4419600" cy="2362200"/>
            <a:chOff x="2784" y="2832"/>
            <a:chExt cx="2784" cy="1488"/>
          </a:xfrm>
        </p:grpSpPr>
        <p:sp>
          <p:nvSpPr>
            <p:cNvPr id="13321" name="AutoShape 11"/>
            <p:cNvSpPr>
              <a:spLocks noChangeArrowheads="1"/>
            </p:cNvSpPr>
            <p:nvPr/>
          </p:nvSpPr>
          <p:spPr bwMode="auto">
            <a:xfrm>
              <a:off x="2784" y="2832"/>
              <a:ext cx="2784" cy="1488"/>
            </a:xfrm>
            <a:prstGeom prst="cloudCallout">
              <a:avLst>
                <a:gd name="adj1" fmla="val -33764"/>
                <a:gd name="adj2" fmla="val -65792"/>
              </a:avLst>
            </a:prstGeom>
            <a:gradFill rotWithShape="1">
              <a:gsLst>
                <a:gs pos="0">
                  <a:srgbClr val="FFCC99"/>
                </a:gs>
                <a:gs pos="50000">
                  <a:srgbClr val="FFFFFF"/>
                </a:gs>
                <a:gs pos="100000">
                  <a:srgbClr val="FFCC99"/>
                </a:gs>
              </a:gsLst>
              <a:lin ang="5400000" scaled="1"/>
            </a:gra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13322" name="Text Box 12"/>
            <p:cNvSpPr txBox="1">
              <a:spLocks noChangeArrowheads="1"/>
            </p:cNvSpPr>
            <p:nvPr/>
          </p:nvSpPr>
          <p:spPr bwMode="auto">
            <a:xfrm>
              <a:off x="3024" y="2976"/>
              <a:ext cx="2544" cy="98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i="1">
                  <a:solidFill>
                    <a:srgbClr val="0000CC"/>
                  </a:solidFill>
                  <a:latin typeface="Arial" charset="0"/>
                </a:rPr>
                <a:t>     </a:t>
              </a:r>
              <a:r>
                <a:rPr lang="en-US" sz="2400" b="1" i="1">
                  <a:solidFill>
                    <a:srgbClr val="000099"/>
                  </a:solidFill>
                  <a:latin typeface="Arial" charset="0"/>
                </a:rPr>
                <a:t>Em hãy quan sát hai lược đồ và cho biết đồng bằng Nam Bộ nằm ở phía nào của nước ta?</a:t>
              </a: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4800600" y="4572000"/>
            <a:ext cx="4191000" cy="1676400"/>
            <a:chOff x="2880" y="4800"/>
            <a:chExt cx="2640" cy="1056"/>
          </a:xfrm>
        </p:grpSpPr>
        <p:sp>
          <p:nvSpPr>
            <p:cNvPr id="13319" name="AutoShape 14"/>
            <p:cNvSpPr>
              <a:spLocks noChangeArrowheads="1"/>
            </p:cNvSpPr>
            <p:nvPr/>
          </p:nvSpPr>
          <p:spPr bwMode="auto">
            <a:xfrm>
              <a:off x="2880" y="4800"/>
              <a:ext cx="2640" cy="1056"/>
            </a:xfrm>
            <a:prstGeom prst="wedgeRoundRectCallout">
              <a:avLst>
                <a:gd name="adj1" fmla="val -82880"/>
                <a:gd name="adj2" fmla="val -10134"/>
                <a:gd name="adj3" fmla="val 16667"/>
              </a:avLst>
            </a:prstGeom>
            <a:gradFill rotWithShape="1">
              <a:gsLst>
                <a:gs pos="0">
                  <a:srgbClr val="00FF00"/>
                </a:gs>
                <a:gs pos="50000">
                  <a:srgbClr val="FFFFFF"/>
                </a:gs>
                <a:gs pos="100000">
                  <a:srgbClr val="00FF00"/>
                </a:gs>
              </a:gsLst>
              <a:lin ang="5400000" scaled="1"/>
            </a:gradFill>
            <a:ln w="381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13320" name="Text Box 15"/>
            <p:cNvSpPr txBox="1">
              <a:spLocks noChangeArrowheads="1"/>
            </p:cNvSpPr>
            <p:nvPr/>
          </p:nvSpPr>
          <p:spPr bwMode="auto">
            <a:xfrm>
              <a:off x="2976" y="4848"/>
              <a:ext cx="2496" cy="87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i="1">
                  <a:solidFill>
                    <a:srgbClr val="0000CC"/>
                  </a:solidFill>
                  <a:latin typeface="Arial" charset="0"/>
                </a:rPr>
                <a:t>    </a:t>
              </a:r>
              <a:r>
                <a:rPr lang="en-US" sz="2800" b="1" i="1">
                  <a:solidFill>
                    <a:srgbClr val="990000"/>
                  </a:solidFill>
                  <a:latin typeface="Arial" charset="0"/>
                </a:rPr>
                <a:t>Đồng bằng Nam Bộ nằm ở phía nam của nước ta.</a:t>
              </a:r>
            </a:p>
          </p:txBody>
        </p:sp>
      </p:grpSp>
      <p:sp>
        <p:nvSpPr>
          <p:cNvPr id="18448" name="Oval 16"/>
          <p:cNvSpPr>
            <a:spLocks noChangeArrowheads="1"/>
          </p:cNvSpPr>
          <p:nvPr/>
        </p:nvSpPr>
        <p:spPr bwMode="auto">
          <a:xfrm rot="-590108">
            <a:off x="469900" y="5103813"/>
            <a:ext cx="3124200" cy="1370012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FF99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2514600"/>
            <a:ext cx="4495800" cy="3381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latin typeface="Arial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 rot="2741922">
            <a:off x="2395537" y="5303838"/>
            <a:ext cx="346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sz="1050" smtClean="0">
              <a:solidFill>
                <a:srgbClr val="66FF66"/>
              </a:solidFill>
              <a:latin typeface="Arial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791200" y="6477000"/>
            <a:ext cx="685800" cy="1524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6553200" y="381000"/>
            <a:ext cx="25908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Em hãy chỉ vị trí của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đồng bằng Nam Bộ,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Đồng Tháp Mười,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Kiên Giang, Cà Mau 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trên lược đồ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 tự nhiên Việt Nam.</a:t>
            </a:r>
            <a:endParaRPr lang="en-US" sz="28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</p:txBody>
      </p:sp>
      <p:pic>
        <p:nvPicPr>
          <p:cNvPr id="19462" name="Picture 6" descr="scan0026"/>
          <p:cNvPicPr>
            <a:picLocks noChangeAspect="1" noChangeArrowheads="1"/>
          </p:cNvPicPr>
          <p:nvPr/>
        </p:nvPicPr>
        <p:blipFill>
          <a:blip r:embed="rId5"/>
          <a:srcRect r="1804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6953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Đồng</a:t>
            </a:r>
          </a:p>
          <a:p>
            <a:pPr algn="ctr"/>
            <a:r>
              <a:rPr lang="vi-VN" sz="32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Tháp Mười</a:t>
            </a:r>
            <a:endParaRPr lang="en-US" sz="3200" b="1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>
            <a:off x="1524000" y="3352800"/>
            <a:ext cx="8382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"/>
                <a:cs typeface="Arial"/>
              </a:rPr>
              <a:t>KIÊN GIANG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57400" y="5257800"/>
            <a:ext cx="228600" cy="228600"/>
            <a:chOff x="1872" y="4704"/>
            <a:chExt cx="144" cy="144"/>
          </a:xfrm>
        </p:grpSpPr>
        <p:sp>
          <p:nvSpPr>
            <p:cNvPr id="14347" name="Oval 10"/>
            <p:cNvSpPr>
              <a:spLocks noChangeArrowheads="1"/>
            </p:cNvSpPr>
            <p:nvPr/>
          </p:nvSpPr>
          <p:spPr bwMode="auto">
            <a:xfrm flipV="1">
              <a:off x="1920" y="4752"/>
              <a:ext cx="48" cy="48"/>
            </a:xfrm>
            <a:prstGeom prst="ellipse">
              <a:avLst/>
            </a:prstGeom>
            <a:solidFill>
              <a:srgbClr val="CC0000"/>
            </a:solidFill>
            <a:ln w="38100" algn="ctr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sp>
          <p:nvSpPr>
            <p:cNvPr id="14348" name="Oval 11"/>
            <p:cNvSpPr>
              <a:spLocks noChangeArrowheads="1"/>
            </p:cNvSpPr>
            <p:nvPr/>
          </p:nvSpPr>
          <p:spPr bwMode="auto">
            <a:xfrm>
              <a:off x="1872" y="4704"/>
              <a:ext cx="144" cy="144"/>
            </a:xfrm>
            <a:prstGeom prst="ellipse">
              <a:avLst/>
            </a:prstGeom>
            <a:noFill/>
            <a:ln w="381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</p:grp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2286000" y="5334000"/>
            <a:ext cx="533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990099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  <a:cs typeface="Arial"/>
              </a:rPr>
              <a:t>CÀ MAU</a:t>
            </a:r>
          </a:p>
        </p:txBody>
      </p:sp>
    </p:spTree>
  </p:cSld>
  <p:clrMapOvr>
    <a:masterClrMapping/>
  </p:clrMapOvr>
  <p:transition>
    <p:newsflash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8" grpId="0" animBg="1"/>
    </p:bldLst>
  </p:timing>
</p:sld>
</file>

<file path=ppt/theme/theme1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1254</Words>
  <Application>Microsoft Office PowerPoint</Application>
  <PresentationFormat>On-screen Show (4:3)</PresentationFormat>
  <Paragraphs>187</Paragraphs>
  <Slides>30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Curtain Call</vt:lpstr>
      <vt:lpstr>Ocean</vt:lpstr>
      <vt:lpstr>Slide 1</vt:lpstr>
      <vt:lpstr>Slide 2</vt:lpstr>
      <vt:lpstr>Slide 3</vt:lpstr>
      <vt:lpstr>Slide 4</vt:lpstr>
      <vt:lpstr>Slide 5</vt:lpstr>
      <vt:lpstr>Slide 6</vt:lpstr>
      <vt:lpstr>THẢO LUẬN NHÓM 4 EM CÁC NỘI DUNG SAU:</vt:lpstr>
      <vt:lpstr>Slide 8</vt:lpstr>
      <vt:lpstr>Slide 9</vt:lpstr>
      <vt:lpstr>Slide 10</vt:lpstr>
      <vt:lpstr>Slide 11</vt:lpstr>
      <vt:lpstr>Đồng bằng Nam Bộ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Hồ Trị An</vt:lpstr>
      <vt:lpstr>Hồ Dầu Tiếng</vt:lpstr>
      <vt:lpstr>Slide 25</vt:lpstr>
      <vt:lpstr>                                       Địa lí : Tiết 20</vt:lpstr>
      <vt:lpstr>Slide 27</vt:lpstr>
      <vt:lpstr>Slide 28</vt:lpstr>
      <vt:lpstr>Slide 29</vt:lpstr>
      <vt:lpstr>Slide 30</vt:lpstr>
    </vt:vector>
  </TitlesOfParts>
  <Company>TasCO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Tas</dc:creator>
  <cp:lastModifiedBy>Admin</cp:lastModifiedBy>
  <cp:revision>702</cp:revision>
  <dcterms:created xsi:type="dcterms:W3CDTF">2008-12-29T16:15:46Z</dcterms:created>
  <dcterms:modified xsi:type="dcterms:W3CDTF">2019-08-09T10:59:44Z</dcterms:modified>
</cp:coreProperties>
</file>