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2" r:id="rId10"/>
    <p:sldId id="264" r:id="rId11"/>
    <p:sldId id="265" r:id="rId12"/>
    <p:sldId id="266" r:id="rId13"/>
    <p:sldId id="293" r:id="rId14"/>
    <p:sldId id="268" r:id="rId15"/>
    <p:sldId id="271" r:id="rId16"/>
    <p:sldId id="276" r:id="rId17"/>
    <p:sldId id="274" r:id="rId18"/>
    <p:sldId id="273" r:id="rId19"/>
    <p:sldId id="275" r:id="rId20"/>
    <p:sldId id="291" r:id="rId21"/>
    <p:sldId id="272" r:id="rId22"/>
    <p:sldId id="292" r:id="rId23"/>
    <p:sldId id="277" r:id="rId24"/>
    <p:sldId id="281" r:id="rId25"/>
    <p:sldId id="278" r:id="rId26"/>
    <p:sldId id="279" r:id="rId27"/>
    <p:sldId id="284" r:id="rId28"/>
    <p:sldId id="280" r:id="rId29"/>
    <p:sldId id="282" r:id="rId30"/>
    <p:sldId id="283" r:id="rId31"/>
    <p:sldId id="289" r:id="rId32"/>
    <p:sldId id="288" r:id="rId33"/>
    <p:sldId id="287" r:id="rId34"/>
    <p:sldId id="286" r:id="rId35"/>
    <p:sldId id="294" r:id="rId36"/>
    <p:sldId id="285" r:id="rId37"/>
    <p:sldId id="295" r:id="rId38"/>
    <p:sldId id="2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6FF"/>
    <a:srgbClr val="FF33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9247" autoAdjust="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A143-A3B0-497E-8CA8-CEAF0FBADF1B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2E7B9-EBC0-47E5-B6BF-038D760DD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wnloads\leminh.-3.e246f31c26d1ef6ed62902499f7fe6e9.mp3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leminh.-3.cb7cfa5d2807fae739ec95057713c341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ownloads\&#272;&#224;%20L&#7841;t%20ho&#224;ng%20h&#244;n%20-%20Minh%20K&#7923;%20-%20&#272;an%20Tr&#432;&#7901;ng-&#272;&#224;m%20V&#297;nh%20H&#432;ng%20(online-video-cutter.com)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89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khue_ngoc_lan_qn/albums/showpic.dml?album=307407&amp;picture=4530088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slide" Target="slide24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wnloads\female.-3.a47c191931f85985ad9bb14d1c5556d6.mp3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90601"/>
            <a:ext cx="8610600" cy="2609850"/>
          </a:xfrm>
        </p:spPr>
        <p:txBody>
          <a:bodyPr>
            <a:prstTxWarp prst="textWave1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LIỆTCHÀO MỪNG QUÝ THẦY CÔ</a:t>
            </a:r>
            <a:r>
              <a:rPr lang="en-US" sz="4800" b="1" dirty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n w="11430"/>
                <a:solidFill>
                  <a:srgbClr val="FF33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</a:t>
            </a:r>
            <a:endParaRPr lang="en-US" sz="4800" b="1" dirty="0">
              <a:ln w="11430"/>
              <a:solidFill>
                <a:srgbClr val="FF33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2133600"/>
          </a:xfrm>
        </p:spPr>
        <p:txBody>
          <a:bodyPr>
            <a:normAutofit lnSpcReduction="10000"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MÔN: ĐỊA LÝ</a:t>
            </a:r>
          </a:p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4B</a:t>
            </a:r>
          </a:p>
          <a:p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304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TRƯỜNG TIỂU HỌC THẠCH BÀN A</a:t>
            </a:r>
            <a:endParaRPr lang="en-US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6096000"/>
            <a:ext cx="581025" cy="523875"/>
          </a:xfrm>
          <a:prstGeom prst="rect">
            <a:avLst/>
          </a:prstGeom>
        </p:spPr>
      </p:pic>
      <p:pic>
        <p:nvPicPr>
          <p:cNvPr id="6" name="Picture 5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5" y="6334125"/>
            <a:ext cx="581025" cy="523875"/>
          </a:xfrm>
          <a:prstGeom prst="rect">
            <a:avLst/>
          </a:prstGeom>
        </p:spPr>
      </p:pic>
      <p:pic>
        <p:nvPicPr>
          <p:cNvPr id="7" name="Picture 6" descr="anh-dong-1_11325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6334125"/>
            <a:ext cx="581025" cy="523875"/>
          </a:xfrm>
          <a:prstGeom prst="rect">
            <a:avLst/>
          </a:prstGeom>
        </p:spPr>
      </p:pic>
      <p:pic>
        <p:nvPicPr>
          <p:cNvPr id="8" name="Picture 7" descr="anh-dong-168_11374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95600"/>
            <a:ext cx="762000" cy="2857500"/>
          </a:xfrm>
          <a:prstGeom prst="rect">
            <a:avLst/>
          </a:prstGeom>
        </p:spPr>
      </p:pic>
      <p:pic>
        <p:nvPicPr>
          <p:cNvPr id="9" name="Picture 8" descr="anh-dong-168_11374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0"/>
            <a:ext cx="762000" cy="2857500"/>
          </a:xfrm>
          <a:prstGeom prst="rect">
            <a:avLst/>
          </a:prstGeom>
        </p:spPr>
      </p:pic>
      <p:pic>
        <p:nvPicPr>
          <p:cNvPr id="10" name="Picture 9" descr="anh-dong-170_11374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991225"/>
            <a:ext cx="3162300" cy="86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81000" y="129540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vi-VN" altLang="vi-VN" b="1">
              <a:solidFill>
                <a:srgbClr val="CC00CC"/>
              </a:solidFill>
              <a:latin typeface="Times New Roman" pitchFamily="18" charset="0"/>
            </a:endParaRP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486400" y="2286000"/>
            <a:ext cx="2057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304800" y="4724400"/>
            <a:ext cx="3429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609600" y="5486400"/>
            <a:ext cx="297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638800" y="1371600"/>
            <a:ext cx="3505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vi-VN" sz="2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000" b="1" i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sz="2000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4876800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vi-VN" sz="2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vi-VN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000" b="1" dirty="0" smtClean="0"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altLang="vi-VN" sz="2000" b="1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endParaRPr lang="en-US" alt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36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ĐÀ LẠT\12d6476fc0d7fdaa872b403840b5b7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5181600" cy="3239651"/>
          </a:xfrm>
          <a:prstGeom prst="rect">
            <a:avLst/>
          </a:prstGeom>
          <a:noFill/>
        </p:spPr>
      </p:pic>
      <p:pic>
        <p:nvPicPr>
          <p:cNvPr id="2051" name="Picture 3" descr="C:\Users\Admin\Downloads\ĐÀ LẠT\ho-than-tho-da-lat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657600"/>
            <a:ext cx="4953000" cy="2998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20484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ĐÀ LẠT\thác pơ re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28600"/>
            <a:ext cx="4419600" cy="281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Pơ-ren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ĐÀ LẠT\1461745654_thac-cam-ly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43434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304353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6200" y="3429000"/>
            <a:ext cx="4530407" cy="3352801"/>
            <a:chOff x="0" y="288"/>
            <a:chExt cx="2832" cy="2112"/>
          </a:xfrm>
        </p:grpSpPr>
        <p:pic>
          <p:nvPicPr>
            <p:cNvPr id="7" name="Picture 19" descr="9-Du-lich-thac-dambri-lam-dong-mytour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88"/>
              <a:ext cx="2832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762" y="2148"/>
              <a:ext cx="105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vi-VN" sz="2000" b="1" i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i="1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Đam-bri</a:t>
              </a:r>
              <a:endParaRPr lang="en-US" altLang="vi-VN" sz="20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4724400" y="3392487"/>
            <a:ext cx="4343400" cy="3389313"/>
            <a:chOff x="2832" y="144"/>
            <a:chExt cx="2928" cy="2135"/>
          </a:xfrm>
        </p:grpSpPr>
        <p:pic>
          <p:nvPicPr>
            <p:cNvPr id="10" name="Picture 22" descr="thac-da-lat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144"/>
              <a:ext cx="2928" cy="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15" y="2027"/>
              <a:ext cx="7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vi-VN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altLang="vi-VN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ĐÀ LẠT\doi-thong-yen-1-800x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382000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86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ownloads\ĐÀ LẠT\87f769b78ad862cb95e2078459783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19200"/>
            <a:ext cx="74676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uild="allAtOnce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609600"/>
            <a:ext cx="7772400" cy="2590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reo –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540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nh4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solidFill>
            <a:srgbClr val="FFCC99"/>
          </a:solidFill>
          <a:ln w="57150" cap="rnd">
            <a:solidFill>
              <a:srgbClr val="3333FF"/>
            </a:solidFill>
            <a:prstDash val="sysDot"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3657600"/>
            <a:ext cx="2057400" cy="1981200"/>
            <a:chOff x="1968" y="0"/>
            <a:chExt cx="1344" cy="1344"/>
          </a:xfrm>
        </p:grpSpPr>
        <p:sp>
          <p:nvSpPr>
            <p:cNvPr id="18460" name="Freeform 4"/>
            <p:cNvSpPr>
              <a:spLocks/>
            </p:cNvSpPr>
            <p:nvPr/>
          </p:nvSpPr>
          <p:spPr bwMode="auto">
            <a:xfrm>
              <a:off x="1968" y="0"/>
              <a:ext cx="1344" cy="1344"/>
            </a:xfrm>
            <a:custGeom>
              <a:avLst/>
              <a:gdLst>
                <a:gd name="T0" fmla="*/ 466 w 1267"/>
                <a:gd name="T1" fmla="*/ 15117 h 1081"/>
                <a:gd name="T2" fmla="*/ 516 w 1267"/>
                <a:gd name="T3" fmla="*/ 15861 h 1081"/>
                <a:gd name="T4" fmla="*/ 814 w 1267"/>
                <a:gd name="T5" fmla="*/ 16591 h 1081"/>
                <a:gd name="T6" fmla="*/ 1458 w 1267"/>
                <a:gd name="T7" fmla="*/ 17095 h 1081"/>
                <a:gd name="T8" fmla="*/ 1376 w 1267"/>
                <a:gd name="T9" fmla="*/ 16835 h 1081"/>
                <a:gd name="T10" fmla="*/ 1538 w 1267"/>
                <a:gd name="T11" fmla="*/ 16106 h 1081"/>
                <a:gd name="T12" fmla="*/ 1670 w 1267"/>
                <a:gd name="T13" fmla="*/ 15117 h 1081"/>
                <a:gd name="T14" fmla="*/ 1726 w 1267"/>
                <a:gd name="T15" fmla="*/ 14379 h 1081"/>
                <a:gd name="T16" fmla="*/ 1914 w 1267"/>
                <a:gd name="T17" fmla="*/ 13870 h 1081"/>
                <a:gd name="T18" fmla="*/ 2153 w 1267"/>
                <a:gd name="T19" fmla="*/ 12141 h 1081"/>
                <a:gd name="T20" fmla="*/ 2235 w 1267"/>
                <a:gd name="T21" fmla="*/ 9912 h 1081"/>
                <a:gd name="T22" fmla="*/ 2341 w 1267"/>
                <a:gd name="T23" fmla="*/ 8423 h 1081"/>
                <a:gd name="T24" fmla="*/ 2453 w 1267"/>
                <a:gd name="T25" fmla="*/ 5216 h 1081"/>
                <a:gd name="T26" fmla="*/ 2610 w 1267"/>
                <a:gd name="T27" fmla="*/ 2247 h 1081"/>
                <a:gd name="T28" fmla="*/ 2636 w 1267"/>
                <a:gd name="T29" fmla="*/ 1476 h 1081"/>
                <a:gd name="T30" fmla="*/ 2743 w 1267"/>
                <a:gd name="T31" fmla="*/ 0 h 1081"/>
                <a:gd name="T32" fmla="*/ 2800 w 1267"/>
                <a:gd name="T33" fmla="*/ 4948 h 1081"/>
                <a:gd name="T34" fmla="*/ 2667 w 1267"/>
                <a:gd name="T35" fmla="*/ 7181 h 1081"/>
                <a:gd name="T36" fmla="*/ 2636 w 1267"/>
                <a:gd name="T37" fmla="*/ 8926 h 1081"/>
                <a:gd name="T38" fmla="*/ 2610 w 1267"/>
                <a:gd name="T39" fmla="*/ 10158 h 1081"/>
                <a:gd name="T40" fmla="*/ 2506 w 1267"/>
                <a:gd name="T41" fmla="*/ 11156 h 1081"/>
                <a:gd name="T42" fmla="*/ 2453 w 1267"/>
                <a:gd name="T43" fmla="*/ 12892 h 1081"/>
                <a:gd name="T44" fmla="*/ 2370 w 1267"/>
                <a:gd name="T45" fmla="*/ 13389 h 1081"/>
                <a:gd name="T46" fmla="*/ 2263 w 1267"/>
                <a:gd name="T47" fmla="*/ 17852 h 1081"/>
                <a:gd name="T48" fmla="*/ 2235 w 1267"/>
                <a:gd name="T49" fmla="*/ 18825 h 1081"/>
                <a:gd name="T50" fmla="*/ 2104 w 1267"/>
                <a:gd name="T51" fmla="*/ 19574 h 1081"/>
                <a:gd name="T52" fmla="*/ 2153 w 1267"/>
                <a:gd name="T53" fmla="*/ 18825 h 1081"/>
                <a:gd name="T54" fmla="*/ 1963 w 1267"/>
                <a:gd name="T55" fmla="*/ 19082 h 1081"/>
                <a:gd name="T56" fmla="*/ 2045 w 1267"/>
                <a:gd name="T57" fmla="*/ 19339 h 1081"/>
                <a:gd name="T58" fmla="*/ 1567 w 1267"/>
                <a:gd name="T59" fmla="*/ 20072 h 1081"/>
                <a:gd name="T60" fmla="*/ 1508 w 1267"/>
                <a:gd name="T61" fmla="*/ 21068 h 1081"/>
                <a:gd name="T62" fmla="*/ 1592 w 1267"/>
                <a:gd name="T63" fmla="*/ 21329 h 1081"/>
                <a:gd name="T64" fmla="*/ 1751 w 1267"/>
                <a:gd name="T65" fmla="*/ 20820 h 1081"/>
                <a:gd name="T66" fmla="*/ 1914 w 1267"/>
                <a:gd name="T67" fmla="*/ 20562 h 1081"/>
                <a:gd name="T68" fmla="*/ 1963 w 1267"/>
                <a:gd name="T69" fmla="*/ 19832 h 1081"/>
                <a:gd name="T70" fmla="*/ 2075 w 1267"/>
                <a:gd name="T71" fmla="*/ 18825 h 1081"/>
                <a:gd name="T72" fmla="*/ 1993 w 1267"/>
                <a:gd name="T73" fmla="*/ 18350 h 1081"/>
                <a:gd name="T74" fmla="*/ 1776 w 1267"/>
                <a:gd name="T75" fmla="*/ 18570 h 1081"/>
                <a:gd name="T76" fmla="*/ 2045 w 1267"/>
                <a:gd name="T77" fmla="*/ 18825 h 1081"/>
                <a:gd name="T78" fmla="*/ 2021 w 1267"/>
                <a:gd name="T79" fmla="*/ 19832 h 1081"/>
                <a:gd name="T80" fmla="*/ 1834 w 1267"/>
                <a:gd name="T81" fmla="*/ 20343 h 1081"/>
                <a:gd name="T82" fmla="*/ 1592 w 1267"/>
                <a:gd name="T83" fmla="*/ 20820 h 1081"/>
                <a:gd name="T84" fmla="*/ 1538 w 1267"/>
                <a:gd name="T85" fmla="*/ 21819 h 1081"/>
                <a:gd name="T86" fmla="*/ 1458 w 1267"/>
                <a:gd name="T87" fmla="*/ 22807 h 1081"/>
                <a:gd name="T88" fmla="*/ 892 w 1267"/>
                <a:gd name="T89" fmla="*/ 21819 h 1081"/>
                <a:gd name="T90" fmla="*/ 680 w 1267"/>
                <a:gd name="T91" fmla="*/ 20343 h 1081"/>
                <a:gd name="T92" fmla="*/ 169 w 1267"/>
                <a:gd name="T93" fmla="*/ 21819 h 1081"/>
                <a:gd name="T94" fmla="*/ 86 w 1267"/>
                <a:gd name="T95" fmla="*/ 18350 h 1081"/>
                <a:gd name="T96" fmla="*/ 248 w 1267"/>
                <a:gd name="T97" fmla="*/ 17350 h 1081"/>
                <a:gd name="T98" fmla="*/ 329 w 1267"/>
                <a:gd name="T99" fmla="*/ 16835 h 1081"/>
                <a:gd name="T100" fmla="*/ 466 w 1267"/>
                <a:gd name="T101" fmla="*/ 15117 h 10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67"/>
                <a:gd name="T154" fmla="*/ 0 h 1081"/>
                <a:gd name="T155" fmla="*/ 1267 w 1267"/>
                <a:gd name="T156" fmla="*/ 1081 h 108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67" h="1081">
                  <a:moveTo>
                    <a:pt x="203" y="717"/>
                  </a:moveTo>
                  <a:cubicBezTo>
                    <a:pt x="211" y="729"/>
                    <a:pt x="214" y="745"/>
                    <a:pt x="226" y="752"/>
                  </a:cubicBezTo>
                  <a:cubicBezTo>
                    <a:pt x="240" y="760"/>
                    <a:pt x="331" y="779"/>
                    <a:pt x="356" y="787"/>
                  </a:cubicBezTo>
                  <a:cubicBezTo>
                    <a:pt x="445" y="848"/>
                    <a:pt x="527" y="818"/>
                    <a:pt x="638" y="811"/>
                  </a:cubicBezTo>
                  <a:cubicBezTo>
                    <a:pt x="626" y="807"/>
                    <a:pt x="603" y="811"/>
                    <a:pt x="603" y="799"/>
                  </a:cubicBezTo>
                  <a:cubicBezTo>
                    <a:pt x="603" y="785"/>
                    <a:pt x="665" y="767"/>
                    <a:pt x="673" y="764"/>
                  </a:cubicBezTo>
                  <a:cubicBezTo>
                    <a:pt x="744" y="660"/>
                    <a:pt x="649" y="784"/>
                    <a:pt x="732" y="717"/>
                  </a:cubicBezTo>
                  <a:cubicBezTo>
                    <a:pt x="743" y="708"/>
                    <a:pt x="743" y="690"/>
                    <a:pt x="755" y="682"/>
                  </a:cubicBezTo>
                  <a:cubicBezTo>
                    <a:pt x="779" y="666"/>
                    <a:pt x="812" y="671"/>
                    <a:pt x="838" y="658"/>
                  </a:cubicBezTo>
                  <a:cubicBezTo>
                    <a:pt x="879" y="638"/>
                    <a:pt x="905" y="601"/>
                    <a:pt x="943" y="576"/>
                  </a:cubicBezTo>
                  <a:cubicBezTo>
                    <a:pt x="1012" y="476"/>
                    <a:pt x="912" y="632"/>
                    <a:pt x="979" y="470"/>
                  </a:cubicBezTo>
                  <a:cubicBezTo>
                    <a:pt x="990" y="444"/>
                    <a:pt x="1026" y="399"/>
                    <a:pt x="1026" y="399"/>
                  </a:cubicBezTo>
                  <a:cubicBezTo>
                    <a:pt x="1040" y="353"/>
                    <a:pt x="1047" y="286"/>
                    <a:pt x="1073" y="247"/>
                  </a:cubicBezTo>
                  <a:cubicBezTo>
                    <a:pt x="1134" y="155"/>
                    <a:pt x="1111" y="203"/>
                    <a:pt x="1143" y="106"/>
                  </a:cubicBezTo>
                  <a:cubicBezTo>
                    <a:pt x="1147" y="94"/>
                    <a:pt x="1151" y="82"/>
                    <a:pt x="1155" y="70"/>
                  </a:cubicBezTo>
                  <a:cubicBezTo>
                    <a:pt x="1164" y="43"/>
                    <a:pt x="1202" y="0"/>
                    <a:pt x="1202" y="0"/>
                  </a:cubicBezTo>
                  <a:cubicBezTo>
                    <a:pt x="1237" y="103"/>
                    <a:pt x="1267" y="68"/>
                    <a:pt x="1226" y="235"/>
                  </a:cubicBezTo>
                  <a:cubicBezTo>
                    <a:pt x="1216" y="274"/>
                    <a:pt x="1180" y="303"/>
                    <a:pt x="1167" y="341"/>
                  </a:cubicBezTo>
                  <a:cubicBezTo>
                    <a:pt x="1163" y="368"/>
                    <a:pt x="1166" y="398"/>
                    <a:pt x="1155" y="423"/>
                  </a:cubicBezTo>
                  <a:cubicBezTo>
                    <a:pt x="1128" y="484"/>
                    <a:pt x="1093" y="406"/>
                    <a:pt x="1143" y="482"/>
                  </a:cubicBezTo>
                  <a:cubicBezTo>
                    <a:pt x="1114" y="574"/>
                    <a:pt x="1158" y="467"/>
                    <a:pt x="1096" y="529"/>
                  </a:cubicBezTo>
                  <a:cubicBezTo>
                    <a:pt x="1076" y="549"/>
                    <a:pt x="1089" y="587"/>
                    <a:pt x="1073" y="611"/>
                  </a:cubicBezTo>
                  <a:cubicBezTo>
                    <a:pt x="1065" y="623"/>
                    <a:pt x="1049" y="627"/>
                    <a:pt x="1037" y="635"/>
                  </a:cubicBezTo>
                  <a:cubicBezTo>
                    <a:pt x="1014" y="708"/>
                    <a:pt x="1034" y="781"/>
                    <a:pt x="990" y="846"/>
                  </a:cubicBezTo>
                  <a:cubicBezTo>
                    <a:pt x="986" y="862"/>
                    <a:pt x="993" y="885"/>
                    <a:pt x="979" y="893"/>
                  </a:cubicBezTo>
                  <a:cubicBezTo>
                    <a:pt x="910" y="932"/>
                    <a:pt x="842" y="876"/>
                    <a:pt x="920" y="928"/>
                  </a:cubicBezTo>
                  <a:cubicBezTo>
                    <a:pt x="928" y="916"/>
                    <a:pt x="956" y="898"/>
                    <a:pt x="943" y="893"/>
                  </a:cubicBezTo>
                  <a:cubicBezTo>
                    <a:pt x="917" y="883"/>
                    <a:pt x="886" y="892"/>
                    <a:pt x="861" y="905"/>
                  </a:cubicBezTo>
                  <a:cubicBezTo>
                    <a:pt x="850" y="911"/>
                    <a:pt x="884" y="913"/>
                    <a:pt x="896" y="917"/>
                  </a:cubicBezTo>
                  <a:cubicBezTo>
                    <a:pt x="824" y="931"/>
                    <a:pt x="759" y="944"/>
                    <a:pt x="685" y="952"/>
                  </a:cubicBezTo>
                  <a:cubicBezTo>
                    <a:pt x="677" y="968"/>
                    <a:pt x="657" y="982"/>
                    <a:pt x="661" y="999"/>
                  </a:cubicBezTo>
                  <a:cubicBezTo>
                    <a:pt x="664" y="1011"/>
                    <a:pt x="684" y="1012"/>
                    <a:pt x="697" y="1011"/>
                  </a:cubicBezTo>
                  <a:cubicBezTo>
                    <a:pt x="722" y="1008"/>
                    <a:pt x="744" y="995"/>
                    <a:pt x="767" y="987"/>
                  </a:cubicBezTo>
                  <a:cubicBezTo>
                    <a:pt x="790" y="979"/>
                    <a:pt x="814" y="979"/>
                    <a:pt x="838" y="975"/>
                  </a:cubicBezTo>
                  <a:cubicBezTo>
                    <a:pt x="846" y="963"/>
                    <a:pt x="850" y="949"/>
                    <a:pt x="861" y="940"/>
                  </a:cubicBezTo>
                  <a:cubicBezTo>
                    <a:pt x="918" y="894"/>
                    <a:pt x="882" y="970"/>
                    <a:pt x="908" y="893"/>
                  </a:cubicBezTo>
                  <a:cubicBezTo>
                    <a:pt x="896" y="885"/>
                    <a:pt x="887" y="871"/>
                    <a:pt x="873" y="870"/>
                  </a:cubicBezTo>
                  <a:cubicBezTo>
                    <a:pt x="842" y="867"/>
                    <a:pt x="757" y="859"/>
                    <a:pt x="779" y="881"/>
                  </a:cubicBezTo>
                  <a:cubicBezTo>
                    <a:pt x="807" y="909"/>
                    <a:pt x="857" y="889"/>
                    <a:pt x="896" y="893"/>
                  </a:cubicBezTo>
                  <a:cubicBezTo>
                    <a:pt x="892" y="909"/>
                    <a:pt x="900" y="935"/>
                    <a:pt x="885" y="940"/>
                  </a:cubicBezTo>
                  <a:cubicBezTo>
                    <a:pt x="802" y="970"/>
                    <a:pt x="638" y="936"/>
                    <a:pt x="802" y="964"/>
                  </a:cubicBezTo>
                  <a:cubicBezTo>
                    <a:pt x="768" y="975"/>
                    <a:pt x="727" y="968"/>
                    <a:pt x="697" y="987"/>
                  </a:cubicBezTo>
                  <a:cubicBezTo>
                    <a:pt x="682" y="996"/>
                    <a:pt x="682" y="1019"/>
                    <a:pt x="673" y="1034"/>
                  </a:cubicBezTo>
                  <a:cubicBezTo>
                    <a:pt x="663" y="1051"/>
                    <a:pt x="650" y="1065"/>
                    <a:pt x="638" y="1081"/>
                  </a:cubicBezTo>
                  <a:cubicBezTo>
                    <a:pt x="503" y="1038"/>
                    <a:pt x="632" y="1050"/>
                    <a:pt x="391" y="1034"/>
                  </a:cubicBezTo>
                  <a:cubicBezTo>
                    <a:pt x="347" y="1005"/>
                    <a:pt x="347" y="980"/>
                    <a:pt x="297" y="964"/>
                  </a:cubicBezTo>
                  <a:cubicBezTo>
                    <a:pt x="199" y="970"/>
                    <a:pt x="105" y="936"/>
                    <a:pt x="74" y="1034"/>
                  </a:cubicBezTo>
                  <a:cubicBezTo>
                    <a:pt x="20" y="999"/>
                    <a:pt x="0" y="940"/>
                    <a:pt x="38" y="870"/>
                  </a:cubicBezTo>
                  <a:cubicBezTo>
                    <a:pt x="51" y="845"/>
                    <a:pt x="85" y="839"/>
                    <a:pt x="109" y="823"/>
                  </a:cubicBezTo>
                  <a:cubicBezTo>
                    <a:pt x="121" y="815"/>
                    <a:pt x="144" y="799"/>
                    <a:pt x="144" y="799"/>
                  </a:cubicBezTo>
                  <a:cubicBezTo>
                    <a:pt x="172" y="717"/>
                    <a:pt x="145" y="737"/>
                    <a:pt x="203" y="717"/>
                  </a:cubicBez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110" y="242"/>
              <a:ext cx="1018" cy="1012"/>
              <a:chOff x="2542" y="2500"/>
              <a:chExt cx="1018" cy="1012"/>
            </a:xfrm>
          </p:grpSpPr>
          <p:sp>
            <p:nvSpPr>
              <p:cNvPr id="18462" name="Text Box 6"/>
              <p:cNvSpPr txBox="1">
                <a:spLocks noChangeArrowheads="1"/>
              </p:cNvSpPr>
              <p:nvPr/>
            </p:nvSpPr>
            <p:spPr bwMode="auto">
              <a:xfrm rot="604214">
                <a:off x="2542" y="3263"/>
                <a:ext cx="38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hồ</a:t>
                </a:r>
              </a:p>
            </p:txBody>
          </p:sp>
          <p:sp>
            <p:nvSpPr>
              <p:cNvPr id="18463" name="Text Box 7"/>
              <p:cNvSpPr txBox="1">
                <a:spLocks noChangeArrowheads="1"/>
              </p:cNvSpPr>
              <p:nvPr/>
            </p:nvSpPr>
            <p:spPr bwMode="auto">
              <a:xfrm rot="-1488135">
                <a:off x="2739" y="3215"/>
                <a:ext cx="576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Xuân</a:t>
                </a:r>
              </a:p>
            </p:txBody>
          </p:sp>
          <p:sp>
            <p:nvSpPr>
              <p:cNvPr id="18464" name="Text Box 8"/>
              <p:cNvSpPr txBox="1">
                <a:spLocks noChangeArrowheads="1"/>
              </p:cNvSpPr>
              <p:nvPr/>
            </p:nvSpPr>
            <p:spPr bwMode="auto">
              <a:xfrm rot="-3248617">
                <a:off x="3008" y="2812"/>
                <a:ext cx="8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1800" b="1">
                    <a:solidFill>
                      <a:schemeClr val="bg1"/>
                    </a:solidFill>
                  </a:rPr>
                  <a:t>Hương</a:t>
                </a:r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91000" y="4343400"/>
            <a:ext cx="1219200" cy="592138"/>
            <a:chOff x="2496" y="2688"/>
            <a:chExt cx="1008" cy="446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72" y="2688"/>
              <a:ext cx="192" cy="240"/>
              <a:chOff x="2544" y="1104"/>
              <a:chExt cx="192" cy="240"/>
            </a:xfrm>
          </p:grpSpPr>
          <p:sp>
            <p:nvSpPr>
              <p:cNvPr id="18458" name="Rectangle 11"/>
              <p:cNvSpPr>
                <a:spLocks noChangeArrowheads="1"/>
              </p:cNvSpPr>
              <p:nvPr/>
            </p:nvSpPr>
            <p:spPr bwMode="auto">
              <a:xfrm>
                <a:off x="2544" y="1104"/>
                <a:ext cx="192" cy="24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  <p:sp>
            <p:nvSpPr>
              <p:cNvPr id="18459" name="Freeform 12"/>
              <p:cNvSpPr>
                <a:spLocks/>
              </p:cNvSpPr>
              <p:nvPr/>
            </p:nvSpPr>
            <p:spPr bwMode="auto">
              <a:xfrm>
                <a:off x="2544" y="1104"/>
                <a:ext cx="192" cy="240"/>
              </a:xfrm>
              <a:custGeom>
                <a:avLst/>
                <a:gdLst>
                  <a:gd name="T0" fmla="*/ 208 w 168"/>
                  <a:gd name="T1" fmla="*/ 1487 h 206"/>
                  <a:gd name="T2" fmla="*/ 125 w 168"/>
                  <a:gd name="T3" fmla="*/ 846 h 206"/>
                  <a:gd name="T4" fmla="*/ 208 w 168"/>
                  <a:gd name="T5" fmla="*/ 411 h 206"/>
                  <a:gd name="T6" fmla="*/ 542 w 168"/>
                  <a:gd name="T7" fmla="*/ 89 h 206"/>
                  <a:gd name="T8" fmla="*/ 952 w 168"/>
                  <a:gd name="T9" fmla="*/ 192 h 206"/>
                  <a:gd name="T10" fmla="*/ 871 w 168"/>
                  <a:gd name="T11" fmla="*/ 521 h 206"/>
                  <a:gd name="T12" fmla="*/ 871 w 168"/>
                  <a:gd name="T13" fmla="*/ 1176 h 206"/>
                  <a:gd name="T14" fmla="*/ 283 w 168"/>
                  <a:gd name="T15" fmla="*/ 1276 h 206"/>
                  <a:gd name="T16" fmla="*/ 208 w 168"/>
                  <a:gd name="T17" fmla="*/ 1487 h 2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8"/>
                  <a:gd name="T28" fmla="*/ 0 h 206"/>
                  <a:gd name="T29" fmla="*/ 168 w 168"/>
                  <a:gd name="T30" fmla="*/ 206 h 2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8" h="206">
                    <a:moveTo>
                      <a:pt x="32" y="176"/>
                    </a:moveTo>
                    <a:cubicBezTo>
                      <a:pt x="64" y="73"/>
                      <a:pt x="33" y="206"/>
                      <a:pt x="19" y="100"/>
                    </a:cubicBezTo>
                    <a:cubicBezTo>
                      <a:pt x="17" y="82"/>
                      <a:pt x="28" y="65"/>
                      <a:pt x="32" y="48"/>
                    </a:cubicBezTo>
                    <a:cubicBezTo>
                      <a:pt x="138" y="84"/>
                      <a:pt x="0" y="51"/>
                      <a:pt x="83" y="10"/>
                    </a:cubicBezTo>
                    <a:cubicBezTo>
                      <a:pt x="103" y="0"/>
                      <a:pt x="126" y="19"/>
                      <a:pt x="147" y="23"/>
                    </a:cubicBezTo>
                    <a:cubicBezTo>
                      <a:pt x="143" y="36"/>
                      <a:pt x="134" y="48"/>
                      <a:pt x="134" y="61"/>
                    </a:cubicBezTo>
                    <a:cubicBezTo>
                      <a:pt x="134" y="78"/>
                      <a:pt x="168" y="121"/>
                      <a:pt x="134" y="138"/>
                    </a:cubicBezTo>
                    <a:cubicBezTo>
                      <a:pt x="107" y="151"/>
                      <a:pt x="74" y="147"/>
                      <a:pt x="44" y="151"/>
                    </a:cubicBezTo>
                    <a:cubicBezTo>
                      <a:pt x="31" y="193"/>
                      <a:pt x="32" y="202"/>
                      <a:pt x="32" y="176"/>
                    </a:cubicBezTo>
                    <a:close/>
                  </a:path>
                </a:pathLst>
              </a:cu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7" name="Text Box 13"/>
            <p:cNvSpPr txBox="1">
              <a:spLocks noChangeArrowheads="1"/>
            </p:cNvSpPr>
            <p:nvPr/>
          </p:nvSpPr>
          <p:spPr bwMode="auto">
            <a:xfrm>
              <a:off x="2496" y="2881"/>
              <a:ext cx="10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>
                  <a:solidFill>
                    <a:srgbClr val="0000FF"/>
                  </a:solidFill>
                </a:rPr>
                <a:t>Vườn hoa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914400" y="4800600"/>
            <a:ext cx="1676400" cy="350838"/>
            <a:chOff x="576" y="3024"/>
            <a:chExt cx="1152" cy="221"/>
          </a:xfrm>
        </p:grpSpPr>
        <p:sp>
          <p:nvSpPr>
            <p:cNvPr id="18452" name="Text Box 15"/>
            <p:cNvSpPr txBox="1">
              <a:spLocks noChangeArrowheads="1"/>
            </p:cNvSpPr>
            <p:nvPr/>
          </p:nvSpPr>
          <p:spPr bwMode="auto">
            <a:xfrm>
              <a:off x="672" y="3024"/>
              <a:ext cx="1056" cy="221"/>
            </a:xfrm>
            <a:prstGeom prst="rect">
              <a:avLst/>
            </a:prstGeom>
            <a:solidFill>
              <a:srgbClr val="CDAA8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700" b="1" i="1">
                  <a:solidFill>
                    <a:srgbClr val="0000FF"/>
                  </a:solidFill>
                </a:rPr>
                <a:t>ThácCamLi</a:t>
              </a:r>
            </a:p>
          </p:txBody>
        </p: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576" y="3024"/>
              <a:ext cx="200" cy="141"/>
              <a:chOff x="616" y="3049"/>
              <a:chExt cx="200" cy="141"/>
            </a:xfrm>
          </p:grpSpPr>
          <p:sp>
            <p:nvSpPr>
              <p:cNvPr id="18454" name="Freeform 17"/>
              <p:cNvSpPr>
                <a:spLocks/>
              </p:cNvSpPr>
              <p:nvPr/>
            </p:nvSpPr>
            <p:spPr bwMode="auto">
              <a:xfrm>
                <a:off x="616" y="3072"/>
                <a:ext cx="200" cy="64"/>
              </a:xfrm>
              <a:custGeom>
                <a:avLst/>
                <a:gdLst>
                  <a:gd name="T0" fmla="*/ 0 w 200"/>
                  <a:gd name="T1" fmla="*/ 64 h 64"/>
                  <a:gd name="T2" fmla="*/ 70 w 200"/>
                  <a:gd name="T3" fmla="*/ 52 h 64"/>
                  <a:gd name="T4" fmla="*/ 94 w 200"/>
                  <a:gd name="T5" fmla="*/ 17 h 64"/>
                  <a:gd name="T6" fmla="*/ 200 w 200"/>
                  <a:gd name="T7" fmla="*/ 5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"/>
                  <a:gd name="T13" fmla="*/ 0 h 64"/>
                  <a:gd name="T14" fmla="*/ 200 w 20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" h="64">
                    <a:moveTo>
                      <a:pt x="0" y="64"/>
                    </a:moveTo>
                    <a:cubicBezTo>
                      <a:pt x="23" y="60"/>
                      <a:pt x="49" y="63"/>
                      <a:pt x="70" y="52"/>
                    </a:cubicBezTo>
                    <a:cubicBezTo>
                      <a:pt x="83" y="46"/>
                      <a:pt x="82" y="25"/>
                      <a:pt x="94" y="17"/>
                    </a:cubicBezTo>
                    <a:cubicBezTo>
                      <a:pt x="119" y="0"/>
                      <a:pt x="174" y="5"/>
                      <a:pt x="200" y="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5" name="Freeform 18"/>
              <p:cNvSpPr>
                <a:spLocks/>
              </p:cNvSpPr>
              <p:nvPr/>
            </p:nvSpPr>
            <p:spPr bwMode="auto">
              <a:xfrm>
                <a:off x="644" y="3049"/>
                <a:ext cx="86" cy="141"/>
              </a:xfrm>
              <a:custGeom>
                <a:avLst/>
                <a:gdLst>
                  <a:gd name="T0" fmla="*/ 34 w 86"/>
                  <a:gd name="T1" fmla="*/ 1 h 141"/>
                  <a:gd name="T2" fmla="*/ 86 w 86"/>
                  <a:gd name="T3" fmla="*/ 141 h 141"/>
                  <a:gd name="T4" fmla="*/ 60 w 86"/>
                  <a:gd name="T5" fmla="*/ 13 h 141"/>
                  <a:gd name="T6" fmla="*/ 34 w 86"/>
                  <a:gd name="T7" fmla="*/ 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41"/>
                  <a:gd name="T14" fmla="*/ 86 w 86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41">
                    <a:moveTo>
                      <a:pt x="34" y="1"/>
                    </a:moveTo>
                    <a:cubicBezTo>
                      <a:pt x="65" y="46"/>
                      <a:pt x="69" y="90"/>
                      <a:pt x="86" y="141"/>
                    </a:cubicBezTo>
                    <a:cubicBezTo>
                      <a:pt x="85" y="136"/>
                      <a:pt x="74" y="27"/>
                      <a:pt x="60" y="13"/>
                    </a:cubicBezTo>
                    <a:cubicBezTo>
                      <a:pt x="47" y="0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60738" y="3810000"/>
            <a:ext cx="1295400" cy="685800"/>
            <a:chOff x="2166" y="2380"/>
            <a:chExt cx="1056" cy="356"/>
          </a:xfrm>
        </p:grpSpPr>
        <p:sp>
          <p:nvSpPr>
            <p:cNvPr id="18450" name="Rectangle 20"/>
            <p:cNvSpPr>
              <a:spLocks noChangeArrowheads="1"/>
            </p:cNvSpPr>
            <p:nvPr/>
          </p:nvSpPr>
          <p:spPr bwMode="auto">
            <a:xfrm>
              <a:off x="235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vi-VN" sz="1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8451" name="Text Box 21"/>
            <p:cNvSpPr txBox="1">
              <a:spLocks noChangeArrowheads="1"/>
            </p:cNvSpPr>
            <p:nvPr/>
          </p:nvSpPr>
          <p:spPr bwMode="auto">
            <a:xfrm rot="812360">
              <a:off x="2166" y="2380"/>
              <a:ext cx="1056" cy="175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 i="1">
                  <a:solidFill>
                    <a:srgbClr val="0000FF"/>
                  </a:solidFill>
                </a:rPr>
                <a:t>chợĐàLạt</a:t>
              </a:r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 rot="-849532">
            <a:off x="4648200" y="5438775"/>
            <a:ext cx="1600200" cy="733425"/>
            <a:chOff x="2928" y="3465"/>
            <a:chExt cx="1008" cy="462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3168" y="3465"/>
              <a:ext cx="288" cy="192"/>
              <a:chOff x="3216" y="3504"/>
              <a:chExt cx="288" cy="144"/>
            </a:xfrm>
          </p:grpSpPr>
          <p:sp>
            <p:nvSpPr>
              <p:cNvPr id="18448" name="AutoShape 24"/>
              <p:cNvSpPr>
                <a:spLocks noChangeArrowheads="1"/>
              </p:cNvSpPr>
              <p:nvPr/>
            </p:nvSpPr>
            <p:spPr bwMode="auto">
              <a:xfrm>
                <a:off x="3216" y="3504"/>
                <a:ext cx="288" cy="144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  <p:sp>
            <p:nvSpPr>
              <p:cNvPr id="18449" name="AutoShape 25"/>
              <p:cNvSpPr>
                <a:spLocks noChangeArrowheads="1"/>
              </p:cNvSpPr>
              <p:nvPr/>
            </p:nvSpPr>
            <p:spPr bwMode="auto">
              <a:xfrm>
                <a:off x="3264" y="3552"/>
                <a:ext cx="192" cy="48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vi-VN" sz="1800"/>
              </a:p>
            </p:txBody>
          </p:sp>
        </p:grpSp>
        <p:sp>
          <p:nvSpPr>
            <p:cNvPr id="18447" name="Text Box 26"/>
            <p:cNvSpPr txBox="1">
              <a:spLocks noChangeArrowheads="1"/>
            </p:cNvSpPr>
            <p:nvPr/>
          </p:nvSpPr>
          <p:spPr bwMode="auto">
            <a:xfrm>
              <a:off x="2928" y="3696"/>
              <a:ext cx="1008" cy="231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800" b="1">
                  <a:solidFill>
                    <a:srgbClr val="0000FF"/>
                  </a:solidFill>
                </a:rPr>
                <a:t>sânvậnđộng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3505200" y="2895600"/>
            <a:ext cx="2286000" cy="508000"/>
            <a:chOff x="2112" y="1776"/>
            <a:chExt cx="1546" cy="427"/>
          </a:xfrm>
        </p:grpSpPr>
        <p:pic>
          <p:nvPicPr>
            <p:cNvPr id="18444" name="Picture 28" descr="anh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12" y="1776"/>
              <a:ext cx="418" cy="38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445" name="Text Box 29"/>
            <p:cNvSpPr txBox="1">
              <a:spLocks noChangeArrowheads="1"/>
            </p:cNvSpPr>
            <p:nvPr/>
          </p:nvSpPr>
          <p:spPr bwMode="auto">
            <a:xfrm>
              <a:off x="2544" y="1920"/>
              <a:ext cx="1114" cy="28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vi-VN" sz="1600" b="1">
                  <a:solidFill>
                    <a:srgbClr val="FF0066"/>
                  </a:solidFill>
                </a:rPr>
                <a:t>ChùaLinhSơn</a:t>
              </a:r>
            </a:p>
          </p:txBody>
        </p:sp>
      </p:grpSp>
      <p:sp>
        <p:nvSpPr>
          <p:cNvPr id="86046" name="Oval 30"/>
          <p:cNvSpPr>
            <a:spLocks noChangeArrowheads="1"/>
          </p:cNvSpPr>
          <p:nvPr/>
        </p:nvSpPr>
        <p:spPr bwMode="auto">
          <a:xfrm rot="924734">
            <a:off x="3581400" y="5943600"/>
            <a:ext cx="1371600" cy="609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1200" b="1">
                <a:solidFill>
                  <a:srgbClr val="0000CC"/>
                </a:solidFill>
              </a:rPr>
              <a:t>Khách sạn Palace</a:t>
            </a:r>
          </a:p>
        </p:txBody>
      </p:sp>
      <p:sp>
        <p:nvSpPr>
          <p:cNvPr id="18442" name="Text Box 31"/>
          <p:cNvSpPr txBox="1">
            <a:spLocks noChangeArrowheads="1"/>
          </p:cNvSpPr>
          <p:nvPr/>
        </p:nvSpPr>
        <p:spPr bwMode="auto">
          <a:xfrm>
            <a:off x="1905000" y="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sp>
        <p:nvSpPr>
          <p:cNvPr id="86048" name="Text Box 32"/>
          <p:cNvSpPr txBox="1">
            <a:spLocks noChangeArrowheads="1"/>
          </p:cNvSpPr>
          <p:nvPr/>
        </p:nvSpPr>
        <p:spPr bwMode="auto">
          <a:xfrm>
            <a:off x="914400" y="6324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1800" b="1" i="1"/>
              <a:t>Hình 3. Lược đồ khu trung tâm thành phố Đà Lạt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6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huahgufdshfuk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381000" y="708386"/>
            <a:ext cx="3733800" cy="27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thung lũng tình yêu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 bwMode="auto">
          <a:xfrm>
            <a:off x="381000" y="3871913"/>
            <a:ext cx="3657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gfghf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4495800" y="3871913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447800" y="3505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Hồ</a:t>
            </a:r>
            <a:r>
              <a:rPr lang="en-US" altLang="vi-VN" b="1" dirty="0">
                <a:latin typeface="Times New Roman" pitchFamily="18" charset="0"/>
              </a:rPr>
              <a:t> Than </a:t>
            </a:r>
            <a:r>
              <a:rPr lang="en-US" altLang="vi-VN" b="1" dirty="0" err="1">
                <a:latin typeface="Times New Roman" pitchFamily="18" charset="0"/>
              </a:rPr>
              <a:t>Thở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5715000" y="3505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Đỉnh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Langbiang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914400" y="64627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Thung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lũng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tình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yêu</a:t>
            </a:r>
            <a:endParaRPr lang="en-US" altLang="vi-VN" b="1" dirty="0">
              <a:latin typeface="Times New Roman" pitchFamily="18" charset="0"/>
            </a:endParaRP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5181600" y="6462713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latin typeface="Times New Roman" pitchFamily="18" charset="0"/>
              </a:rPr>
              <a:t>Thiền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viện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Trúc</a:t>
            </a:r>
            <a:r>
              <a:rPr lang="en-US" altLang="vi-VN" b="1" dirty="0">
                <a:latin typeface="Times New Roman" pitchFamily="18" charset="0"/>
              </a:rPr>
              <a:t> </a:t>
            </a:r>
            <a:r>
              <a:rPr lang="en-US" altLang="vi-VN" b="1" dirty="0" err="1">
                <a:latin typeface="Times New Roman" pitchFamily="18" charset="0"/>
              </a:rPr>
              <a:t>Lâm</a:t>
            </a:r>
            <a:endParaRPr lang="en-US" altLang="vi-VN" b="1" dirty="0">
              <a:latin typeface="Times New Roman" pitchFamily="18" charset="0"/>
            </a:endParaRPr>
          </a:p>
        </p:txBody>
      </p:sp>
      <p:pic>
        <p:nvPicPr>
          <p:cNvPr id="3074" name="Picture 2" descr="C:\Users\Admin\Downloads\ĐÀ LẠT\chang-na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050" y="703261"/>
            <a:ext cx="3638550" cy="2728913"/>
          </a:xfrm>
          <a:prstGeom prst="rect">
            <a:avLst/>
          </a:prstGeom>
          <a:noFill/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57200" y="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đẹp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nổi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</a:rPr>
              <a:t>ở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Đà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</a:rPr>
              <a:t>Lạt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b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</a:rPr>
            </a:br>
            <a:endParaRPr lang="en-US" alt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80904" grpId="0"/>
      <p:bldP spid="80905" grpId="0"/>
      <p:bldP spid="809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228600" y="3200400"/>
            <a:ext cx="2895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048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3200400" y="32004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4" descr="flower[1][1][1]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2484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0" y="27432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thông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6200" y="27432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Thác Voi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58674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hoa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76600" y="5943600"/>
            <a:ext cx="25908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Chùa Linh Phong</a:t>
            </a:r>
          </a:p>
        </p:txBody>
      </p:sp>
      <p:pic>
        <p:nvPicPr>
          <p:cNvPr id="18" name="Picture 2" descr="C:\Users\Admin\Downloads\ĐÀ LẠT\1.san-van-dong-quoc-gia-jeju-1_ThangLongTou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3276600"/>
            <a:ext cx="3048000" cy="24384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34200" y="59436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 smtClean="0">
                <a:solidFill>
                  <a:srgbClr val="000000"/>
                </a:solidFill>
              </a:rPr>
              <a:t>Sân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vận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động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0" name="Picture 4" descr="C:\Users\Admin\Downloads\ĐÀ LẠT\55Ks6Un7UisIlJ2eDBx1EpnLV-mTyhp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28600"/>
            <a:ext cx="2971800" cy="25146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6477000" y="2819400"/>
            <a:ext cx="23622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 err="1" smtClean="0">
                <a:solidFill>
                  <a:srgbClr val="000000"/>
                </a:solidFill>
              </a:rPr>
              <a:t>Đỉnh</a:t>
            </a:r>
            <a:r>
              <a:rPr lang="en-US" sz="1800" b="1" dirty="0" smtClean="0">
                <a:solidFill>
                  <a:srgbClr val="000000"/>
                </a:solidFill>
              </a:rPr>
              <a:t> Lang </a:t>
            </a:r>
            <a:r>
              <a:rPr lang="en-US" sz="1800" b="1" dirty="0" err="1" smtClean="0">
                <a:solidFill>
                  <a:srgbClr val="000000"/>
                </a:solidFill>
              </a:rPr>
              <a:t>BiAng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47800" y="2971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 err="1">
                <a:solidFill>
                  <a:srgbClr val="000000"/>
                </a:solidFill>
              </a:rPr>
              <a:t>Biệt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th</a:t>
            </a:r>
            <a:r>
              <a:rPr lang="vi-VN" sz="1800" b="1" dirty="0">
                <a:solidFill>
                  <a:srgbClr val="000000"/>
                </a:solidFill>
              </a:rPr>
              <a:t>ự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6400800"/>
            <a:ext cx="16764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00"/>
                </a:solidFill>
              </a:rPr>
              <a:t>Ch</a:t>
            </a:r>
            <a:r>
              <a:rPr lang="vi-VN" sz="1800" b="1" dirty="0">
                <a:solidFill>
                  <a:srgbClr val="000000"/>
                </a:solidFill>
              </a:rPr>
              <a:t>ợ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Đà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Lạt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029" name="Picture 5" descr="C:\Users\Admin\Downloads\ĐÀ LẠT\cho-da-lat-ban-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428999"/>
            <a:ext cx="3886200" cy="2726741"/>
          </a:xfrm>
          <a:prstGeom prst="rect">
            <a:avLst/>
          </a:prstGeom>
          <a:noFill/>
        </p:spPr>
      </p:pic>
      <p:pic>
        <p:nvPicPr>
          <p:cNvPr id="1030" name="Picture 6" descr="C:\Users\Admin\Downloads\ĐÀ LẠT\5-cong-trinh-kien-truc-phap-hap-dan-khach-du-lich-da-lat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3810000" cy="2514600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57200" y="3467100"/>
            <a:ext cx="3733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676400" y="6400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Ga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Lạt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9800" y="2971800"/>
            <a:ext cx="1524000" cy="304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sạn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6" name="Picture 2" descr="C:\Users\Admin\Downloads\ĐÀ LẠT\179092_14022116010018420843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04800"/>
            <a:ext cx="3962400" cy="2623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2766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152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333399"/>
                </a:solidFill>
                <a:latin typeface="Times New Roman" pitchFamily="18" charset="0"/>
              </a:rPr>
              <a:t>Sân gôn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8"/>
          <p:cNvSpPr>
            <a:spLocks noChangeShapeType="1"/>
          </p:cNvSpPr>
          <p:nvPr/>
        </p:nvSpPr>
        <p:spPr bwMode="auto">
          <a:xfrm>
            <a:off x="4648200" y="0"/>
            <a:ext cx="0" cy="685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9"/>
          <p:cNvSpPr>
            <a:spLocks noChangeShapeType="1"/>
          </p:cNvSpPr>
          <p:nvPr/>
        </p:nvSpPr>
        <p:spPr bwMode="auto">
          <a:xfrm flipH="1">
            <a:off x="0" y="3276600"/>
            <a:ext cx="9144000" cy="76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2057400" y="2819400"/>
            <a:ext cx="2514600" cy="457200"/>
          </a:xfrm>
          <a:prstGeom prst="rect">
            <a:avLst/>
          </a:prstGeom>
          <a:solidFill>
            <a:srgbClr val="CDAA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2000" b="1"/>
              <a:t>Khu nghỉ dưỡng</a:t>
            </a:r>
          </a:p>
        </p:txBody>
      </p:sp>
      <p:pic>
        <p:nvPicPr>
          <p:cNvPr id="23560" name="Picture 17" descr="Kết quả hình ảnh cho dinh vua bảo đại đà lạ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20"/>
          <p:cNvSpPr txBox="1">
            <a:spLocks noChangeArrowheads="1"/>
          </p:cNvSpPr>
          <p:nvPr/>
        </p:nvSpPr>
        <p:spPr bwMode="auto">
          <a:xfrm>
            <a:off x="6324600" y="2833688"/>
            <a:ext cx="2590800" cy="442912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vi-VN" sz="2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Dinh vua B</a:t>
            </a:r>
            <a:r>
              <a:rPr lang="vi-VN" altLang="vi-VN" sz="2300" b="1">
                <a:solidFill>
                  <a:srgbClr val="FFFF00"/>
                </a:solidFill>
              </a:rPr>
              <a:t>ảo</a:t>
            </a:r>
            <a:r>
              <a:rPr lang="en-US" altLang="vi-VN" sz="2300" b="1">
                <a:solidFill>
                  <a:srgbClr val="FFFF00"/>
                </a:solidFill>
              </a:rPr>
              <a:t> </a:t>
            </a:r>
            <a:r>
              <a:rPr lang="vi-VN" altLang="vi-VN" sz="2300" b="1">
                <a:solidFill>
                  <a:srgbClr val="FFFF00"/>
                </a:solidFill>
              </a:rPr>
              <a:t>Đại</a:t>
            </a:r>
          </a:p>
        </p:txBody>
      </p:sp>
      <p:sp>
        <p:nvSpPr>
          <p:cNvPr id="23562" name="Rectangle 19"/>
          <p:cNvSpPr>
            <a:spLocks noChangeArrowheads="1"/>
          </p:cNvSpPr>
          <p:nvPr/>
        </p:nvSpPr>
        <p:spPr bwMode="auto">
          <a:xfrm>
            <a:off x="4724400" y="0"/>
            <a:ext cx="1828800" cy="609600"/>
          </a:xfrm>
          <a:prstGeom prst="rect">
            <a:avLst/>
          </a:prstGeom>
          <a:gradFill rotWithShape="1">
            <a:gsLst>
              <a:gs pos="0">
                <a:srgbClr val="C5C5C5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altLang="vi-VN" sz="1800">
              <a:solidFill>
                <a:srgbClr val="FFFF00"/>
              </a:solidFill>
            </a:endParaRPr>
          </a:p>
        </p:txBody>
      </p:sp>
      <p:pic>
        <p:nvPicPr>
          <p:cNvPr id="23563" name="Picture 21" descr="lyceeyersin"/>
          <p:cNvPicPr>
            <a:picLocks noChangeAspect="1" noChangeArrowheads="1"/>
          </p:cNvPicPr>
          <p:nvPr/>
        </p:nvPicPr>
        <p:blipFill>
          <a:blip r:embed="rId6">
            <a:lum contrast="40000"/>
          </a:blip>
          <a:srcRect/>
          <a:stretch>
            <a:fillRect/>
          </a:stretch>
        </p:blipFill>
        <p:spPr bwMode="auto">
          <a:xfrm>
            <a:off x="0" y="3352800"/>
            <a:ext cx="43434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Text Box 22"/>
          <p:cNvSpPr txBox="1">
            <a:spLocks noChangeArrowheads="1"/>
          </p:cNvSpPr>
          <p:nvPr/>
        </p:nvSpPr>
        <p:spPr bwMode="auto">
          <a:xfrm>
            <a:off x="0" y="6248400"/>
            <a:ext cx="4419600" cy="396875"/>
          </a:xfrm>
          <a:prstGeom prst="rect">
            <a:avLst/>
          </a:prstGeom>
          <a:solidFill>
            <a:srgbClr val="CDAA8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FF"/>
                </a:solidFill>
              </a:rPr>
              <a:t>Trường cao đẳng sư phạm Đà Lạt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5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362200" y="1447800"/>
            <a:ext cx="6324600" cy="2667000"/>
          </a:xfrm>
          <a:prstGeom prst="cloudCallout">
            <a:avLst>
              <a:gd name="adj1" fmla="val -35068"/>
              <a:gd name="adj2" fmla="val 635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inh-dong-dep-de-thuong-kute (359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8600"/>
            <a:ext cx="2743200" cy="2567354"/>
          </a:xfrm>
          <a:prstGeom prst="rect">
            <a:avLst/>
          </a:prstGeom>
        </p:spPr>
      </p:pic>
      <p:pic>
        <p:nvPicPr>
          <p:cNvPr id="10" name="Picture 9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1000"/>
            <a:ext cx="838200" cy="838200"/>
          </a:xfrm>
          <a:prstGeom prst="rect">
            <a:avLst/>
          </a:prstGeom>
        </p:spPr>
      </p:pic>
      <p:pic>
        <p:nvPicPr>
          <p:cNvPr id="11" name="Picture 10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914400"/>
            <a:ext cx="838200" cy="838200"/>
          </a:xfrm>
          <a:prstGeom prst="rect">
            <a:avLst/>
          </a:prstGeom>
        </p:spPr>
      </p:pic>
      <p:pic>
        <p:nvPicPr>
          <p:cNvPr id="12" name="Picture 11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0"/>
            <a:ext cx="838200" cy="838200"/>
          </a:xfrm>
          <a:prstGeom prst="rect">
            <a:avLst/>
          </a:prstGeom>
        </p:spPr>
      </p:pic>
      <p:pic>
        <p:nvPicPr>
          <p:cNvPr id="13" name="Picture 12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828800"/>
            <a:ext cx="838200" cy="838200"/>
          </a:xfrm>
          <a:prstGeom prst="rect">
            <a:avLst/>
          </a:prstGeom>
        </p:spPr>
      </p:pic>
      <p:pic>
        <p:nvPicPr>
          <p:cNvPr id="14" name="Picture 13" descr="hinh-dong-dep-de-thuong-kute (237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0"/>
            <a:ext cx="838200" cy="838200"/>
          </a:xfrm>
          <a:prstGeom prst="rect">
            <a:avLst/>
          </a:prstGeom>
        </p:spPr>
      </p:pic>
      <p:sp>
        <p:nvSpPr>
          <p:cNvPr id="15" name="6-Point Star 14"/>
          <p:cNvSpPr/>
          <p:nvPr/>
        </p:nvSpPr>
        <p:spPr>
          <a:xfrm>
            <a:off x="3124200" y="1143000"/>
            <a:ext cx="4191000" cy="3352800"/>
          </a:xfrm>
          <a:prstGeom prst="star6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4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ĐÀ LẠT\599705_3669993467344_48081069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228601"/>
            <a:ext cx="4471674" cy="2971800"/>
          </a:xfrm>
          <a:prstGeom prst="rect">
            <a:avLst/>
          </a:prstGeom>
          <a:noFill/>
        </p:spPr>
      </p:pic>
      <p:pic>
        <p:nvPicPr>
          <p:cNvPr id="6148" name="Picture 4" descr="C:\Users\Admin\Downloads\ĐÀ LẠT\xe-de-d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05200"/>
            <a:ext cx="4343400" cy="2743200"/>
          </a:xfrm>
          <a:prstGeom prst="rect">
            <a:avLst/>
          </a:prstGeom>
          <a:noFill/>
        </p:spPr>
      </p:pic>
      <p:pic>
        <p:nvPicPr>
          <p:cNvPr id="6149" name="Picture 5" descr="C:\Users\Admin\Downloads\ĐÀ LẠT\images408397_dalat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505200"/>
            <a:ext cx="4038600" cy="276225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286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11430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467600" cy="1295400"/>
          </a:xfrm>
        </p:spPr>
        <p:txBody>
          <a:bodyPr>
            <a:noAutofit/>
          </a:bodyPr>
          <a:lstStyle/>
          <a:p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vi-VN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15240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2514600"/>
            <a:ext cx="5867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………………………………………</a:t>
            </a:r>
            <a:endParaRPr lang="en-US" altLang="vi-VN" sz="28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3352800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..........................................................</a:t>
            </a:r>
            <a:endParaRPr lang="en-US" altLang="vi-VN" sz="28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1000" y="4191000"/>
            <a:ext cx="609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 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…………………………………………</a:t>
            </a:r>
            <a:endParaRPr lang="en-US" altLang="vi-VN" sz="28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5029200"/>
            <a:ext cx="548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……………………………………..</a:t>
            </a:r>
            <a:endParaRPr lang="en-US" altLang="vi-VN" sz="2800" dirty="0"/>
          </a:p>
        </p:txBody>
      </p:sp>
      <p:pic>
        <p:nvPicPr>
          <p:cNvPr id="19464" name="Picture 7" descr="495105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86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2971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3805535"/>
            <a:ext cx="701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648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gôn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Palace, 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486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thao,cưỡi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leminh.-3.e246f31c26d1ef6ed62902499f7fe6e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153400" y="6019800"/>
            <a:ext cx="533400" cy="533400"/>
          </a:xfrm>
          <a:prstGeom prst="rect">
            <a:avLst/>
          </a:prstGeom>
        </p:spPr>
      </p:pic>
    </p:spTree>
  </p:cSld>
  <p:clrMapOvr>
    <a:masterClrMapping/>
  </p:clrMapOvr>
  <p:transition advTm="1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338" grpId="0"/>
      <p:bldP spid="6" grpId="0"/>
      <p:bldP spid="7" grpId="0"/>
      <p:bldP spid="9" grpId="0"/>
      <p:bldP spid="11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686800" cy="160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hanh-pho-suong-m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87630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35052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nh-dong-33_11333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276600"/>
            <a:ext cx="628650" cy="628650"/>
          </a:xfrm>
          <a:prstGeom prst="rect">
            <a:avLst/>
          </a:prstGeom>
        </p:spPr>
      </p:pic>
      <p:pic>
        <p:nvPicPr>
          <p:cNvPr id="5" name="Picture 4" descr="hinh-dong-dep-de-thuong-kute (10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15000"/>
            <a:ext cx="60960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" y="515937"/>
            <a:ext cx="8839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 eaLnBrk="1" hangingPunct="1">
              <a:spcBef>
                <a:spcPct val="50000"/>
              </a:spcBef>
            </a:pP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2057400"/>
            <a:ext cx="8915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ợp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ắp</a:t>
            </a: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endParaRPr lang="en-US" altLang="vi-VN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alt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endParaRPr lang="en-US" altLang="vi-VN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n-US" altLang="vi-VN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alt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ớn.</a:t>
            </a:r>
            <a:endParaRPr lang="en-US" altLang="vi-VN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l="1000" r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nh-dong-dep-de-thuong-kute (29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3924">
            <a:off x="7578572" y="5443833"/>
            <a:ext cx="1069383" cy="1103271"/>
          </a:xfrm>
          <a:prstGeom prst="rect">
            <a:avLst/>
          </a:prstGeom>
        </p:spPr>
      </p:pic>
      <p:pic>
        <p:nvPicPr>
          <p:cNvPr id="17" name="Picture 16" descr="tong-hop-hinh-anh-dong-dep-cho-powerpoint-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400"/>
            <a:ext cx="857250" cy="2505075"/>
          </a:xfrm>
          <a:prstGeom prst="rect">
            <a:avLst/>
          </a:prstGeom>
        </p:spPr>
      </p:pic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124200" y="1981200"/>
            <a:ext cx="2590800" cy="2257425"/>
          </a:xfrm>
          <a:prstGeom prst="sun">
            <a:avLst>
              <a:gd name="adj" fmla="val 25000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Đà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Lạt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AutoShape 4"/>
          <p:cNvSpPr>
            <a:spLocks/>
          </p:cNvSpPr>
          <p:nvPr/>
        </p:nvSpPr>
        <p:spPr bwMode="auto">
          <a:xfrm>
            <a:off x="152400" y="1981200"/>
            <a:ext cx="2581275" cy="1066800"/>
          </a:xfrm>
          <a:prstGeom prst="callout2">
            <a:avLst>
              <a:gd name="adj1" fmla="val 12630"/>
              <a:gd name="adj2" fmla="val 104370"/>
              <a:gd name="adj3" fmla="val 27982"/>
              <a:gd name="adj4" fmla="val 125640"/>
              <a:gd name="adj5" fmla="val 82182"/>
              <a:gd name="adj6" fmla="val 13828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Hoa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:……………...…………………...…………………...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6248400" y="1371600"/>
            <a:ext cx="2590800" cy="1304925"/>
          </a:xfrm>
          <a:prstGeom prst="callout2">
            <a:avLst>
              <a:gd name="adj1" fmla="val 12370"/>
              <a:gd name="adj2" fmla="val -4083"/>
              <a:gd name="adj3" fmla="val 12370"/>
              <a:gd name="adj4" fmla="val -30681"/>
              <a:gd name="adj5" fmla="val 92782"/>
              <a:gd name="adj6" fmla="val -57653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Rau:…………………………………...…………………...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5410200" y="4419600"/>
            <a:ext cx="2895600" cy="1066800"/>
          </a:xfrm>
          <a:prstGeom prst="callout2">
            <a:avLst>
              <a:gd name="adj1" fmla="val 47855"/>
              <a:gd name="adj2" fmla="val 1415"/>
              <a:gd name="adj3" fmla="val 43697"/>
              <a:gd name="adj4" fmla="val -15116"/>
              <a:gd name="adj5" fmla="val -50439"/>
              <a:gd name="adj6" fmla="val -2573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Quả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:…………………………………………………………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1905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mi-mo-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0" y="1295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súp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2200" y="4343400"/>
            <a:ext cx="205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Chery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a-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leminh.-3.cb7cfa5d2807fae739ec95057713c3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077200" y="381000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3149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a cuc Da L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60363" y="2438400"/>
            <a:ext cx="2154237" cy="67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Hoa cuùc</a:t>
            </a:r>
          </a:p>
        </p:txBody>
      </p:sp>
      <p:pic>
        <p:nvPicPr>
          <p:cNvPr id="29700" name="Picture 4" descr="Hoa lan Da 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3124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81000" y="6096000"/>
            <a:ext cx="19812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lan</a:t>
            </a:r>
          </a:p>
        </p:txBody>
      </p:sp>
      <p:pic>
        <p:nvPicPr>
          <p:cNvPr id="29702" name="Picture 6" descr="Hoa lay-on Da L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248400" y="6096000"/>
            <a:ext cx="28194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lay-ơn</a:t>
            </a:r>
          </a:p>
        </p:txBody>
      </p:sp>
      <p:pic>
        <p:nvPicPr>
          <p:cNvPr id="29704" name="Picture 8" descr="Hoa-hong Da L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276600" y="2438400"/>
            <a:ext cx="25146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hồng</a:t>
            </a:r>
          </a:p>
        </p:txBody>
      </p:sp>
      <p:pic>
        <p:nvPicPr>
          <p:cNvPr id="29706" name="Picture 10" descr="untitled"/>
          <p:cNvPicPr>
            <a:picLocks noChangeAspect="1" noChangeArrowheads="1"/>
          </p:cNvPicPr>
          <p:nvPr/>
        </p:nvPicPr>
        <p:blipFill>
          <a:blip r:embed="rId6"/>
          <a:srcRect l="25000" t="3999" r="25000" b="12000"/>
          <a:stretch>
            <a:fillRect/>
          </a:stretch>
        </p:blipFill>
        <p:spPr bwMode="auto">
          <a:xfrm>
            <a:off x="6096000" y="-31750"/>
            <a:ext cx="3048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162675" y="2514600"/>
            <a:ext cx="29051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 Mimôda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0" y="3200400"/>
            <a:ext cx="9144000" cy="76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9709" name="Picture 13" descr="Hoa 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276600"/>
            <a:ext cx="3048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819400" y="6034088"/>
            <a:ext cx="3505200" cy="671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Hướng dương</a:t>
            </a: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6096000" y="0"/>
            <a:ext cx="0" cy="6858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hum-anh-dong-tuyet-dep-cua-nhung-bong-hoa-dang-khoe-sac (1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1475"/>
            <a:ext cx="4762500" cy="2676525"/>
          </a:xfrm>
        </p:spPr>
      </p:pic>
      <p:pic>
        <p:nvPicPr>
          <p:cNvPr id="11" name="Picture 10" descr="chum-anh-dong-tuyet-dep-cua-nhung-bong-hoa-dang-khoe-sac (2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1475"/>
            <a:ext cx="4648200" cy="2676525"/>
          </a:xfrm>
          <a:prstGeom prst="rect">
            <a:avLst/>
          </a:prstGeom>
        </p:spPr>
      </p:pic>
      <p:pic>
        <p:nvPicPr>
          <p:cNvPr id="12" name="Picture 11" descr="chum-anh-dong-tuyet-dep-cua-nhung-bong-hoa-dang-khoe-sac (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4762500" cy="2676525"/>
          </a:xfrm>
          <a:prstGeom prst="rect">
            <a:avLst/>
          </a:prstGeom>
        </p:spPr>
      </p:pic>
      <p:pic>
        <p:nvPicPr>
          <p:cNvPr id="13" name="Picture 12" descr="chum-anh-dong-tuyet-dep-cua-nhung-bong-hoa-dang-khoe-sac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3505200"/>
            <a:ext cx="4762500" cy="2676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630549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6248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30435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0" y="30480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xa l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762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car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154362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sup lo Da L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2911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6200" y="3200400"/>
            <a:ext cx="33528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Suplơ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733800" y="2057400"/>
            <a:ext cx="6858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Ớt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886200" y="6110287"/>
            <a:ext cx="1600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762000" y="6324600"/>
            <a:ext cx="2133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sô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>
            <a:off x="6934200" y="5668962"/>
            <a:ext cx="16002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Caø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roát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6553200" y="2254250"/>
            <a:ext cx="1905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Xaø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-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laùch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30732" name="Picture 20" descr="atiso-tuoi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33800"/>
            <a:ext cx="34290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21" descr="Dau tay Da L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443287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dmin\Downloads\ĐÀ LẠT\ban-hat-giong-ot-chuong-ngot-da-lat-cuahanghatgion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0"/>
            <a:ext cx="3200400" cy="2743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962400" y="29057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3622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2263914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000" b="1" u="sng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vi-VN" sz="4000" b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vi-VN" sz="4000" b="1" u="sng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320040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Đà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xanh;rừng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600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lịch,nghỉ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vi-VN" sz="36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8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5" name="AutoShape 10" descr="data:image/jpeg;base64,/9j/4AAQSkZJRgABAQAAAQABAAD/2wCEAAkGBhQSERQUExMWFRUWGB4XGBcYGB0ZFxgYGxocGhoYHBgaGyYeGhojGhgaHy8gJScpLC0sGh4xNTAqNScrLCkBCQoKDgwOGg8PGiwkHyQsLCwsLCwsLCksKSwsLCwsLCwsLCksKSksKSwsLCwpKSwsLCwpLCwsLCksLCwsLCwsLP/AABEIAMIBAwMBIgACEQEDEQH/xAAcAAABBQEBAQAAAAAAAAAAAAAFAgMEBgcAAQj/xABCEAACAQIEAwYDBQcDAgYDAAABAhEDIQAEEjEFQVEGEyJhcYEykaEHQrHB8BQjUmKC0eEkM/EVohZDcnOSsjVTVP/EABkBAAMBAQEAAAAAAAAAAAAAAAECAwAEBf/EACYRAAICAgIDAAICAwEAAAAAAAABAhEhMQMSE0FRImEUgTJxkQT/2gAMAwEAAhEDEQA/ALXwntZU/jNQxJRgDI5sjAAiOh1YsvC+P0sxYHS38J39jsdj52NrYyHgHE/3iuJK6XJABYxABEb7zt5emLFleJKFBVoJaREiGAEG/nHX88R8koM6VFSRpgp48YYp+d+0hKb6SjTzA2AjrzvPK2DeR7VZesqkPE8msQd79Mda5E82QarAUFY7Y9WriPl85Tf4WB9/X+x+WF1EIM8sOqYMjxfCUqAcsR3a04a/aJw3UFklsxfDh9cQUqzh41MFo1kmnTnnh0L5WxBp5jElcxhGmFNHVsuDsIw0KcYUauI1TMYZJgbRK77Cu/xBFTDtJhjOKNZMXM4UHJw3onC0WMTdDCzbHO2PXcDDQqDngUE8Iwnu8K14Ur4YGCP3N8e/spxKjDFavgqTegNIaej54ZamcLFS+E1GxRCCNGEsMeNUwgVMEAoHHF8eM4xHd+mGRh1qmEO2Gw+OJw1AO149x5GPcEWjGex1YurEzZWRYEAeEsPeRM+WC/Ds5rDKT8ILqd7EwZG/IGeW+K32M4giArU0hX++Qo0VBMAufhDCQOUz1xOpMqVhaRtA5qbRPUib48eSts71gLZ6ilSm1RWJqUhdS29wCwG0kDlHw9Bid2WySZh2VahSpGqnPwMRYqw3jaCNpNsB6GWOsHlpYMNz4QZBt9eWE8FzRo5uhBj7h5TcXjoZn3wkY26NOPsZz2ZrUcyyVCyOvxXhgwuII3BEGfXljXOzXGzVoUxVYFmBh5XTUjfSQx1EQZjaDitfat2e7/Lrm0X97RGlwPvITv8A0kk+hOBjZlf2CkcuAlTKha4N2kOYqi5sTqX5RzOOuCrKINUX7iHaGlRmQzNFkA35G7lVtzvIF8Uj/wAeV2qFUo0hBjRrLv8A9pGoxyAnffF24PVGbyyJUUOr05kbK48LQY8JmSD8umMx7Q9m83koYMalKWBJEsjgjS7Ejw6gAVM7llMg+Iuc/RlFMMZj7TdLFDTGoWM6lIPLwm49DywU4d24FYhCvdsZvM7dJFtuc8sVTIIudRhUCisKgLGOkWBnmgB9B5HA/R+zVFLAlICkg2DloMSCYg+4B6YlHnldMaXFjBr+WzJIlgBe15tyJi0+hP5YfGaxRMl2mFMpRYlixGggEllYEwAszBET0PKMWFaxx3wamrRzO4ugnX4uisFJuYHpOxPl+jhGdzyUwC7hATpBJiTBMesA4z/tmXBWtRaZBVisPygeGbyLWvudhgTwLKrmKmmvW0QZek0hy06BchQPDyE74k5tNo1s1rJVVdFcE6WEiRB9CDcGcEMuyRvOKq3G1tpaVBjwgk2sZ6AfUDngnRzBAAOHWRlINHM3thYzFr4DDMxzwo5zB6Ddgi+ax4K+BNTNeeEjOYPQHYMrXx6K98BmzuEDOnB6A7B587iPVrYFjMEnC3zGAoUbsTNePKlfEIV8cauGoFjr1cJ14ZWpfbHPVODQLHHq4R3uGtRPnhOk9MNQGx0VMLFTDCUGJ2w8OHnUBN/XGwBX6Fd7547ExeCiLuMe4XvH6PUj5t4HmxTZgwJlYsY8JsT5xY+uJuYzsfA2wUfK4/LEDJIreIi4t8+XTr74RnkKuCNiZ8rbjHnurO2g3kOJvAQEbb8/8RvecOU2/fUiOTC/M3U3+YxDp5lAkKssbSYIva2JmZTu6q3+CoFPmRE4VJKRno3dEFVChEq6kEdQRBxlTZc0HzGXb/8AndPWGkfRcaRwzN/u0b0+uKn29yunNJVG1RCp9SG/v9MUj8Iy+i/s07Q/uqSGPCxU+8/4xce1GUNVSFPxo1Mj+LUpj3DKMY12Rz+ksByYH6jGv5zN6qKsD0OC1kxjvB301xVQwQkutxDICrEDxEqE8TbQC5Atg5mMhqWotVIqM8lAWZTLEBlYAgRKmYnxTFoxXM1nDRzdR1gMtbWOl2/vEjoTiwVOOqjpSdfCWQ03Mhe7DSm/IAESCdoxy8sadotF3siVKLd23eQ6BTTVhZgBa68jbf8Al88Ac72nqmp3Rru1NL/ETqJF9RN2hpgHa2J3FM6GZ1UgOSLSJIEzzjZj8UTC4rXDctBZ6iDTqgMboDGoCZiSDN52tinFaViSpsMcD4i6FhTMLqQEqYvpsBz3M9LX6YtfBswaianUsCpXU0jSdxc7Ag87AweWK3RzgCyD0EAbcthbkBPph2qGCidwI+tp9L3wJLsBYLZk1p0gan7VAEEqNLlTB6ajPn5Yk0/tAohSStY7wVpyI8zIg4pgQFASSJUgjqIgj3wLotoo1SCwKwZEg25/jfzxWHK46J+NGpcK7YUMwwVSVLfDqiGPMCCYYdDHlODek4y/hPGhQ4iFenTZNOhhoWD4h4gIgN4ZBjF17c8FzrVKRyDVO6qz3lNTYEbkE3UMBESFkjacdC5WtidE9C+B8e/aHdTSNMpyLSeW40wN+vz3wTzvEKdEDXYEgSYABO18UXs/2gqRUZWC1W1vUlJlk0Aag1+ZEW3wGbIFKtRayrUZXMsFktYNqA356oJ64n/JWhlxM0xuMqRKKIBjUxtJIiADJ5m17DriVQ4nTZlGloYatWwA2v025+fTGX5LO1qVQFYGqVEEbalIkRJ2kEHb0xbFrKl2ZXYiQugs7NYQxkA7yb2je+CudMD42i8VKSDY77YadBP5YpXG+LMuW0E6XLIV0sGVGVl8MgbiOXMdMVvL9qhSpU2lqlQPq+Ix90iQBJlluOZBM3sz5UhaNXSnJgLiSMj1PyxX6PbSnmVIosAZhhphhJIBsYM9OXXngxlapp0wGcsY3YyfmfP06YdT7GpCsy9OmfG6j1MYSmfRlU6HANpsI9QxsZtF+eK/nc3UdzIgNYAORabNpAIJkSJm4wvKF4Gsh1kgFWYsE1MJIupsDci9+QjCtsOC100QgHeR6Yk08sgvGB+WrqUEEW3i1/Tlh5MwcHLGwSTlVNyMNHKQZG3I4XScsDCn16YkZfK7GZ/DA7V7CQmyzE7Y7BwLjzC+Q1HybTTRtYDdfQwRf3HvhwUu8RpiQAo2mRJJjluL4VmGDM5VrE6h6HkB6icMrKkHVY7gb7SOf6jHLdnSR+Hgw0GCukj1LgAdOc+2CnFK5AXWfHqknqZ3/D64gmgUKgnUrgEhRJJmdjBmOXp1wrih8KE7n8bSbeeNtoDWDcOB1pyy+SKfwx52vy3eZZTzVgw/H++I/ZOWylMnc0vywSqLryxB3j8MV0yPox/hZ0VaieZH9savwjNa8ovkMZw2UAzTTaWj53H1xfOyqEUWQ8icUkhE8mYdqRpzNbzE/Jhgfm+IFqemfgNvQgT9Ri6/aT2epqO+pF9V1aSI2tYKD9cUOrly1WpSSTfSOZufLe/lifXJVNUCM1Wlgeok/X8oHtg7wHMqWo06gUq7ENInwhGphSP6iZ3EKRtiD2p4A2UzL0jqISFDFYDeETHLriLQzZVqRG6GfrfGD6CbV3y+YajUa1Nyh5ixjUOo54PiqNBIBaQvWLkz7YrPag/6ljEalQ/NFxN4TxpFpim6Fj92LmZkenXCTTAH6reAAecdP1B+mBPEIWjUCiC0ardWI6egx4/HQCEiGkkki0exHIThjMZwVKLXvqHP+Y/OxOESyZDfGMyTnC3ORj6M4Lm9WVR+YAb5gH84x858dyrLVSqR4aglTa+k6WHlB69RjfOx9TVlFHWmpH/xGOiQqK3xngVCpmnqUnZDWpmoFCKUZgGJIYGdRJMqREiZ5YonEM2+XzdUVTqc1JDQaY0hoDi8aTT0mDYRvM40LMJ4SwEmjUJj+R5JHpOof1YA/aR2fRqbVwo/eICxH/7VFz/WrKT1IOJ9UwqTAucSk1Zl0mUga7gE1DAIWYKTqg2AJWY3xApBxWCEhgH8EqVBGvSNjsQZ+Y64g8PqNVcA/Eab0x5kUTp8jLafU4mZavLUHJMgnyspuZ6kGf8AnEnHqPdsPZ3tQyZUox2U0wjATOnTINrc+V53xXKeTFQBZKSfiP3TPIgeu/XfGrDsjT4hwtQygVFZnpPzsfhPkYgj0OMwqUnoE0tB0F2JMklXChCJmR6Hp5YCbSyLSvAxQUZbNC5daTm11LARJMbSpO9vacGs32mNTOGor6QxACzpfTEFTb1tt674DvnxWck0zNh/MNx7jUL+RMYhGiDm6cggGBcEbyPUn+2HUmkDrFln7Ydq/go0ahVSoNTTZtTT4DYGOsGDJFwLr7D9q+5aorsxTTqBbU0PG0SfiU6pnlznAHOZNFzK02GosJMnTcBouLD4QffbomhT0Egc4gqbggCAGHlEjqqnld/M7tiygkqNOyfbugPipOCT4oBgAXkgmQYLH2wV4J21y9esaYBUGBT1bubzbYA+GOZk9MZambqM2pxrCA+JiZiAFBMTY3mxvvsMO9majHN09JUEPqE22PkDJj64fyN6J00bbxvjn7PQ7wLqhgCosTJvEAxbnin8O7eBXYBiEkd2h0xJKjSxAkXkDfcE4pvbnjIqVe9SsXPiUUwPCoEIrAGfjiSZ6eWKvwjivdlizySAdQAtBB2YC+wBFxgS2Nl6PoZO1lCB3lQI/wB5VbWAeYDBYOOx89HtNV/iA8giAf8A1x2Ma2Rc4okkQefQzfeMR6rtC8hYkdDv8+XviVlqWpyGAAbxW6+VtxG22/szngBTEbjbz5fhiF1g6hps02pn7wgEQwiw6Dnb254bprrKyTpm7HkJ8p29P8ozVKPhnnqHKBBvf8otiw9juydbPFhRAIpgapIUHVaLm9hiqpCNmt5BP2PKipmf3aJCkjxQWYKBCgk3I2GDGXoIAE1gFrqCCpgmNiBH/GAXbThNenlaa01Z0WsjwADoCyRN7gGBbA/JdrAMwiMDdRubDTIAja4n6YerySusDfFuxFfv2cBQkggk/X088H+AcJqqzShg8+XWx5+2JfEeIMtPwn4GU+xN/YicEeHZ4EahaQGI5SRc+++NbMkrKB9oGTdUYQRNh68vwxRezOdehVaqrQdDqevwMwM7WKjz/P6OzmUp5imVqKrqeRAI+RxknA+x6085nabHSKSkrqAZWpvquUIvGkfNsFMFDf2h8T72hlix3LLvsxDqrDzDKD6j1xledZmhoJJIJkSZMGSYkz08/PGp8cziVMyuRrU10/ArJpBStpJDrpA1Sx+HmXxU+O8GSlReoheBUdGBpiVCjSQxEW1izQPiWYOG1gyZycbr18u/fA1kppT+NQ0EhlMEiRJUEkeZ64rxp0/2l9AAXUdKlhYMJWDYErI+WCnY3NE97TBBZgGUMoadAYwCwIBieW07YC5/Na1pMfiC6STF4Mgm0zeJM7DCtWhlhk7PhDTRlSGkkktLMIAvy6n39MC8jRLVFUEKCQLkxOwmJP8Azhw1QYM7LEc5gD5zf39sKymVPi0MpZCIbYQTpkT/ADFd+uJxQ7Lb2p4O60aAaPBNwwPxM0235LjWewKnuE6aAAeoxR+0FXvuHJVp91qCKzSBqEICw8QIN5brB8sHfss4zUZ1pVCsaJCgARIDLZRG0+d8WatEU6DvEeG6ajqNqqMP6hdfrgN2my3ecPqheVNKi+3hP0Axf8/kg4nZlOoYrVWgNL0yLEOnsbj8cTQ9GD9n6pXNUjItWpzO2mR+QwS4doJKMDqWwEGzCYsBuSkW39sBs1R7jMNIkI8RysbflhWbqaqtXxtoZtRHM3Ptqib+eFmh0fQnYCuDk1XYqzSDvv05WvHnikfaXw9KOZZmBFKsupgoF2Vhq8w1wQQeRBBDGLB9ktU/9Pp6vi1vPWCYgk77T9OWPftYywOS1mfA0EjeDH5gYCWKFsxbK5KoKjU6h0uhgnfYkHblP0xJpcWAbSUksoQ3AEi0xyvaLeu0NZbPF6j+KdYBE72mZPufpiM6/vyBtJKxv4rqPX+2Al6YyG+KB6jOSboPECdjzAPOcEaFCAdrm8GTKkDkOsj9DAYaoq2a5iYMfEIBPK2ClPOQ5OksJLCOYaQT5iDuMaaxgD0TBXElS1z8IiPnNwcQiR8QYahtEgjlP6viHng3eAbrA8Rty38iNo8seZukxUldLMbsBBNuY67nbyxONomR9RJOokiJ6Ta3/HphK5nVFoI6WxHTNN5H2GHGMgm14/X6/LFihIWsw5fr5Y7EQ1V/h/H8sdg2DqXfifBaNFEYak72pUK0yW/dUwF0XZQSSS9wSI04rOYrwWF/xII6+/4YuHFcnfS7swVFCGfhAsROkXkty5YdTsDlwtIs9b95TVvC6xJ2+5abW5Qb4jBWyrkioZLg1WqHdFYqsB26Anf0AN/UdRja/sg4KtOg7BHXUfjPwvaJW0RIO3XyxS+G5WjRBFMu81EmdJkTp207SPwwb7L9v6zNUQrSREVn8KsTZggH+5A3HLlyx0NYI9rNMrZimwKGYgHfof8AE4o/E+yWXbMs4aoj04gAghhE81sb7zz8se8T7WQpZAmrxKNU6ZG0w3nijcU+0jMK61ClAkryDwbbHxzIuMZYNvRsFLI0alOWJhgBytuQdvPDL5LudJB1IU0gxB8ItPyxTK3bl6eTy9aklN0ZgtUHUChIsVIaCJUiD1TqcWXhvHTWordCGEqIIvtBOvaYExaZvFwaw1wLN6tSk7be+POI1gphmgx4Wif4pU+R6dcAKHGlpOSBym4PuCJsRH4Yhduu01WlS/2FqoAH1ByukXB39rc5HTBWWA97XdnKdY0atIBGkNEWaI2YBgGAiLwdIwI7V5XWoqKaJPx1Bqs6N8cgKDcaNrkgdAcN9lvtE1lEqDSChRBqLKdN4NrEgFRA5+dpmc4bTqK2ZpeOn3bE0TvtBSfUCfWxtODoFGddhssKdcvVVWXui9jchqbixFxIJtYggdMV7ieU0FCPgaSBM2BuD+ueDOYzC5atUREJEaFGqfAQdJnTeQ04F5iqHRdWoBTHWQ3Of6cF6GV2Q1qWAINj0m5F/mAD7HBPhf8AurBEVqZWNoYSE22IqU0af84j5bJ6tjY2BiYsYmDvcD3wjI57RUonUP3dXUDEj4lPy8E4nHYzLrwo95kiJEygA6hlZCPKJHyxZexb6c5RfawpwP5dIHzB+mKXV4nSyzvTbV8YsoELHiAuw5EYn8H7X0RX1+NVDa7gSAbGwblI+WLN4I9Xdm/CsRUKtsQCv5j8MBOM5fTUB5E/4w72Z47SzdImm+ru2jowMA7TMQw/DcECfxDLiqkqQY/EYkUPnftllP8AUuogFmt0v9N8QuM8GqJSLGyMQUiYm4aYEAi467eZxZ+3nCmTNBmAAkGWIA68z1xVuI8S1Hu3aVsYDCAfi+IHYlmMelrYHInihoM1D7H80TlHUn4Hj6D/ADi5dq+H9/k8xS5tTJHqBI+uMm7C9tqWSZ1dGNNouo52Bbf4QJtvjZDn0apSpoQ/eI7ypBARdI1eYJqKB6+WMKfLdZijAkEQBBj5Gf1tiaqkhWOwOjYfFBJAjcQsjzxYO2PAwGdbhqNV0v8ADpLl0gj/ANw29MVPvPA87gz9Y9jBOFkmOsk2rXCu0+MeLyA1TBteASCLC4GIdImpXRUPdywUNDQAbSQgLR6A+mJuYpSA0bgXLCQR4oJmSIA+uE8G4aamYRFYKxYKWnwrLBQTHKWAtgesm9GjcK+z2lmMt+zZgPl84ssjd26oFkBQ2rwsGO0QfkZzjiPBauUzDUqw01KbQRuDzBU81IMg/wBox9JZXgiLlu5JYiObFoO/hJ8WkHYE2sBGKR9tHAi9Clm0Hipnu6hG+hvhY+jW/qxuuBV8MWbh5Oo6hqudPP03iY5DETUyEggg9CP74l16pXY89tNh89vbCZ70AMSNOx3tEkG874KCNCoP4R8v8Y7Hgor/ABn5f5x2CHBqeWyj12FOkwgqo1GwAESbi4gke/la3cV7NLRSnpqF9A0NIgDSNYjpE/LALh3DKyBHpaFNjJXV8MERqQxzuLbYIOc8Sf8AU0ryWmkhJJsTdN4ge2OfjnFLZuj+FZ7O0f39NTswXfzdQD9Zw9mezX7LXzgR9SOPCYiAWYlfYgYKnK19UrWUf+mjSaIMg2UQJA+Q9pdHL5kz/qWIO/7unf8A7T9Y5+9/NAHSRTquoqwPVvrr/OMAq3Di9FgY8JbSZ2kc/e8dJxppy1R//PDHlZB72WQfbAbP5YglCFJYEXIuN7yNvlhZ88awwKDjsgcF4fOWr5adQALryJ0wZ8rqvzxY+zeVYUiqg2kjn9wMD80nADIcWYOSrsPIEqYPUjef7emLNkKtYailTUTch6hYC+rkbfobYhHn+jKLkdxbJOa50gwy6hbmRq/EEYi9sOGVH4cSFJKiIgzpJj8FGCNXM15uaYEfdaoh9Z1nHVuP11WKbG4+69yPWPr64uuWN4Yrg16McoVDSanP/luCR1AJP69caz2RpulWrTSWGltLAGLWB9wVOINHiaVHIqmmrkWLI7sxvK7C4AHUHV5HCq+fVvDTYu3ktT0+ESY258xilt4FbzZnva/K1FzlZjTcSZupAiN/TArNsDSEXOqYmYBX++NSfg9YaWZqQJAN2qoYI5qT05eWHaVSqggVUQeQc8upUYLv1RlNLZkOTLowYK0SJEGCOm2PM8uorpVpMiIM+Vo3xtaZ2qIUZpmBOyDlFx8RAMeXzwmrxllHibMVbWDhAsX3BQ6vW3thUpj94mXcV4PXq13JRgSFbxArMoswDc3tgK1J6bEEFSLHcR+rY1NeE06tae6NEuIB7wBL7AKKd7Wt5euLTwrsiXDB0AIYqFJiVAFxpsyTaYM87ggB9l6ApJlO+yrjbFqunxVVVSv8TIpE0iRuhAKgGdJ0xAkHbqdRQbfDUMg+f+d8Z5/4fbK1KbBFTUNKswWAWg6DEQdUH7otZrWuHBcz3lAgAqUdlIJnS6sZE+RGx5RuCCWUkzNAP7QuBLWpGRcbHHz/AJzIsKhQXLsEA5k6hA+cDH1Jxmhrpn0x8/dteFGlX1LIM6h6i4OH9CrDKnTcaNMmZte14HtcfX5na/HXXuVpVWRqYI1IxVrhYEggwNM+/wAg/EWXvWIXwsdSiZ0hrxJEmJjDmWzuiCqMxgjxeJbyDAIIt1wlZHejc8t2dq5rIZTMOS9c0/3hgTURiY1bS2gi+83xmvaPsu9OpVfu2QFgQNPgIYEmxFof2jpjR/sx47UzOXd6rmQ+kEOIVFVQo7s/ADDbCDpY8saAmZkENeLEEWI6x+WN+hY/T5VLuGAK2gRYQI3tEeeC9Guq09dNV7wga1SVLRptpWxh1DyLk+2Ni7Z/Z7RrU2eigp1N4UQGPW2x88YTxfhVeg4V6dVADFxE7TBgdQYvuMI42PZo/Zz7U2WmA81EDIp1DxAEkNpZR4oW4BHuMaXS7nOUHUMtSjVUrqUyLWkHqDfHzpleKal0MoDC0mQ38pBteT+OLx2P+0lOHJ3OYRyJNQMt4BAGkKxG5DE3HxTjR+AZnnavgNTJZmpQqidJs38SnZh6iMCBXK7Ej0xuHbuhl+McOOcy13pyLgBxpuUYAnkQRc/EMYc2TfTq0nT16YZhQ5rU8z7xOPcMRjsA1H0Lw7OKSouVgCJNiAvy3HLYe+CP7HS8JNONVoYEz79fXy64FUKAp6VZyYAJNgPhMgkbtaeexkbYmUOMZZxNSQRA8Svp5xssN15jHkJSejqTS2ETkkAEKlrefpfffEd2BjwC/MjTbkQfljxu0+WUjxMxO0CJtezEGbjlgTU43VrMoy+WAG7MXkxtaIj3U4tHim8gfJFYHa/eJ/C4JsCSI8JNwVv/AI5c6HxnMMarAhVDApG91UQfDeIhtQ6ctsWrO1cxqKnL6jMnTWZkEHmxcKGEzHTbpitZ8KKoqsAoFoGyjxTcfF4W3k7nkRB6tPJN5yROBZU6nLETPhETImfWbfKcWjLZSW1ikNQ30nSsGBdSIMAfLnfFfyfEKEgHMBSVClCjCIizXEk2+WLFkOKrA01FaWMEH4oFwJMjb1EjCSu7Hjofq8VQNFSEkyWWqJvdhDSZH8pO/LCsxxTL00MojTuTUYlvYUt9uVrYKZXimpZJ+rEDny5/rrhX/WkFmLCLzqgEf1H++GX6Rv8AbK9lqK1CQjFUJjSBUZbzH3R57WH4FMv2fXZasjmAg22vLE/8YJUs6tQalclY2UBh9AfxwtKVSop0VtPQhBqS/MMb9Lgb4PklpYN0j7Bq9laYgw8i8gEE85kEfL5YhV+AIDYkE9QwPsC/oPlg2+YZIl9RkLZYExe6khTzg+XXFd7Q9pGRtgCsHrIPT6/OwJwPLMWcYqNnU+FaCP3guQICg3m3IxfEnPcYq0ILFSp5gTy6qBAPmIxWU46D4gTMSfFzBjpEWPz3xJbieoC4n089rD9e2CuWV/kjmfJFaLnwmu9E06r0gKVUDVpvBJ8Gra+0NceKJuMXOmyV0lGMbhlNwfy9CD6Yy7Jdrf3YpNdAum8yFg2t0Jx6lEuxOXqsreIg6tL7m5gwSI/CMdEeVLRu6kaoyDTofxiIJI+L9b4yH7Q+N5zh2aapSrv3bnUoIUqp2KkaYYRtPl0vqvB8wKtCmxPj0LM7zHi+ZBxWftL7NnNZay6mTkDcjyMY6UzAj7M/tArZ5qlGsNdtQcBVCQt1KhRYlWIN9wDhjt/wbUpIAtijcAr1OH11ZUKVATZyNJA+IehUMJ/m2ti7Vu2SV1alWCq+2tCxpsWgiAw1CZBm63F8PFgaMe4uAHsoXwrbp4Rf3ib9cR0fbe19sT+0lHTXYHrF8C0N9p64Mh46LH2b4lVopVfLOy1EKMyxKvSGvUrAC66iljYzjXvs27atn+8FSmyvT3AJKFTvpJEgyQdJJgTGMEpLGs6iBGk7Eny9LD54tX2d8dpZTPrWd3Cd3pZuas4AJMG6ztvynASwBo+k0WRBGM37f8MdVdHLGjUBHUCxiJsCDfFp4d2vVjAenVFiHR1I0sJ8Q3Rog+JUUg2Ym2Cv/VKFZSpdWBsRIYX6wSPn9cLoW7Pl7K5FpAuYbeY02tHO8NPKww1xyowgzJEgk/ENU9eRk+4PXGq/aJ9m/dTmMusJ94Ly2uVjbfbyxl2cfVUkrNiCvIiSd1NxzOBXsdOxHDu0dejSKU8xUpoTJRDCsYgyAdyABtiRTpELqWHTpYmIEaltIBJEjoJiRjyrwcORA0HedSkG8bCSOd7jyF8HslljR/cLWV5+6Z8J5kELI6bCT1tKdh0gJT4IrjUFUT5H05MMdi21FpEmShIMf7KN8NviAubb47E+7GpD9DPqKYAQiBIAUg2WSsgCDq/DzkyKXFqZEdwrW+8ah6bmWj2A/DDFHgDNHdqzf0z9cSanAMyo2A8vCfpOG/j0S8nsZo5hEAK5ajIbUILiJ3G4n16csEMl2iqqZhKf/tog58+Z364gvlc0BuB/Sv8AbDC0aky5Y+ogfWMUXB9FfJ8C2d4u9SzMpX+F1TSJ9vzwJrZZSZZwb/Cqgj5B1AtFow/3C/y/KfzGHMtRSmwZgtT+Uzpv1BMGOmH8MRPIRRksuNg5PkVHzm4PpOH3cIvg7wdZQkexDQd59sPZjjP82kdFUAD6Yif9TVvvz7zgeGIfKxpOKV76aqp0/dMDv1708sN1s/UVtVOpUDdNRUOd41bT67xE4WcypNmOEsfP9e2KdEL3oiP2qYiHZ9SzYnxRzAmxP8pHIx5OU+06qUWqSEYXa8qoEyySTbpz6QcE+Hdn6lYzSExzuo+e0323xYc79lNCvTYuziuRJqjcmAIK7MLc7+YxCcIrCKxk2Vejxp8vmHoNUVlcEqW3noGO456W62KmxFdtc++mIgEjSQdQNy0bypvsentiDx3hNXL1mWvDspB1EGSNtXQzEXHIA7RiPRz5ajBXwBypUbBYBuRGzCZ6+eJS41akaU3VEOjmIpm4JuYvIB8gLi8wD0tieM2VaSdQ0x62BFt7g/hGBxQ6VZQSLwBexG5i/Lfz36+6GUKTswvMbkQOerkRPla24cUyTRPpZ60iQDe87SwNzaRoHPn8ieT4ppDGSNNo5xz2PUx5zipZnO6xYwVABMm/66fgBh+pm9MTMNa5AkGDHXyB5WvhXxWUSRpfZztm9NrtYnxT0HmOZH5Ysdf7SwpbSvMWny2+f44xLKZ4jULBogXgzOw5f5jBHI16j3IJgRvJ1TtpG+1vX3wPzjpmcWjZstmcrnqYWuqs1y5IIsZgAjabfPFU7ZfZoQBmMie9hFVkDeMBVjUsWPhCqQBNieZxC4ZnjSQSAWgknci1hM9RPpG9sSclx1qbhlPhmYmAYEi/lJ6nG/kJYYjn1eSi8ey7NTV6g0sCENrmBveCTH+TiDQ4A1QyTp5CbTFojkZEY2uuMpnaY7ymBVDFgZAglrTIiLhQL7D1xRePfZ5mkcuilqRIuKlMuo6i87k2G/lvi/fuvxGTxgo2a4c9IlTF1mD68vr9cDy5HKD5AYtdbJs9HQ1NhVQkqGk6h96IkEgdNpwLrj92U0Gm0iVPwlgCDbedyPU+uGhLsqexkyLnuIM+rUt1CKpiNCqNOmwFoje/hF95Kdmu2Ry1Y1KdNELrocAvoa25QsRMwbEQdo2xER3Y6QEQMAGEbwZEybiYv1jE3NcCZaavoDBZUgFiUAhlqRc6GLNcCAVvuJZhVGl9iftNevmEo5gKKdUELEnxfwnVbSQD5g6eRx79o32YgK2aygIG70xyPNl/MYy3K5uvQdXpNGk6gVBtH3bmY5eYkXxv3ZjtRQzdGjV1BHcmmpY7sBdDeCbmJuRcbjGWUB4Z851806vcmDEiYvsTA+954M5XVTIcTCwdU7EwfxH6vjae0X2X5PMFqk9yTclAIBv0jrzxS+L9gsvSUinnkZuSVBpJuD8QJHlcAXxuuA9gAuVzLjVpVp5sKZNrXJEmIj2x2J57JZ9fDRoVDTFgUJKnqQQ8XaTbrjsSsfsXPO9qiwhIppyVQMDhx4g3JI5wYOBIYkbD23+eOZ/LHV1tnK5MIZziWoWLR6nAitn9O0n3ws1Z54ZqKvM/TFoomwTmePHUQNRI5Gb35ESPnjxc0zL4ywO5EyOtvQT8sP5x1GyzgNmqOolgxPl0P65YZ0Msi1z9NmhmIU21OwCWvyB3PkcO16YpqrMroj/BUKk025+FxY2g8sdkuz+YzCHRl2ZYjVsDHIFiAxtsL9MOZbjijKNlKoJQgqCR8B+6esq1/mNiZR2UpBLstw+jmq4pM7NIMaDcEDqB4fe3piW/YWs1RhlXZoO1QMFi4+OCv164B9ne8yVWnUpMxLeEsDYDmVOxXmQRNsbhwbia1EGwJMEDk/MDy5jyIxNyZkj3gSd1QpJUUI4QBgIjVHi2swmb/wDODAg/r9W+uIeYWRpPt5HHuQqHY7jEHEqitdvuxi5ymI8LrdT59GjkbfTGY8M7FVpKusQY0nxCP6foCI26Y+he4DDCKORQchOMqqmK18Mryn2dgeJteqBfVBJ6zyP4Y7PdhE/gg8mET7wI/DljWXyy9MMVMqp5YokhaPnvivYt6QOmnqHI87j6/Xc4AVOFSfFTCnpB5ec/h0x9K1uD0yNsBc92RpOZFMflg9ImyjBmy0WCgibSJjy3th/L1GUzAUzPwSDbY3uCfX6DGtcQ7CU9woHz/wA4D5nsSgG4/D8sbxRYO7XoqFDPmorBl0sLggyh8LekERMTz8sJy/EgADMCfOwsLjpaY9hi68C7PIEr0jTap3um6lSV0EkEWFwzTPne2A/aL7NalCj32W1PTIM02AFWnIYOLWb8Y644+T/zpaEku2TsrmgRIM3seh38/lGG85Vqq/e0qrpU06VZWM+S7jfaL+otNe4dX7unz36SYi1/+Dv1xYMp43AN5tYyf1ECfLHFnjlg0ItaBvDu3Ob70LmneqgddSPTB1pN5fTqUxsReYv1k8b7M5bMhauRrDxOdVKsdDa4kqrnw6iCCNRAPIk7LznB3qIyosnYNPQxBAFoM895vfEBezuaVxrVDFtZaHiYuLgjTaDP549Lj5FLLLX8K5nAaZYHUjIYZDZpBuCCJBxMyPEWYqAfEkGnJMsYBKCFIm9haSRvtgxxPImsQKqElFYAneAIRdRHw6iLfKMBczwhlo+KBpqABtwQVIMETqgou3UYpJ6CmmKqcbqL4gCFYgkbXAmACCIBmPTBHh2dVqd6X7pm/eeImD919IPgKElpA2JGzEYhZcazTLhe6BKuwDafCO81KIBUlSQAREzbfBGlxE942k0gNRUotvCbBgJKx8NjHkTFklh2hksFk7M9oq1HNPls/UY0V/dvqltJBBWojABlEHUH6EHniwdtOwS92uYyrGQJZBcVFkMWGm2oDUbWIO22KBx6q9QJmAb0v9PVnmoZjScjoysEJ6jkcXLs52zZMslNie5phQzAa3pKCLkffQpIPNSBYg2dvAlFePaGqnhWo4C2A1bAcr3t0x2NLzPB1DH/AFWmYaCFY+ITJYoSSZmfPltjzEPH+zUjLRnz0nzw2c4ecny/zhJp23/HDFaQDecepRz7HxniRcQOv6GE/tynYfXA3U7G8gYI8Ly9APqrs0dEWC39UyPYYEngbqGuF9n6tcBlUFJg3Go9YEwT8sK472HIVquWlgvx0z8Q+d/Y+3TFx7O8YylQ6KVRQx2EaWP8rK3x+on54LZrLknUoioo9nXoev5Y5XyOyihSwY/lOK5hkFGizFWIHdxMGd1ESpnfTbnE4suR+ynvSGrVdANyqAFi3NdRsNyLgxbFz4N2fo0atSuiQ1QXHIL94Acr3ODTUJ25i3mOh8xgeT4FRKrnuzNH9l7ikiimFlSB41b+Mndg2xPUcrjEXsRVpgCmQRVUmT/MBynlDGPTBXOK1Or/ACPcfytzHvv64FPkNNZayGCGGoDb18pnDi+y4rX1D9b4k5ZfngDlM142HI3GD2TqAgGN8IyiYToCMesBM4itm4ww9fVy+uAogYRJGI2YPkcDHzOk/EB/UD9N8eHjJHMH6YdRYLQ+ascjiO9Y/wAROE1OPL/EV9gcRj2gRrFkfyddJ+e2GBaHqtNiP9yD0t+YxBqZSptYiLEbiP8AGFV+NUVHgAnmJgDA+v2sKR/telyfmY/HGsDZNy1Oqh1KAeosJ+n54LUJeQyxqE3/APqeR/xisp2xpOeh6owYf/EycWLgHGVqHTqVrWOx9Cv62wJZCn6Mm7c9kXoVz3awlQkgxYTy1cr3vtA88SKGbprR7sLDqAzfdbSxt4ovECRBxdu361SsINU7CB+t8ZxU4fUV2mnBkiSJ8MKBsNiSduY2mAeLl4U1Y3asIJ8OzC1qqUiqxVqSSRLRE2PLpE7nF+p/Z8rQWrPJE6SAQLDz5WHLGc8GZSyOleXUwZlWRg1r3BG3zFsaGnaEuabA3NIt4ps0aypANhKMp6QTywvD+P4sCVkPifYoIPi1EwI0DczoBlubDT7jFIr8DLk6RKFAzBtB1A3kA7SoDBhfnIvi0cQ+0OrJSpSVYgNEwCSQoAO6kjexmDywFPFopgaFJlk1wBIloJvpAILbgbc4s/JOg9Stv2cC0qhpBiGsqlgHA56HZQrHbwEA/EA0nEGjwxw+Xks2hRNNlII1VPFYkjVoDSu/hFjeLNnqynRddTmSNRANwrPbab+tyOokUHpqpFRNdMSoIIVpC2cODMl58ItCmcJ5bwxousMq9ThQiojMxDKstpuAsBmYQT8QO2+483Mrl69BmpuSr0yFgkE+Eqx0lRzVjF/vdbYIVI0s6gXaajCJm9pIHxXY2jxLblhjOV0Y6pltrSNiIgbGIP8A2i+5Hkww3bLRwftdUo0VpzSXTNiQu7E/DMCZmBAvYDbHYr1OiCJ710ufCtKqwF9gyrBx2N5ZfDYBtDi6pZqYb3v7DDL8SRjYRgbw9mQHxNqYQSrG46E8/TCmQyAsXsBuSdogcybY9dv2yHRBMSfh8XvfEvs3wU5ysEEgi7CQPCN7nY3j3wJ4hwnMZaoO8Uj0BkHoQQDN+mLv2eyjHTWAKVAImIDDYq4wkpYNVFt4VwujStTRaZB0+IHTqmysfjpMTsbgzzwbLlhsVdeR3HkYsQeRFj7QAdDiAzBhSEzCjSNV1qDnSqA/EDsGPvzxL4bnxUWLoUOgq12otzptzamTtzHqAcc3osn6JuXqQ1ratvJuY9/1viQlfSwU2Vrg/wALDcT5H6RiOEmeR5jmrD9b88SquR1r63Hkw/uLfLCILOzeVFRSCLjceY5/rl6XFUuHSSD6H0xYcnSJAPPY+fQ4ebKRcD1xRMRpAmjwJQQ3ityxKAdbIB7/APGJ4boMM1a8brOHRgHncxmBt3Y/rI/FMV3iHGMyh6+hn8sW2vxNRvTn5YgVs/RYwUUHoRh0I0yl1u1tUfHPyH+cQ6vaUG5pk+hYfhi5Z7J0SYNMH0K/hvgdW4JRO1A+o3/Xth00TaZWl47qBhCOknDK8aeSBC++/wBcFq3Z9A0w4ANwSo+v+MM8Y4qXPx015BFUQB73OCKD63EKgVtUgBduUkhduvimfLASrmbzE/r6YNUMwz03ViJAGk2HMGNug/XMXWpFWGpbSLxy3/DyxOLy7Hfoj5rO91UDKJ0VIHPxKLzJ2JJMfLF/7C8Ty70FrElaoOhhMnUD4SBf4hz8j0xnmcyIZpqCwZ2YdYKiJ8zA9yeWC/ZzgmYqT3KMwcQY8K2JgmLSDMYXaHwi+ca4zUgwQB53+Z5DyxTOLZ10pjUwDMZLNtcQFGkyYBPIwZOxBxYFyD0gq1U1+AABizA6QoY2Owuf78hHGKr7miCpB5tEESZW3hBIPpJ9OVu2O3StgTs7VqLVZgQSjEEmWUpYMGMgXU2PlbBilxh0I1OppgtpjdSy6dUWMXmIiZNpwOXI93IK6SfEwEwrFTpNyfusR088eZzLiQFUsxUD6yTBO8CB/LMecOSdyDaQUz7U6rI1TWYCTdUU1CI0uN9JhrjxBQpBsAQVNiakvu0TaDAI5HYi1hYA4md/4qdRhIkiTfUNQmRsRHhjoVHO8Xuf3gkiF89wALCQIMST9doxNvAs5UJ2KAAyCRYWPjJgdBBjyk2OJzVFKtJKoCBymZLTzsG5CLO/M2gmoERTHiLRtdQxPXnCsR6qeWGaj6oXlOoyY6W36Ry2E2vgerBeLJSZ1j4gIjVM7HUhMwd5YDrJ8hd6tlgnjcnUx1JTJvERqYTYdAfwviHlyp71rNYGBcnTGkTvEMoE2E9BjziVRQ7nUztOljBAHiExzI8Om4FiPI4wVsmtVVrs0k3mN/r0x2ItOqSPDUUDl4I2t/DjsDsy3eJVMwxke/5YKcEP+ty5594n/wBsdjse0SZpPHVmis3/AHqi97SLenlgkhkKTu1OmxPMk0lJJPMk3nHY7EZCrYGzrRmkIsbbYtGZ/wDyKfzZdS38xgiT1sBv0x5jsB6Ct/2GMpuvmg/Ef3PzwXojwH1x2OxMqx/KDf1xJbHY7DE3sai+GKwscdjsVRgbm1EbYr3ExG2Ox2HEYPdrDHj7Y7HYZEx/K5VDuin1AOGs3kaYJimg/pH9sdjsMgMgVaCgWUD0A8sOpSUu0gG53GOx2JP/AC/oy0Kz2Sp/suY8C7g/CN9W+2+DPYcxkvRhHlcf3PzOOx2BLQ8dk7PUgYkAxWBFtjpi3S2B+aoro+Eb0+XUpPzk/M47HY5WWkUQiaUm5mkJNzH78R6Qqj+kdMJzCCTb/wAykPYgSPTyx2Oxzcm/+CT2DW/20/8AVH/YD+IB9sR8qoFVxFtMxyksAT7jHY7A+k+TYjPGXSf5z7y18QWMC1tvxOOx2J+h3oJ8MH7msefdn8f8DEPMmXeb7fiuOx2HWyhNyP8Atr+ueOx2OxN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6" name="AutoShape 12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sp>
        <p:nvSpPr>
          <p:cNvPr id="3077" name="AutoShape 14" descr="data:image/jpeg;base64,/9j/4AAQSkZJRgABAQAAAQABAAD/2wCEAAkGBhQSEBUUExQWFRUWFxkYFxcYGBocGBgYFxYWGBgYFx0YGyYeGBojGxQXHy8gJCcpLC0sFx4xNTAqNSYrLCkBCQoKDgwOGg8PFykcHBwpKSkpKSkpKSwpKSkpKSkpKSkpKSkpKSkpKSksLCksKSkpKSkpLCksKSwsLCwsKSwpKf/AABEIAMgA/AMBIgACEQEDEQH/xAAcAAABBQEBAQAAAAAAAAAAAAAFAAIDBAYBBwj/xABAEAABAgQEAwYFAgQFAgcAAAABAhEAAyExBBJBUQVhcQYTIoGRsTKhwdHwUuEUI0LxBxUzYnJDkhYXgrLC0uL/xAAXAQEBAQEAAAAAAAAAAAAAAAAAAQID/8QAIxEBAQEAAgICAQUBAAAAAAAAAAERAhIhMUFRMhMiYXGBA//aAAwDAQACEQMRAD8A9DWsuaxzvDvDVXMcMdmT+8O8LvDvEcdeAf3h3hd4d4ZCgHZzvC7w7wwwoB/eHeOd4d4a8KA73h3hd4d4bCaBjuc7ws53jjQNx/Fgl0oqqxOifvFUTKzuYYmc5YKrs8ZubxOYpOUqprS/nEEuaQXBrFwawrPOOFZ3gKeOKawff9okwfGXLLYf7vvEwEys7w0rO5h0NKYBhWdzHO8O8OKYblgpd4d453h3jscIgOGYdzHO8O8IiOGAXeHeOd4d44Y5AO7w7mF3h3MMeOFUA/vDvD0zDuYr5oelUAVXcxyMwnjcwTMxUSHqnRo0qJgIBFQaiJZiHQo5HREHYUKFBShQoUAoRhQ14DschQoIqcTxZQilyWH1MZwikFOOTvGBsH9f7QJUp43xCeFDCqEI0HPCaHJEdIiKJcKx7JIWaAOPK4EV53aJeaiRl2Lu3WKcygipOiK12GxKZiQpNj8jqIeYyfC+Kdyou5SbjnuI1KVggEFwagxMR14aY68ciBGGwiY4YDhjkIw0mKEqOGOExwmAUOERvDkmAzqzU9T7wX4HxPKoIUfCbcj9jAVZqep94ckx0sRu4TwKTxcdz3iiEgB1HpeKWM7ZSZSS7qUzgMQCWcB2b3bVo5YNGDHXjKYPt+hZYypgoCSjxhJ1CrMR56O0Xh2ukqLJJJ5ggPtY1sW5wxRx4oYjioBISH56RUxXElKoPCOtTFF4siC2H4s5ZQbmPrBDNGXCqtqIK8LxTjKdKjptCwE3jilABzQQxc0AOYz+Ox5Wo1ITtyGpiYqPiWIzrJ006aRTIMPnYgJaj9LRTVjlaJEa7SeBZAh4igjiKn+EEekEJZcA2huhwh7wwCHLRzhaIZqoiNRDZ0yscSS0FVJwi5gOMKlhndO23SK06IJhi1Gtw/GEKTmJYflOvKKk3tKgLAAdOp18hGaC+dNYZm2iYN2rEpy5nGVnflEUjHJX8JrsbxkkY9khKjQGnJ4UniCFKZKq6NyvDIa2Cpg3hExnpOJJNfxouo4q7Mx3r+NC8TRImGkxSxHEGAy3PyhquJhhqdYZRdzQ5BgavFvyET4fFjLUwwA5s0BRqLn3iD/MkBTE6xn+JcZDkEG599fPTnFWbxALOdN6DL0DQ7s62U7EhUlYYKyspjYEWUX0F22gJMmS8wEwJ8RCgMzISSlycpUAaWN6axnFcXV8LmprUtrv1MQS5WZ3Ifm+ntE2q0PF+JS0lAk5QAA7AghVzXM+t9Yl4d2lmJBZQIb+qrXs27xkJWLymz19ItjHchlN2oR6RLKNBi+N5yCpSirQ0GWviAA0sx5QQk9p1ZKnk5B09Q5HtGNmKDuLH1+UX8MoFAzEkbaUFH1iWIIT+IqKswUoEsaG45tBTA9o5klLnxP8ObTzFSL3jKzJjFqAbRLMmAhPjs9K/aLi3y23DO0q5qmWoHMDQBm836xDxLGHvAkGhFRprGfwaGyqKkpDgh9eYp9oJyJwXMJzpTTc/n9oX6WQRw66RzETGtEJxATQFxuxv5/nSIJ88xnHTDpUyrwSl4g5S14ChWsWZay0WxGg4cvMhyXr6ROUUgVwpRD/AEi//FbiM24YhxGHaKqpjRLi8U4pS8ZfieKIVQ3tGpalgxNmC5LARXXOSCK+jlurQMn44ZAFONhc+dqQOWT/AEGuwevIDqInas60Myds7bxBNxOUPcmw19YGDHqFDceZfV4jRi11BpqKM/nDuiQEkubPYx1MwpIILEW0hkqcFUIDdav7eZiVISXACtKt7NRhF7wTf5stmUfv5vEcviKwXBPVWnSJP4dADsoqFiAG939YrZyTUbNSvV4doL8jtEtJLuslr0t+nnFrCdpQpZStJT0ct1+8UP4eUZYzBQULr7wNc0CcjilLmo8oH4lcpCmdzzu2jvD9SFmNWONynYqPpFT/AMTpqyUto8wA+jRmhigDYEbjTzOtdvWLGHx6Mun/AGn6CF/6VnUGIlISCVPVRDULly2g+sC52KBJyskP6fSJ5uKSXSsFnUzHn5g+cC8QyVEF+XMb8onCfanEq6+cM78teIlTK0EOSPL85x1DzMtE0qgMVQaxbwxSogF21MBKVHLyjsqepNqfvD8ZgVSgk6KB02v8lA+cWMPhSUBKwwJBQvkSxD2yuXbTlWC4bPn5gk61tBPgPCP4iYgFmBJU50SxIpqXaJOKdmZmFmJROFCHChYhnpzFiIOdipyZWZR8WZSUhLWZyVcjp5m9Inwsin2mUsqSFAgIKkj9P9LAcmirhZJNN2+kabiuL76WsE0zApvS/KrGlYrdkkpM9L7F/IC3N9Ya0ZxYNNIAYAAWuWqfWKylRouNYdJOdIGoPMg0MAsVJZuUZbRy0QRwkl6RQwcGMKnxREGey+HlAqM5CVpajguOYYxX47hghTyv9JT5dwdQfcHbpE8g5E10H4IeruFyB32cFebIQRQAAOqliohhGb9jHYjEUvA7FLQASpi3lf5mLeMwhGoIe/KAfEpyRSnqCfSLWarYjKs0etqs2w2idEwIHxZa1oSDpcgAC+8UZs/w0IJG2vrESpqvisWoDfyH50hZvhzXMTj6UyM9gwiIcTJBdtv7x3h3AMRiAVSpK1AAuoBkBqF1Fk67xPiOx+IkzEonoMtSrJoVF7Ueld/Qw/bPa+VVJLsxqQCK7/KJF8UTKWEsSxq2/wB4Jy+L9xg50h1S8ykkpoVKKVEEVIyBjsfhjI4ucCvOK6tz8rRn8gaxPEQrMQtSWLBw9Q7xDJ4pVrPY1Yt1/LQHxOIdrMOWsVxOO8Xog1jeIEtlLnpubbxRXJmqNlBg2oPSsNwswkvc6cn3/LPESpymZy3K0JMBPAKKE5VW3e1vSLvfDYHmC3vAbBnMCAbB67w/vctDmfy+pjHKGIsQupBP9RY+ekRzF0+sRrVVXU+5iUKcWH3juIQktEiTTWJEpoSxbcAxxt41oaz9YucNwxVMCHyk0cxXADtp7QW4BiEy8SJkyqUhSv8AkcpYV3domqPcRwSl4MKUrMULAB1CSMtfMiJeziAodxNAYh0m4DU9HPvBHBShMkTkgHItBUjoxKfOAvD8OskKTQpII/aI3jYTsMZslWHmuVyvgJuwHhPMMQIz0jCGWlN3zEn0jayZ4nS5ayGWkN1TYp+bjzgbjsIxpv7xJVwCU6gqvM82rF7gGGyqKtgWG7lvp84t4Lhjufy0EMHhGsNPrDVRzVulST1gdiUOGg1Nw1XgficPluWaM6qhJw7QTwUvMoCzmKCJwWFZSgZCxKlMHpsD06tEmC4mEgzDMloAUEKL5iCS5AAqaDajjdhnvAc42oJDJNwR+5+XpA2XKSs92tQSMoGYlgkfEfe2pIi5wnBfx2ZpoPdp8RAAJpcAqYAnUkChi9LOCkTVSZye9mubhJY5UlKUgu5Ip4QanpE7b6T0wXFsYkBaZQUZYZiFB1AO6iGdjTY+0A8XKCF0WkpckrYVJ0S9bEcqx7HiBKm8PWuZhpOHC8yR3rSyEsXUkllZtBzrHh3FEhKlhZzd34G0zWNtmO8Jbazyw+cmUC7UO1vLaBOIxJVNKnba7t945MKlzEpSASSwA1ewgrI4GqU6sQkJIsD9WPyjf4za5vXuz/8AiThDgZcua4UhKQZaJdCUkMQzJAPxEUsekAO3HH04wjulTQUgFPxgagrCRTOzp1LFg2mFmcRLZUlwKtYC1X38orjtAvMCFrBSfCQsjzrQfWOOW+VnIN4gt1l7vX86xXKxlZqu4L16NrHqHE+zWGm8Kl42XJV3pbvMswFIykha1gvQliwaptvkpHDkK7xlEZE58vxFfiSCAQAXYuBqxjp3npcZmYAAzHm+8QBLwZnmWp6swoD9td4rSkoFw/16ChjWoHhbQpjwRm4ZCnyhKW1JZ+oUXgeZCgSDp5+0TQ+QpurbRHMmkmpeHBID69IhKYGLExfiV1PvCCCKwzEDxq6n3iaWomw/aNiyhZDAE0/OkNmyg+7jQa7dY6qYxYXa16xKkhQKSwN8w3fYHyeCIUN5xbkMpmvHE4FQ/SfP6wcw3Z9Xcd9mSpFiEeIpOoLMxAqX+cNabPsFhs+Gr/QtSfIsr/5GCqezoRUUrHn/AAviyZCwQV0OYAFkvZyNaU1jQ/8AmBMYjIkg7t/9Yza1GjkyhLqqghy1Z/hysOcBeFdsVzFoQtCAglqCo6C0bkcPSZRWklTaJQivSmjj8EZtrQJgsOPPRmqIII4exN/SKvH5CpeEM0IYumuUEgFRBZQTegcc4xcifPWsBBOY2CXfzibRvMbLKUKKQ6gKA0HVVaAXPIR5lxbtFMmruyQKDR6jM25DHlG37VidKwsqWtS1TDLXnIdqqQztdg4c3cx54MGVLAapYW3iz+Qe7X8aVLwmHwiDlAlpXMKaFayCatdnjPyZ5mIlSVE5EqTQaAhRWobEtcwR7Y4UmfWvhHlTXa8UuH4VRWcqSoMxYPdCmjckxG14f2ql4aVIRIQUZqZQzKKphAUs3mLYM52MaXGccwpmzF/w8uYqTlAWtiQaqGV6JANQ1QSY82kcPX30oFJ8K0kh7MpRrtcRclzS09TE5lHpTN6UVE6xcR/4r9of4pOHITlCc77OrJvyTHnmJnUqbt6tGm7TVkp5KHsXjJ4kMBGpGKK9mVhM1Uz9KQB/yUffKlUWuO4xSll65EIS5rVi9+hPm8d7P8JmLkZkpoVOVdEqHnd6RU4sCFEF3USojkEhhXzici+gqass70J3u3LrEEye5L3PKOT1u0R4eQVqCRclvz3gw+gv8I1hPCEhYSQpayzAulSrKBDb+UZ7tRwCXPTMRhkpQtK1LonKFnK5QspAZgDlNqsbkgh2EmS04YyErdQBLMzByn5C8ZPj3a9WFT/C4cjLlmiapqrUsKQPJIt5Ri8fLrPXljJkrIo5nzAEEG4O1bNFQzCVODy2g1gscJiAFsCc6FKapCZeaXzcGnkIz6C5PQn0jTGH94YbOmOLMRry5tESlQ0mMomkozHVuQeJTgP9w86GOYZQAapJ2Nh9Hh5CBcqJ5M37xNRJPwSgrMUuCTSp1N/Q/OJlTwEhwPK0FEcSIlzBLfOVZU5XPxqbKBvQ/KBuG4HMm4jukAqUFALygkJqxcigANH3jo0GmaXo/r9ouYdK/CTQGxLC3zj0rs92cw6pihlHg8IBFCQWKq3ckjyjO9v+E9xiQQAApNg1Cmnsxi0sUOH8LExbBaXYnLoyQVGvIAnyjZ9lJhw6VJloSsEgqotQrZ6gARj+yU1sZJJZs1XtVChWPZ8CUBIBSMuwDdLRnCAk7guFW61YWW5UxyrmipBNgoiujQOxKcJKCmwqApACilZUos7KB8QyqDgtWkarFoEoP/TmtuNvaMjxaSFzlJTX+WXJajEgMeY05QxqJ+znGpJVMUZElHdIMwZUOVFwAl1EgfENI1mA7cqMsqICQFZQEoFBuacgI847JyQUziuoypS2/jBry8I9Y3cwASUAACoNOhI+Y+US8YrXJ46wS5uATTfSnlDp3EjmTlYA/E1DU2eMpisSO9cqIYacouox3iSNyR50MTqhvafjJlISVLUSoFWTMpmchAoRemlgdTGQn9pAgqUlfwhypK1pJL5crHm+m0Q9uOJZ8SofpU3QIyAD1eMctJUhtVN6lSPtDo1r0LhvEpU8y1zUCYVLUlBmk+NCB45hAS2VD/1EOxqWIi3jMfJQhWTuiljm7tISoJCsousFTuGSAXBtSucUAZypQ+BKUyEkP4UJIKzycoc/vBrsbweXMMyZOQlSAApQIBdUxOZiDfKhaEjqreM3jZ6q6sYLGIKErR3av6avmdjQ5XAtYjWKaUBWdAlTXKi+VCsoZnY5W3rBzifFZSE5JaRKCApSzLASTlVky+FrlKq7JDM9LXBeMzJ0iWskIUwMwhLBalpsR+lLktrlD6vP3fZsYnivZvv5TJRNTlNAUVJ6AF/WMxO7GJzZZs0yyGBHdLKhyalWj3BGNSkEqTlSVBMujEgsl1AauflHjHaXKviM5WFOQd5lWX1fKpTWIWXOXSvWLbyZ8CeOxCf5Ywx71EhOVErIsfFQqVl1LHmTGJ4/ic68y1J7xmUE0FagM3mYKTsckAzEDIp8pKTlz11atCAaNblA1eClz1maqblKviBBcq/UK1JYlusZnK/Jb9Aa0UidMwS2CKk3V52HKLmI4ALpnJ/9VDDJPZ+YoFQVLYXdYHmAamOk5xmQT7McWUifLJPxOkn/AJlT/NUU+JyiqcolhSpPpc9IiweFKJiWUFZSCWc6giLvaeYAoiu7N+N+8btmeCh4w3dpAcHxJdtHSrfqIqYaWGA1c18tYvcLSVEgJe29Xeuos8OkTJILGiAakVJFbbn9o59kBcTJy2UFcxD5WBJTmJCRuemwrGjncIweTOJ0xmD/AMoUfR1KAozOAfOBeLSJlUqcaOwNGHwglifSJ21bMMR3SUslRciqgNPO0D5ya3HKh+0THAKegN69d+lbxXmS1A1BgyJ4biipSyxbxFwOpZuYcxs0TpXd4edKIl97OJmJYkGYAx5ChLbZn3jzuZ8aup949JwPF5UrDSyiUgpHdoxEmpTMRMCWmCv+oFatoCLRtqDvH+IJwzLQKeFSDo6gVH4aEENTVqQG49iv47DzMwHeyWmoIFTLYZ0HUsC4fYwuNpmjDrwqkkiSSlFCSZebNKUKOfC1esRdmeGzjMDoUQuWUEGlCMuvKN/C1n+AHLiZahoT/wC0j6x6xLmeANvGIwHYuZLnfzP5aQdQo7tUBvnHpPDpUhKQDMBNBY/QRncRBjSVyD0B6fjRl8YgkoVUEp22j0xGEkBLZkkN8op43huHNmP0id4SvP8AgGAyIWTYkfJzGgmmiORT+fOL/wDBy7JQG6xeRhUBNUg9HMTtFZieM01XmPWL+GScyCRaYK9U1f0EFkS5Tv3Tk8yIsjFpH/ST5qOnSHc149xBZ7xSlXJWfVf7QzhaQqdLFfiSfRQP0j03iuEw6iVTMPoXI9SfEQGgRgsLgpRK8kwlNAAU3UkkABNyfk8O8WMzgpSys+E5ld4QBUkkFIp1Mei8C4HMlYVykhUyYVkEN4UgJTf/AGofzgV2Z4thh3s1Upcqcl0y0LUCVFSSaMApJGrgBiC92y+B7XKl4tM9RMw5jmDlkpKQhbJ6WGwidtXBri/D1rIlMylIGboWc0pd/nBjh6D3eITLKQnMiUhtMsrKb1vMvD+Azk44zjLdIQUh1EOQoqIHL4bVjRcJ7N5JWXMFOpS3uPFqDrFtiUL45jZaO6lkOXBBBq4Ygn5U5x4TxKWtM7EOCAZqi51GZZ849d7fyThAMQsgJC2QHDksMoArokudA8eZjj0sTJ0/48yVJyF2AXcejjShibMIBKxfhYhJDK0sa1B5fN4EJnsIJ4uSpSXEsJDUDnOw5D1ZoFzMMpJbKoE6EFzDixfCSTLWs0rDMVKUln8iDTnEyJC8oFK2D1PlzjplqKWLNsVJBBhqr/ZGVJVMWJ6wgZPCVFgVZhRzR2s8Tdp8alcw5fhBdOtAw8/h6VingimUgqLLILW8iP7R0TBMdRcGgH7U5/LSJeRcwMXjCQxqOd+kcl5lEZQSRVmdovSeGIKnMxki7gizX2eHpxBqmUlKUv8AEfdz7c7RNZh6ULQBmy5tBmrX9WlqgRFiMWGoAWfVxf8Ab5xYn4pAYabg35mhPpsIG4ihYGh5u3Ln6axJ5NT/AOarUGKiKXFy2kRoxpapUTyU3uIqNS3nFiVw8KDhQHIgxckF3C8HUpagoUzHfntG14QkSkgJlywCAHVLSug3zJr6QK/hiFK8Opp5xdkO340a1JWoxPaTEkECYrLZgAA21hSBsnE1e56AfSG4GQuarIhiojUgBhuVEAecEDKOHWkTJSVEhx/plPU5Vl7Hb1iWtSWpOF4oFbKBDu5Sx0PRrwTxMxKGZQU7tYqHIgWMA1f4hKSFAS8OgWIEuWCzPzf52jk3jAmKzKmyHUaJQpNHS/wp+GzdYzsb63BpON5j1idOOtWAqcT+Afm0cXizlIoXBAd2qG0IPzisNPhsbLUPFNykWGVSiefhtr6RKrEJ/pXmG4BHyNYykmbOJoqWlg1JZ8viWYtcPTOQgJM0KNamWkmpOp6w/wAayNEnHNqYszOIIKWYnelPf82gNhZaiACQGAcqpFrE8PmIAUQGNiKvyish/FOGy1hkoS1/Epy/nX3gMeGBCmCJYD7J+VKwanqO46X+UUVz2Lux5JH3ERdqfDSVOKllUAsCfKnrFOZwFBDFOUZs3J96X1i/h8cEuRMmIPJI+bKtD8HjUZiVOp70avq4iLqtK4ekBQJUx/pBIDsRYdX61g7wHE9wkIQVBIuHJGm+sDFzalgwe14llLpz3i4ltDO0fB0zpipkybOVmUVBKlkpQCzhD/CKAMNoymL4Thkmktbgv/qHKdS6UgdDWNziyCK1jNYjAGYtkpUpX6QCX9BEp5ZpPDFv4JhYkm1Q5sny1f1g3wzs8lWGmd/KxPxBp0tgyWbKorlsE7tBWVg5+CBn9wrwBznld4EiniZQ8LbgiB+K7bzcVmTNXilpINEES0NShT4QR6xhuS/IRiuGy0hKcNLMzwlMybMQnOBmcKSUk1CaZmFABuYDcT4NhxMV3Spipd8yvCHrRLhyH3YtGrxylysOO7w8xCFpOecoKSoJzAlAILEHUAEVprGFxc0LX4apSfhAI9PZy0TbrPO5ciZU5AZISaVBbagVW+8RzpSx/wBQkaanqa+E1ipOxBAdsuhtm+7c4klY9LAEOaNt87m941jmkw3DlqKndLCvhLkKNOVerROnh6lAhC3oxejM1G+3KHq4gzJDq0ZiSw94KYU0BKAki1gbHawYRLysUNk9mDUqWeYT9zpFodnpSQxcc3c30YflYvnEFqpqA/LXb4obLnkhhTk1W57c4z2rKingEoEEglxZ2D+rn5aRMnhMsWlqb/kfvHZpJU+YqF2tejUs1TD0l/1j5Q2jqpjKPU369ImkYhogXJ8R6nXmYemTHUXJWNAUSqXnoLLymj/7T+rlFdcxSg60roQzgEZc1nKtA8Okqyl4mnT3DQb7eE8qVLb4R6RYTNqaBqFvJoHomlm/PlEySdoJui8jE8vaJDU0+cD5KvxosILm/wCeUCCWDWUmjjpBOVxJQ280h/mLwJkU384soVFVNjMWsiiUmhBc5TahByn5iM+cfN71KTL/AJYVr41NqxzMCa1YaaQfEN7sQrU5YikTVLSSpJBzKocrs9LKOjaxXnjl7/SCHciwckn5xKvgM0yyvwgMcpVNQkE7VL3hSeQ6SpyAEuSQANSSWAD6ufnF3/J5wLKShGtVocDc+Kg6wI4iE55ctK5n8xakuA4SwUQXsagNvSJU4NQzAqUpScpzKSwV4XUTvQ16CMzk6fpriXh47ZSZY7sIw/eAgZilcwlyKlNWu9Noy03jcqeQlMqXNuUFcxQOUUdu7+TxLg8TJfvpKgkS8zkSkNRFQQbhi/lvFScZPbWY/jcmSjOMRhlFRfKqSpxR6BSaD0jO4ntCmcyu9kpUHDDu5ZbZkk5vTzjPKxCATNX3a0zFeEtUkvYEEjXUxaViZUtXjASDQpT4qFqvlTGby+/DVzj6VMT2xxCkqlZ2ltUJU9QaEkEEl6eXSB2E4xPw61TBVICQUuCCAzOU1AsXB5XijNUhKyGCgVGqgpi7soEF3D/LXVmICAhSQouSmlDzJGt/aDnvyN8R4vMxqUPMKUjxFOY5QVO+XMSomguaVjPYrDCU/jBro5UG2sL+8RzAtgopJATqI5h15vCaA00y9STY84klnljbarKmgkuff1iSTIBsCS4alDfnSgiycBLS4USZmZglIBSxoKgu76N6wd4dKyJypASAA6tzSr615Rq8sPTuElgICQlupq+vX2iVWESA3iLvV9OTUtCUE2CwpRdiR/yJLc+W0Ry8Er/qKu9BqNzRwPFtHKsndync5kvQEMKC5U7G1YU7FpAc1FgNORP3hkrhSEuoly9tAxdmBoWHyMTScOmWaPaxL2FbDnXmYI4mcDQZSOpfex3f3iPOnUJPmn6xLKQ3hSCNaXPrfQRaRwfM7kIIoUrXkVYEOGrQisQcmh1FwLnQDXWobyjoQH//ACfvDiTmNNSbfR7QgGFq9B/f6x3DEoNWS+nwmkMJOzeX48OKr16flI4Sb1gY6PysWJPWIk3pEktXIU5GIq/IlFtW/N4YvFy0mqxdru3kk+8VJvE5SEklYdqNuPJ9Yw0ziGZ81yTVLgF9xtBW+mdrJaQvKCspy5WYBebVLCw1eKOE7clWJ8QaTazqdqF3APTaMMubQBJLDnruBpEqEkNVlO4FadGN6vFwevcI4sJ6M4SUpehJBcc2NDuDuIIZ6R5d2b7RLkzBnW6Cah7k0zHXaNvK7Uy1BTsGDs4d9qW89om54qr2J4mhBZZUKAv3a1JvZ0JIBpYtGRx+KMzEElCsoZnVNlghgLOk7l21AizM7TrUo0ypBtqQ/qdtqGAfFMesuohTdXvZ6lv2jPa3012+hOeJU5SUBKJTkAlBm5rbmZlH/abGsMxPZzDILKmTCWtmJ9YB4THvUAgghyC1Hu5/KxPjMVnWKKJUwfnZq1JZn8qxPM8JeVokvjCZQ8MlGUBkuA4ZgH63reFM4lNmJCu7EsAmiQA5Z6/2ij/lKiwUtvE5djdz1NNIu4fApQk5yZjk0oCnV/DVy1BvGf7Z2o5+O/lkFSHNKkZnPlQVq5isvDlSFgNnSw8JJeldQAHN9/WC5loUxKCCzByaVAIeted4akkHLVW1QB4ibsGIHPaJshrO/wAPONMhN2YPa52LNHJHZ2apQzMh7uXKfIG926RpTMNQ9Llq+6fZukU8XIKgQaHNcF6uL7/2jXewUDwQEMZpewoOdTU5j+PSCHCOFyJYLoExZYJUXS1bs5Ds+9orowswHwrDC7tRwKtXYN0ixVQbxEf8blgOV/pEtTbFhJlgAskaGz/e1f7mHywggFgK2tpq1FGntFFzRlNUEUqXDCn06xdAJBYFdGV4FPrdhqfaIJFTAkioA/Sz+jBq0vzjiVGYD8TAOWTQBwKt0Zy13pEOEneMhQKhoAsBiaggZTmP5SGzpplZpSkjMAC4LHKQ2VWVWUGxZiQdYIkXxBCJhUpCMpo1UpHiCXuf6VPtQ0jmLnyQEhOXNlcOaKBDgnMCAp9GAF66RpxEvKlVQVOwmBCgClSautIGXLmOahe2sU8NxFOQq7sKUkZUlSsqUHwsT4hT4qav6akUVwkhZUScvdpWhKiFFiFEUSRRgKu9ANXY0phUlSu5M7IVKIcJVroSoUpA3CccIUkKIUkGyHSEpBel6Oa+E3MTYrthiEkATFswbMpRYaAEUI8h0i5fSNEEhz4jUnRW9HrEkyXRvct6ZgBChR1aRrRSoUfMe9X9YrFFbF+qW9/vChRkwsv4VD7RBjsSQghBSFb0NLHTrChRjnchWTxk0CiTmNXLawOhQo6cfQcttHjmbeFCjSnyQ5Gz6wQxePAmMAEgNYnYB31hQozfNwXJfEgtIAOVgwB0uejXiHDlU5RZYfVyajfp0hQovHjNaolhuDKZjMJetHp6i1IscO4cpBJcFVWISGqFAOdrUEKFHC1zXVT0puzp109MoryEMTNcJUoqFX2zHm9RUcrQoUZHFzEkUBKQ3LUEM1766nWIJSKEuQCWAAuxLEuaOR7aQoUL4WJDlzBrAg6mxple51e0dlsEu9rEgCoDMKNChRUVpk01JHxUJLEgeZ1ca6PeLOCWlUwJUp0PVwbADMQQSGrS/wBYUKJ8UpiWCgSgkE5RWuZQDNloXFKftHJEo55hKVIZRCJYzFZuCUHKKABQctqGNYUKE9az8Gz+KTEBSDLSnMSpjVQClu1KAigGgrYmLPDMMUqLJUZgYnMl0oRQFQJpmyqLOGHmGUKLPZL5xwYI94tUpC5yUKUoklk5FBVVgpABoNdBGVkS2CwqWpTMygaJu4LCpIDCosb2hQo6SrUsvAFCSWC3DkiqUmvgcUKxU0p9IsbwmchQBY+EGigpswdi1jW0KFC3PJf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vi-VN" altLang="vi-VN" sz="1800"/>
          </a:p>
        </p:txBody>
      </p:sp>
      <p:pic>
        <p:nvPicPr>
          <p:cNvPr id="8" name="Đà Lạt hoàng hôn - Minh Kỳ - Đan Trường-Đàm Vĩnh Hưng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5" descr="cap chu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5" descr="cap chu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900" y="-3048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12"/>
          <p:cNvSpPr txBox="1">
            <a:spLocks noChangeArrowheads="1"/>
          </p:cNvSpPr>
          <p:nvPr/>
        </p:nvSpPr>
        <p:spPr bwMode="auto">
          <a:xfrm>
            <a:off x="0" y="3429000"/>
            <a:ext cx="4495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vi-VN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4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4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altLang="vi-VN" sz="4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Oval 13"/>
          <p:cNvSpPr>
            <a:spLocks noChangeArrowheads="1"/>
          </p:cNvSpPr>
          <p:nvPr/>
        </p:nvSpPr>
        <p:spPr bwMode="auto">
          <a:xfrm>
            <a:off x="5943600" y="3733800"/>
            <a:ext cx="1600200" cy="14478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 LẠT</a:t>
            </a:r>
          </a:p>
        </p:txBody>
      </p:sp>
      <p:sp>
        <p:nvSpPr>
          <p:cNvPr id="33799" name="Oval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19600" y="3048000"/>
            <a:ext cx="1905000" cy="1524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Oval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62800" y="2971800"/>
            <a:ext cx="1981200" cy="1524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Oval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0" y="4800600"/>
            <a:ext cx="19050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2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24400" y="4876800"/>
            <a:ext cx="20574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/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alt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9" name="Picture 11" descr="ho-xuan-huong__92984_st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971800"/>
            <a:ext cx="69342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7" name="Picture 19" descr="dalat-vietn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46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8" name="Picture 20" descr="ho-xuan-huong-dalat-dulich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6600" y="228600"/>
            <a:ext cx="438943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21"/>
          <p:cNvSpPr>
            <a:spLocks noChangeArrowheads="1"/>
          </p:cNvSpPr>
          <p:nvPr/>
        </p:nvSpPr>
        <p:spPr bwMode="auto">
          <a:xfrm>
            <a:off x="3124200" y="3048000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000" b="1">
                <a:solidFill>
                  <a:srgbClr val="000099"/>
                </a:solidFill>
              </a:rPr>
              <a:t>hồ Xuân Hương</a:t>
            </a:r>
          </a:p>
        </p:txBody>
      </p:sp>
      <p:sp>
        <p:nvSpPr>
          <p:cNvPr id="38918" name="AutoShape 2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3657600"/>
            <a:ext cx="685800" cy="762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5"/>
          <p:cNvSpPr txBox="1">
            <a:spLocks noChangeArrowheads="1"/>
          </p:cNvSpPr>
          <p:nvPr/>
        </p:nvSpPr>
        <p:spPr bwMode="auto">
          <a:xfrm>
            <a:off x="3657600" y="61722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3352800"/>
            <a:ext cx="4667250" cy="3305175"/>
            <a:chOff x="0" y="2132"/>
            <a:chExt cx="2940" cy="2082"/>
          </a:xfrm>
        </p:grpSpPr>
        <p:pic>
          <p:nvPicPr>
            <p:cNvPr id="37902" name="Picture 14" descr="Cam-Ly-Waterfall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</a:blip>
            <a:srcRect/>
            <a:stretch>
              <a:fillRect/>
            </a:stretch>
          </p:blipFill>
          <p:spPr bwMode="auto">
            <a:xfrm>
              <a:off x="0" y="2132"/>
              <a:ext cx="2940" cy="2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1001" y="3360"/>
              <a:ext cx="9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600" b="1">
                  <a:solidFill>
                    <a:srgbClr val="FFFF00"/>
                  </a:solidFill>
                </a:rPr>
                <a:t>Thác Cam-Ly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495800" y="3352800"/>
            <a:ext cx="4648200" cy="3276600"/>
            <a:chOff x="2880" y="2112"/>
            <a:chExt cx="3000" cy="2064"/>
          </a:xfrm>
        </p:grpSpPr>
        <p:pic>
          <p:nvPicPr>
            <p:cNvPr id="37900" name="Picture 17" descr="image002_uvdu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</a:blip>
            <a:srcRect/>
            <a:stretch>
              <a:fillRect/>
            </a:stretch>
          </p:blipFill>
          <p:spPr bwMode="auto">
            <a:xfrm>
              <a:off x="2880" y="2112"/>
              <a:ext cx="3000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Text Box 18"/>
            <p:cNvSpPr txBox="1">
              <a:spLocks noChangeArrowheads="1"/>
            </p:cNvSpPr>
            <p:nvPr/>
          </p:nvSpPr>
          <p:spPr bwMode="auto">
            <a:xfrm>
              <a:off x="4320" y="2640"/>
              <a:ext cx="10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2000" b="1" i="1"/>
                <a:t>Thác Prenn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0" y="228600"/>
            <a:ext cx="4537075" cy="2998788"/>
            <a:chOff x="0" y="144"/>
            <a:chExt cx="2858" cy="1889"/>
          </a:xfrm>
        </p:grpSpPr>
        <p:pic>
          <p:nvPicPr>
            <p:cNvPr id="37898" name="Picture 19" descr="9-Du-lich-thac-dambri-lam-dong-mytour-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44"/>
              <a:ext cx="2832" cy="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 Box 21"/>
            <p:cNvSpPr txBox="1">
              <a:spLocks noChangeArrowheads="1"/>
            </p:cNvSpPr>
            <p:nvPr/>
          </p:nvSpPr>
          <p:spPr bwMode="auto">
            <a:xfrm rot="-1264363">
              <a:off x="1822" y="624"/>
              <a:ext cx="1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800" b="1" i="1">
                  <a:solidFill>
                    <a:srgbClr val="CC0000"/>
                  </a:solidFill>
                </a:rPr>
                <a:t>Thác Đam-bri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495800" y="228600"/>
            <a:ext cx="4648200" cy="3008313"/>
            <a:chOff x="2832" y="144"/>
            <a:chExt cx="2928" cy="1895"/>
          </a:xfrm>
        </p:grpSpPr>
        <p:pic>
          <p:nvPicPr>
            <p:cNvPr id="37896" name="Picture 22" descr="thac-da-lat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144"/>
              <a:ext cx="2928" cy="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7" name="Text Box 23"/>
            <p:cNvSpPr txBox="1">
              <a:spLocks noChangeArrowheads="1"/>
            </p:cNvSpPr>
            <p:nvPr/>
          </p:nvSpPr>
          <p:spPr bwMode="auto">
            <a:xfrm rot="-865647">
              <a:off x="3268" y="768"/>
              <a:ext cx="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sz="1800" b="1" i="1">
                  <a:solidFill>
                    <a:srgbClr val="FFFF00"/>
                  </a:solidFill>
                </a:rPr>
                <a:t>Thác Voi</a:t>
              </a:r>
            </a:p>
          </p:txBody>
        </p:sp>
      </p:grpSp>
      <p:sp>
        <p:nvSpPr>
          <p:cNvPr id="37895" name="AutoShape 2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019800"/>
            <a:ext cx="609600" cy="5334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GCZ3C2DWET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052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24022007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7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IMGGK47SPXWW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ao_dai_b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267200"/>
            <a:ext cx="4800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304800" y="2743200"/>
            <a:ext cx="4572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 dirty="0" err="1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Rừng</a:t>
            </a:r>
            <a:r>
              <a:rPr lang="en-US" sz="1100" kern="10" dirty="0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 </a:t>
            </a:r>
            <a:r>
              <a:rPr lang="en-US" sz="1100" kern="10" dirty="0" err="1" smtClean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llegie"/>
              </a:rPr>
              <a:t>thông</a:t>
            </a:r>
            <a:endParaRPr lang="en-US" sz="1100" kern="10" dirty="0">
              <a:ln w="12700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NI-Allegie"/>
            </a:endParaRPr>
          </a:p>
        </p:txBody>
      </p:sp>
      <p:pic>
        <p:nvPicPr>
          <p:cNvPr id="76807" name="Picture 7" descr="Phong canh Da`Lat - IMGMIR31IHZZU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13360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5867400"/>
            <a:ext cx="609600" cy="6858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GS7GX29SH4Y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816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IMGZZR30LXX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0"/>
            <a:ext cx="3352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 descr="nh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09800"/>
            <a:ext cx="41148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791200"/>
            <a:ext cx="762000" cy="762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/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7924800" y="6481763"/>
            <a:ext cx="1219200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C5C5C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rgbClr val="FF0000"/>
                </a:solidFill>
              </a:rPr>
              <a:t>trở về</a:t>
            </a:r>
          </a:p>
        </p:txBody>
      </p:sp>
      <p:pic>
        <p:nvPicPr>
          <p:cNvPr id="75788" name="Picture 12" descr="vuon-hoa-thanh-pho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0400"/>
            <a:ext cx="48768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1600" y="2590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ownloads\ĐÀ LẠT\cc92032c195b8b4d07c652cce1bb33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4343401"/>
            <a:ext cx="3657600" cy="2362200"/>
          </a:xfrm>
          <a:prstGeom prst="rect">
            <a:avLst/>
          </a:prstGeom>
          <a:noFill/>
        </p:spPr>
      </p:pic>
      <p:pic>
        <p:nvPicPr>
          <p:cNvPr id="5123" name="Picture 3" descr="C:\Users\Admin\Downloads\ĐÀ LẠT\hoa-hong-Da-Lat-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76200"/>
            <a:ext cx="41910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ownloads\ĐÀ LẠT\dac_san_da_l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52800"/>
            <a:ext cx="3886200" cy="2714625"/>
          </a:xfrm>
          <a:prstGeom prst="rect">
            <a:avLst/>
          </a:prstGeom>
          <a:noFill/>
        </p:spPr>
      </p:pic>
      <p:pic>
        <p:nvPicPr>
          <p:cNvPr id="4099" name="Picture 3" descr="C:\Users\Admin\Downloads\ĐÀ LẠT\20161001-ky-thuat-trong-hoa-cam-tu-cau-lam-sao-de-hoa-doi-mau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8601"/>
            <a:ext cx="4267200" cy="2667000"/>
          </a:xfrm>
          <a:prstGeom prst="rect">
            <a:avLst/>
          </a:prstGeom>
          <a:noFill/>
        </p:spPr>
      </p:pic>
      <p:pic>
        <p:nvPicPr>
          <p:cNvPr id="4101" name="Picture 5" descr="C:\Users\Admin\Downloads\ĐÀ LẠT\trang-tr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038315" cy="2695575"/>
          </a:xfrm>
          <a:prstGeom prst="rect">
            <a:avLst/>
          </a:prstGeom>
          <a:noFill/>
        </p:spPr>
      </p:pic>
      <p:pic>
        <p:nvPicPr>
          <p:cNvPr id="4102" name="Picture 6" descr="C:\Users\Admin\Downloads\ĐÀ LẠT\cc92032c195b8b4d07c652cce1bb33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28600"/>
            <a:ext cx="4032676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BAR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324600"/>
            <a:ext cx="7467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838200" y="457200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0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altLang="vi-VN" sz="40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4000" b="1" u="sng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vi-VN" sz="4000" b="1" u="sng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457200" y="1676400"/>
            <a:ext cx="8458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vi-VN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4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4864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54102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7" descr="3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54864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dò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4450" y="396240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124200"/>
            <a:ext cx="40195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1143000"/>
            <a:ext cx="8458200" cy="26670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du-lich-hoang-hon-da-lat-mytour-2"/>
          <p:cNvPicPr>
            <a:picLocks noChangeAspect="1" noChangeArrowheads="1"/>
          </p:cNvPicPr>
          <p:nvPr/>
        </p:nvPicPr>
        <p:blipFill>
          <a:blip r:embed="rId3">
            <a:lum bright="14000" contrast="20000"/>
          </a:blip>
          <a:srcRect/>
          <a:stretch>
            <a:fillRect/>
          </a:stretch>
        </p:blipFill>
        <p:spPr bwMode="auto">
          <a:xfrm>
            <a:off x="0" y="914400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2286000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4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female.-3.a47c191931f85985ad9bb14d1c5556d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05800" y="63246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514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1.Thành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3"/>
          <p:cNvPicPr>
            <a:picLocks noChangeAspect="1" noChangeArrowheads="1"/>
          </p:cNvPicPr>
          <p:nvPr/>
        </p:nvPicPr>
        <p:blipFill>
          <a:blip r:embed="rId2" cstate="print">
            <a:lum bright="-24000" contrast="56000"/>
          </a:blip>
          <a:srcRect/>
          <a:stretch>
            <a:fillRect/>
          </a:stretch>
        </p:blipFill>
        <p:spPr bwMode="auto">
          <a:xfrm>
            <a:off x="304800" y="0"/>
            <a:ext cx="39354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267200" y="228600"/>
            <a:ext cx="4876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4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alt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Ở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4267200" y="2955925"/>
            <a:ext cx="5029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4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vi-VN" sz="24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4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1500m so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alt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vi-VN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438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u="sng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5814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altLang="vi-VN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1 500m so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25908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nh-dong-178_11374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1143000" cy="2057400"/>
          </a:xfrm>
          <a:prstGeom prst="rect">
            <a:avLst/>
          </a:prstGeom>
        </p:spPr>
      </p:pic>
      <p:pic>
        <p:nvPicPr>
          <p:cNvPr id="7" name="Picture 6" descr="hinh-dong-dep-de-thuong-kute (26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10200"/>
            <a:ext cx="4114800" cy="561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ghjg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0386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Rừng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thông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vào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buổi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sáng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sớm</a:t>
            </a:r>
            <a:endParaRPr lang="en-US" altLang="vi-VN" sz="2400" b="1" dirty="0">
              <a:latin typeface="Times New Roman" pitchFamily="18" charset="0"/>
            </a:endParaRPr>
          </a:p>
        </p:txBody>
      </p:sp>
      <p:pic>
        <p:nvPicPr>
          <p:cNvPr id="4" name="Picture 2" descr="gfju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>
          <a:xfrm>
            <a:off x="4343400" y="304800"/>
            <a:ext cx="4343400" cy="2667000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91200" y="28956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Phố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hoa</a:t>
            </a:r>
            <a:r>
              <a:rPr lang="en-US" altLang="vi-VN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6" name="Picture 4" descr="hgwaghdkawjh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2672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60960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Hồ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Xuân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Hương</a:t>
            </a:r>
            <a:endParaRPr lang="en-US" altLang="vi-VN" sz="2400" b="1" dirty="0"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4000" y="6096000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latin typeface="Times New Roman" pitchFamily="18" charset="0"/>
              </a:rPr>
              <a:t>Thác</a:t>
            </a:r>
            <a:r>
              <a:rPr lang="en-US" altLang="vi-VN" sz="2400" b="1" dirty="0">
                <a:latin typeface="Times New Roman" pitchFamily="18" charset="0"/>
              </a:rPr>
              <a:t> Cam-</a:t>
            </a:r>
            <a:r>
              <a:rPr lang="en-US" altLang="vi-VN" sz="2400" b="1" dirty="0" err="1">
                <a:latin typeface="Times New Roman" pitchFamily="18" charset="0"/>
              </a:rPr>
              <a:t>ly</a:t>
            </a:r>
            <a:endParaRPr lang="en-US" altLang="vi-VN" sz="2400" b="1" dirty="0">
              <a:latin typeface="Times New Roman" pitchFamily="18" charset="0"/>
            </a:endParaRPr>
          </a:p>
        </p:txBody>
      </p:sp>
      <p:pic>
        <p:nvPicPr>
          <p:cNvPr id="1026" name="Picture 2" descr="C:\Users\Admin\Downloads\ĐÀ LẠT\foody-mobile-thac-cam-ly22-jpg-318-6356185491423934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073236" cy="25622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2000" y="1600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886</Words>
  <Application>Microsoft Office PowerPoint</Application>
  <PresentationFormat>On-screen Show (4:3)</PresentationFormat>
  <Paragraphs>146</Paragraphs>
  <Slides>38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NHIỆT LIỆTCHÀO MỪNG QUÝ THẦY CÔ VỀ DỰ GIỜ</vt:lpstr>
      <vt:lpstr>Ôn bài cũ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Thảo luận nhóm Viết vào chỗ trống trong các câu sau: 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Dặn dò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LIỆTCHÀO MỪNG QUÝ THẦY CÔ VỀ DỰ GiỜ</dc:title>
  <dc:creator>Admin</dc:creator>
  <cp:lastModifiedBy>Admin</cp:lastModifiedBy>
  <cp:revision>53</cp:revision>
  <dcterms:created xsi:type="dcterms:W3CDTF">2018-11-06T01:56:08Z</dcterms:created>
  <dcterms:modified xsi:type="dcterms:W3CDTF">2018-11-30T07:58:28Z</dcterms:modified>
</cp:coreProperties>
</file>