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317" r:id="rId4"/>
    <p:sldId id="321" r:id="rId5"/>
    <p:sldId id="304" r:id="rId6"/>
    <p:sldId id="306" r:id="rId7"/>
    <p:sldId id="322" r:id="rId8"/>
    <p:sldId id="319" r:id="rId9"/>
    <p:sldId id="318" r:id="rId10"/>
    <p:sldId id="323" r:id="rId11"/>
    <p:sldId id="330" r:id="rId12"/>
    <p:sldId id="331" r:id="rId13"/>
    <p:sldId id="307" r:id="rId14"/>
    <p:sldId id="308" r:id="rId15"/>
    <p:sldId id="309" r:id="rId16"/>
    <p:sldId id="312" r:id="rId17"/>
    <p:sldId id="327" r:id="rId18"/>
    <p:sldId id="328" r:id="rId19"/>
    <p:sldId id="329" r:id="rId20"/>
    <p:sldId id="325" r:id="rId21"/>
    <p:sldId id="313" r:id="rId22"/>
    <p:sldId id="314" r:id="rId23"/>
    <p:sldId id="315" r:id="rId24"/>
    <p:sldId id="316" r:id="rId25"/>
    <p:sldId id="324" r:id="rId26"/>
    <p:sldId id="326"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autoAdjust="0"/>
    <p:restoredTop sz="94660"/>
  </p:normalViewPr>
  <p:slideViewPr>
    <p:cSldViewPr>
      <p:cViewPr>
        <p:scale>
          <a:sx n="57" d="100"/>
          <a:sy n="57" d="100"/>
        </p:scale>
        <p:origin x="-1044" y="-3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E7667-8C1C-464C-B979-05D38CED7657}" type="datetimeFigureOut">
              <a:rPr lang="en-US" smtClean="0"/>
              <a:t>10/31/2018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71709-A173-4DA1-8FA4-5568D5778D24}" type="slidenum">
              <a:rPr lang="en-US" smtClean="0"/>
              <a:t>‹#›</a:t>
            </a:fld>
            <a:endParaRPr lang="en-US"/>
          </a:p>
        </p:txBody>
      </p:sp>
    </p:spTree>
    <p:extLst>
      <p:ext uri="{BB962C8B-B14F-4D97-AF65-F5344CB8AC3E}">
        <p14:creationId xmlns:p14="http://schemas.microsoft.com/office/powerpoint/2010/main" val="344076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21FD26-8CEB-4A91-A49C-CEFEF66B5E01}"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125843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1FD26-8CEB-4A91-A49C-CEFEF66B5E01}"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60200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1FD26-8CEB-4A91-A49C-CEFEF66B5E01}"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273033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1FD26-8CEB-4A91-A49C-CEFEF66B5E01}"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280799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1FD26-8CEB-4A91-A49C-CEFEF66B5E01}"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183686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21FD26-8CEB-4A91-A49C-CEFEF66B5E01}"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109335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21FD26-8CEB-4A91-A49C-CEFEF66B5E01}"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287720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21FD26-8CEB-4A91-A49C-CEFEF66B5E01}"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127608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1FD26-8CEB-4A91-A49C-CEFEF66B5E01}"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89924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1FD26-8CEB-4A91-A49C-CEFEF66B5E01}"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199250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1FD26-8CEB-4A91-A49C-CEFEF66B5E01}"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FC61-9586-4E38-9BD5-C1682265AF11}" type="slidenum">
              <a:rPr lang="en-US" smtClean="0"/>
              <a:t>‹#›</a:t>
            </a:fld>
            <a:endParaRPr lang="en-US"/>
          </a:p>
        </p:txBody>
      </p:sp>
    </p:spTree>
    <p:extLst>
      <p:ext uri="{BB962C8B-B14F-4D97-AF65-F5344CB8AC3E}">
        <p14:creationId xmlns:p14="http://schemas.microsoft.com/office/powerpoint/2010/main" val="48888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1FD26-8CEB-4A91-A49C-CEFEF66B5E01}" type="datetimeFigureOut">
              <a:rPr lang="en-US" smtClean="0"/>
              <a:t>10/31/2018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7FC61-9586-4E38-9BD5-C1682265AF11}" type="slidenum">
              <a:rPr lang="en-US" smtClean="0"/>
              <a:t>‹#›</a:t>
            </a:fld>
            <a:endParaRPr lang="en-US"/>
          </a:p>
        </p:txBody>
      </p:sp>
    </p:spTree>
    <p:extLst>
      <p:ext uri="{BB962C8B-B14F-4D97-AF65-F5344CB8AC3E}">
        <p14:creationId xmlns:p14="http://schemas.microsoft.com/office/powerpoint/2010/main" val="4059527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4225636" y="1133703"/>
            <a:ext cx="15542172" cy="175432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Chào</a:t>
            </a:r>
            <a:r>
              <a:rPr lang="en-US" sz="54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mừng</a:t>
            </a:r>
            <a:r>
              <a:rPr lang="en-US" sz="54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quý</a:t>
            </a:r>
            <a:r>
              <a:rPr lang="en-US" sz="54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err="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thầy</a:t>
            </a:r>
            <a:r>
              <a:rPr lang="en-US" sz="5400" b="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cô </a:t>
            </a:r>
            <a:endParaRPr lang="en-US" sz="5400" b="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en-US" sz="5400" b="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đến </a:t>
            </a:r>
            <a:r>
              <a:rPr lang="en-US" sz="5400" b="1"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dự tiết hội giảng lớp 5A!</a:t>
            </a:r>
            <a:endParaRPr lang="en-US" sz="5400" b="1" dirty="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TextBox 6"/>
          <p:cNvSpPr txBox="1"/>
          <p:nvPr/>
        </p:nvSpPr>
        <p:spPr>
          <a:xfrm>
            <a:off x="3807372" y="2847698"/>
            <a:ext cx="1676400" cy="769441"/>
          </a:xfrm>
          <a:prstGeom prst="rect">
            <a:avLst/>
          </a:prstGeom>
          <a:noFill/>
        </p:spPr>
        <p:txBody>
          <a:bodyPr wrap="square" rtlCol="0">
            <a:spAutoFit/>
          </a:bodyPr>
          <a:lstStyle/>
          <a:p>
            <a:r>
              <a:rPr lang="en-US" sz="4400" b="1" dirty="0" err="1" smtClean="0">
                <a:latin typeface="Times New Roman" pitchFamily="18" charset="0"/>
                <a:cs typeface="Times New Roman" pitchFamily="18" charset="0"/>
              </a:rPr>
              <a:t>Môn</a:t>
            </a:r>
            <a:endParaRPr lang="en-US" sz="4400" b="1" dirty="0">
              <a:latin typeface="Times New Roman" pitchFamily="18" charset="0"/>
              <a:cs typeface="Times New Roman" pitchFamily="18" charset="0"/>
            </a:endParaRPr>
          </a:p>
        </p:txBody>
      </p:sp>
      <p:sp>
        <p:nvSpPr>
          <p:cNvPr id="8" name="TextBox 7"/>
          <p:cNvSpPr txBox="1"/>
          <p:nvPr/>
        </p:nvSpPr>
        <p:spPr>
          <a:xfrm>
            <a:off x="864476" y="5715000"/>
            <a:ext cx="77724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hiện</a:t>
            </a:r>
            <a:r>
              <a:rPr lang="en-US" sz="3200" smtClean="0">
                <a:latin typeface="Times New Roman" pitchFamily="18" charset="0"/>
                <a:cs typeface="Times New Roman" pitchFamily="18" charset="0"/>
              </a:rPr>
              <a:t>: Chu Thị Lệ Quyên</a:t>
            </a:r>
            <a:endParaRPr lang="en-US" sz="3200" dirty="0">
              <a:latin typeface="Times New Roman" pitchFamily="18" charset="0"/>
              <a:cs typeface="Times New Roman" pitchFamily="18" charset="0"/>
            </a:endParaRPr>
          </a:p>
        </p:txBody>
      </p:sp>
      <p:sp>
        <p:nvSpPr>
          <p:cNvPr id="9" name="TextBox 8"/>
          <p:cNvSpPr txBox="1"/>
          <p:nvPr/>
        </p:nvSpPr>
        <p:spPr>
          <a:xfrm>
            <a:off x="2739259" y="3648670"/>
            <a:ext cx="3331122"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smtClean="0">
                <a:ln w="11430"/>
                <a:solidFill>
                  <a:srgbClr val="FFFF00"/>
                </a:solidFill>
                <a:effectLst>
                  <a:outerShdw blurRad="50800" dist="39000" dir="5460000" algn="tl">
                    <a:srgbClr val="000000">
                      <a:alpha val="38000"/>
                    </a:srgbClr>
                  </a:outerShdw>
                  <a:reflection blurRad="6350" stA="55000" endA="50" endPos="85000" dist="60007" dir="5400000" sy="-100000" algn="bl" rotWithShape="0"/>
                </a:effectLst>
              </a:rPr>
              <a:t>KHOA HỌC</a:t>
            </a:r>
            <a:endParaRPr lang="en-US" sz="5400" b="1" dirty="0">
              <a:ln w="11430"/>
              <a:solidFill>
                <a:srgbClr val="FFFF00"/>
              </a:solidFill>
              <a:effectLst>
                <a:outerShdw blurRad="50800" dist="39000" dir="5460000" algn="tl">
                  <a:srgbClr val="000000">
                    <a:alpha val="38000"/>
                  </a:srgbClr>
                </a:outerShdw>
                <a:reflection blurRad="6350" stA="55000" endA="50" endPos="85000" dist="60007" dir="5400000" sy="-100000" algn="bl" rotWithShape="0"/>
              </a:effectLst>
            </a:endParaRPr>
          </a:p>
        </p:txBody>
      </p:sp>
      <p:sp>
        <p:nvSpPr>
          <p:cNvPr id="2" name="TextBox 1"/>
          <p:cNvSpPr txBox="1"/>
          <p:nvPr/>
        </p:nvSpPr>
        <p:spPr>
          <a:xfrm>
            <a:off x="457200" y="467380"/>
            <a:ext cx="57150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Tiểu</a:t>
            </a:r>
            <a:r>
              <a:rPr lang="en-US" sz="2800" dirty="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học</a:t>
            </a:r>
            <a:r>
              <a:rPr lang="en-US" sz="2800" smtClean="0">
                <a:latin typeface="Times New Roman" pitchFamily="18" charset="0"/>
                <a:cs typeface="Times New Roman" pitchFamily="18" charset="0"/>
              </a:rPr>
              <a:t> Thạch Bàn A</a:t>
            </a:r>
            <a:endParaRPr lang="en-US" sz="2800" dirty="0">
              <a:latin typeface="Times New Roman" pitchFamily="18" charset="0"/>
              <a:cs typeface="Times New Roman" pitchFamily="18" charset="0"/>
            </a:endParaRPr>
          </a:p>
        </p:txBody>
      </p:sp>
      <p:cxnSp>
        <p:nvCxnSpPr>
          <p:cNvPr id="4" name="Straight Connector 3"/>
          <p:cNvCxnSpPr/>
          <p:nvPr/>
        </p:nvCxnSpPr>
        <p:spPr>
          <a:xfrm>
            <a:off x="990600" y="990600"/>
            <a:ext cx="3695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26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6" presetClass="emph" presetSubtype="0" repeatCount="33" fill="hold" grpId="0" nodeType="afterEffect">
                                  <p:stCondLst>
                                    <p:cond delay="0"/>
                                  </p:stCondLst>
                                  <p:childTnLst>
                                    <p:animEffect transition="out" filter="fade">
                                      <p:cBhvr>
                                        <p:cTn id="11" dur="3000" tmFilter="0, 0; .2, .5; .8, .5; 1, 0"/>
                                        <p:tgtEl>
                                          <p:spTgt spid="9"/>
                                        </p:tgtEl>
                                      </p:cBhvr>
                                    </p:animEffect>
                                    <p:animScale>
                                      <p:cBhvr>
                                        <p:cTn id="12" dur="1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56" y="0"/>
            <a:ext cx="6625087" cy="6858000"/>
          </a:xfrm>
          <a:prstGeom prst="rect">
            <a:avLst/>
          </a:prstGeom>
        </p:spPr>
      </p:pic>
      <p:sp>
        <p:nvSpPr>
          <p:cNvPr id="3" name="TextBox 2"/>
          <p:cNvSpPr txBox="1"/>
          <p:nvPr/>
        </p:nvSpPr>
        <p:spPr>
          <a:xfrm>
            <a:off x="2133600" y="5976610"/>
            <a:ext cx="22098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Năm 2017</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38681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Rectangle 5"/>
          <p:cNvSpPr/>
          <p:nvPr/>
        </p:nvSpPr>
        <p:spPr>
          <a:xfrm>
            <a:off x="0" y="228600"/>
            <a:ext cx="9144000" cy="6494085"/>
          </a:xfrm>
          <a:prstGeom prst="rect">
            <a:avLst/>
          </a:prstGeom>
        </p:spPr>
        <p:txBody>
          <a:bodyPr wrap="square">
            <a:spAutoFit/>
          </a:bodyPr>
          <a:lstStyle/>
          <a:p>
            <a:pPr algn="just"/>
            <a:r>
              <a:rPr lang="en-US" sz="3200" smtClean="0">
                <a:latin typeface="Times New Roman" pitchFamily="18" charset="0"/>
                <a:cs typeface="Times New Roman" pitchFamily="18" charset="0"/>
              </a:rPr>
              <a:t>	</a:t>
            </a:r>
            <a:r>
              <a:rPr lang="vi-VN" sz="3200" smtClean="0">
                <a:latin typeface="Times New Roman" pitchFamily="18" charset="0"/>
                <a:cs typeface="Times New Roman" pitchFamily="18" charset="0"/>
              </a:rPr>
              <a:t>Hàng </a:t>
            </a:r>
            <a:r>
              <a:rPr lang="vi-VN" sz="3200">
                <a:latin typeface="Times New Roman" pitchFamily="18" charset="0"/>
                <a:cs typeface="Times New Roman" pitchFamily="18" charset="0"/>
              </a:rPr>
              <a:t>năm, đỉnh dịch sốt xuất huyết thường rơi vào thời điểm tháng từ tháng 9 - 11. Thế nhưng, từ đầu năm đến tháng 8/2017, cả nước đã ghi nhận 90.626 trường hợp mắc, 24 trường hợp tử vong. So với cùng kỳ năm 2016 (54.003/17) số mắc tăng 67,8%, số tử vong tăng 7 trường hợp.</a:t>
            </a:r>
          </a:p>
          <a:p>
            <a:pPr algn="just"/>
            <a:r>
              <a:rPr lang="en-US" sz="3200" smtClean="0">
                <a:latin typeface="Times New Roman" pitchFamily="18" charset="0"/>
                <a:cs typeface="Times New Roman" pitchFamily="18" charset="0"/>
              </a:rPr>
              <a:t>	</a:t>
            </a:r>
            <a:r>
              <a:rPr lang="vi-VN" sz="3200" smtClean="0">
                <a:latin typeface="Times New Roman" pitchFamily="18" charset="0"/>
                <a:cs typeface="Times New Roman" pitchFamily="18" charset="0"/>
              </a:rPr>
              <a:t>Thậm </a:t>
            </a:r>
            <a:r>
              <a:rPr lang="vi-VN" sz="3200">
                <a:latin typeface="Times New Roman" pitchFamily="18" charset="0"/>
                <a:cs typeface="Times New Roman" pitchFamily="18" charset="0"/>
              </a:rPr>
              <a:t>chí, số lượng này gần bằng tổng số bệnh nhân mắc sốt xuất huyết năm 2016 (126.090 ca, 43 người tử vong), vượt đỉnh dịch cao nhất trong vòng 10 năm trở lại đây (năm 2010 với 128.710 ca, 109 người tử vong).</a:t>
            </a:r>
          </a:p>
          <a:p>
            <a:pPr algn="just"/>
            <a:r>
              <a:rPr lang="en-US" sz="3200" smtClean="0">
                <a:latin typeface="Times New Roman" pitchFamily="18" charset="0"/>
                <a:cs typeface="Times New Roman" pitchFamily="18" charset="0"/>
              </a:rPr>
              <a:t>	</a:t>
            </a:r>
            <a:r>
              <a:rPr lang="vi-VN" sz="3200" b="1" smtClean="0">
                <a:solidFill>
                  <a:srgbClr val="FF0000"/>
                </a:solidFill>
                <a:latin typeface="Times New Roman" pitchFamily="18" charset="0"/>
                <a:cs typeface="Times New Roman" pitchFamily="18" charset="0"/>
              </a:rPr>
              <a:t>Đặc </a:t>
            </a:r>
            <a:r>
              <a:rPr lang="vi-VN" sz="3200" b="1">
                <a:solidFill>
                  <a:srgbClr val="FF0000"/>
                </a:solidFill>
                <a:latin typeface="Times New Roman" pitchFamily="18" charset="0"/>
                <a:cs typeface="Times New Roman" pitchFamily="18" charset="0"/>
              </a:rPr>
              <a:t>biệt, con số này được ghi nhận ở thời điểm chưa vào mùa dịch sốt xuất huyết.</a:t>
            </a:r>
          </a:p>
        </p:txBody>
      </p:sp>
    </p:spTree>
    <p:extLst>
      <p:ext uri="{BB962C8B-B14F-4D97-AF65-F5344CB8AC3E}">
        <p14:creationId xmlns:p14="http://schemas.microsoft.com/office/powerpoint/2010/main" val="904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696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4" y="0"/>
            <a:ext cx="9162393"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3829464"/>
              </p:ext>
            </p:extLst>
          </p:nvPr>
        </p:nvGraphicFramePr>
        <p:xfrm>
          <a:off x="914400" y="3411415"/>
          <a:ext cx="7619999" cy="1862666"/>
        </p:xfrm>
        <a:graphic>
          <a:graphicData uri="http://schemas.openxmlformats.org/drawingml/2006/table">
            <a:tbl>
              <a:tblPr firstRow="1" bandRow="1">
                <a:tableStyleId>{5C22544A-7EE6-4342-B048-85BDC9FD1C3A}</a:tableStyleId>
              </a:tblPr>
              <a:tblGrid>
                <a:gridCol w="7619999">
                  <a:extLst>
                    <a:ext uri="{9D8B030D-6E8A-4147-A177-3AD203B41FA5}">
                      <a16:colId xmlns="" xmlns:a16="http://schemas.microsoft.com/office/drawing/2014/main" val="2570277058"/>
                    </a:ext>
                  </a:extLst>
                </a:gridCol>
              </a:tblGrid>
              <a:tr h="931333">
                <a:tc>
                  <a:txBody>
                    <a:bodyPr/>
                    <a:lstStyle/>
                    <a:p>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Nêu</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rõ</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nội</a:t>
                      </a:r>
                      <a:r>
                        <a:rPr lang="en-US" sz="4000" baseline="0" dirty="0" smtClean="0">
                          <a:latin typeface="Times New Roman" panose="02020603050405020304" pitchFamily="18" charset="0"/>
                          <a:cs typeface="Times New Roman" panose="02020603050405020304" pitchFamily="18" charset="0"/>
                        </a:rPr>
                        <a:t> dung </a:t>
                      </a:r>
                      <a:r>
                        <a:rPr lang="en-US" sz="4000" baseline="0" dirty="0" err="1" smtClean="0">
                          <a:latin typeface="Times New Roman" panose="02020603050405020304" pitchFamily="18" charset="0"/>
                          <a:cs typeface="Times New Roman" panose="02020603050405020304" pitchFamily="18" charset="0"/>
                        </a:rPr>
                        <a:t>từng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bức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hình</a:t>
                      </a:r>
                      <a:r>
                        <a:rPr lang="en-US" sz="4000" baseline="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544546661"/>
                  </a:ext>
                </a:extLst>
              </a:tr>
              <a:tr h="931333">
                <a:tc>
                  <a:txBody>
                    <a:bodyPr/>
                    <a:lstStyle/>
                    <a:p>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Giải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thích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việc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làm</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đó</a:t>
                      </a:r>
                      <a:r>
                        <a:rPr lang="en-US" sz="4000" b="1" baseline="0"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970875309"/>
                  </a:ext>
                </a:extLst>
              </a:tr>
            </a:tbl>
          </a:graphicData>
        </a:graphic>
      </p:graphicFrame>
      <p:sp>
        <p:nvSpPr>
          <p:cNvPr id="5" name="TextBox 4"/>
          <p:cNvSpPr txBox="1"/>
          <p:nvPr/>
        </p:nvSpPr>
        <p:spPr>
          <a:xfrm>
            <a:off x="2133600" y="1204684"/>
            <a:ext cx="6400800" cy="923330"/>
          </a:xfrm>
          <a:prstGeom prst="rect">
            <a:avLst/>
          </a:prstGeom>
          <a:noFill/>
        </p:spPr>
        <p:txBody>
          <a:bodyPr wrap="square" rtlCol="0">
            <a:spAutoFit/>
          </a:bodyPr>
          <a:lstStyle/>
          <a:p>
            <a:r>
              <a:rPr lang="en-US" sz="5400" b="1" smtClean="0">
                <a:latin typeface="Times New Roman" pitchFamily="18" charset="0"/>
                <a:cs typeface="Times New Roman" pitchFamily="18" charset="0"/>
              </a:rPr>
              <a:t>Câu hỏi thảo luận</a:t>
            </a:r>
            <a:endParaRPr lang="en-US" sz="5400" b="1">
              <a:latin typeface="Times New Roman" pitchFamily="18" charset="0"/>
              <a:cs typeface="Times New Roman" pitchFamily="18" charset="0"/>
            </a:endParaRPr>
          </a:p>
        </p:txBody>
      </p:sp>
    </p:spTree>
    <p:extLst>
      <p:ext uri="{BB962C8B-B14F-4D97-AF65-F5344CB8AC3E}">
        <p14:creationId xmlns:p14="http://schemas.microsoft.com/office/powerpoint/2010/main" val="2487745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ss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ss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0613"/>
            <a:ext cx="449580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8"/>
          <p:cNvSpPr txBox="1">
            <a:spLocks noChangeArrowheads="1"/>
          </p:cNvSpPr>
          <p:nvPr/>
        </p:nvSpPr>
        <p:spPr bwMode="auto">
          <a:xfrm>
            <a:off x="1943100" y="3139281"/>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6600"/>
                </a:solidFill>
                <a:latin typeface="Times New Roman" panose="02020603050405020304" pitchFamily="18" charset="0"/>
              </a:rPr>
              <a:t>2</a:t>
            </a:r>
          </a:p>
        </p:txBody>
      </p:sp>
      <p:sp>
        <p:nvSpPr>
          <p:cNvPr id="32777" name="Text Box 9"/>
          <p:cNvSpPr txBox="1">
            <a:spLocks noChangeArrowheads="1"/>
          </p:cNvSpPr>
          <p:nvPr/>
        </p:nvSpPr>
        <p:spPr bwMode="auto">
          <a:xfrm>
            <a:off x="4724400" y="5943600"/>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6600"/>
                </a:solidFill>
                <a:latin typeface="Times New Roman" panose="02020603050405020304" pitchFamily="18" charset="0"/>
              </a:rPr>
              <a:t>3</a:t>
            </a:r>
          </a:p>
        </p:txBody>
      </p:sp>
      <p:sp>
        <p:nvSpPr>
          <p:cNvPr id="32778" name="Text Box 10"/>
          <p:cNvSpPr txBox="1">
            <a:spLocks noChangeArrowheads="1"/>
          </p:cNvSpPr>
          <p:nvPr/>
        </p:nvSpPr>
        <p:spPr bwMode="auto">
          <a:xfrm>
            <a:off x="3733800" y="5867400"/>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6600"/>
                </a:solidFill>
                <a:latin typeface="Times New Roman" panose="02020603050405020304" pitchFamily="18" charset="0"/>
              </a:rPr>
              <a:t>4</a:t>
            </a:r>
          </a:p>
        </p:txBody>
      </p:sp>
      <p:sp>
        <p:nvSpPr>
          <p:cNvPr id="32779" name="Text Box 11"/>
          <p:cNvSpPr txBox="1">
            <a:spLocks noChangeArrowheads="1"/>
          </p:cNvSpPr>
          <p:nvPr/>
        </p:nvSpPr>
        <p:spPr bwMode="auto">
          <a:xfrm>
            <a:off x="4800600" y="76200"/>
            <a:ext cx="434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Bể nước có nắp đậy, bạn nữ đang quét sân , bạn nam khơi thông cống rãnh (để không cho muỗi đẻ trứng.)</a:t>
            </a:r>
          </a:p>
        </p:txBody>
      </p:sp>
      <p:sp>
        <p:nvSpPr>
          <p:cNvPr id="32780" name="Text Box 12"/>
          <p:cNvSpPr txBox="1">
            <a:spLocks noChangeArrowheads="1"/>
          </p:cNvSpPr>
          <p:nvPr/>
        </p:nvSpPr>
        <p:spPr bwMode="auto">
          <a:xfrm>
            <a:off x="345141" y="976313"/>
            <a:ext cx="3886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imes New Roman" panose="02020603050405020304" pitchFamily="18" charset="0"/>
              </a:rPr>
              <a:t>Một bạn ngủ có màn,kể cả ban ngày để ngăn không cho muỗi đốt vì muỗi vằn đốt người  cả ban ngày và ban đêm.</a:t>
            </a:r>
          </a:p>
        </p:txBody>
      </p:sp>
      <p:sp>
        <p:nvSpPr>
          <p:cNvPr id="32784" name="Text Box 16"/>
          <p:cNvSpPr txBox="1">
            <a:spLocks noChangeArrowheads="1"/>
          </p:cNvSpPr>
          <p:nvPr/>
        </p:nvSpPr>
        <p:spPr bwMode="auto">
          <a:xfrm>
            <a:off x="4800600" y="4114800"/>
            <a:ext cx="3886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imes New Roman" panose="02020603050405020304" pitchFamily="18" charset="0"/>
              </a:rPr>
              <a:t>Chum nước có nắp dậy, (để ngăn không cho muỗi vào đẻ trứng).</a:t>
            </a:r>
          </a:p>
        </p:txBody>
      </p:sp>
      <p:sp>
        <p:nvSpPr>
          <p:cNvPr id="2" name="Oval 1"/>
          <p:cNvSpPr/>
          <p:nvPr/>
        </p:nvSpPr>
        <p:spPr>
          <a:xfrm>
            <a:off x="1714500" y="1541463"/>
            <a:ext cx="6858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41" y="2758281"/>
            <a:ext cx="6858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587608" y="3520281"/>
            <a:ext cx="936392" cy="10109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48437" y="2214562"/>
            <a:ext cx="571500" cy="18494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400300" y="2667000"/>
            <a:ext cx="6858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7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3000" fill="hold"/>
                                        <p:tgtEl>
                                          <p:spTgt spid="32772"/>
                                        </p:tgtEl>
                                        <p:attrNameLst>
                                          <p:attrName>ppt_w</p:attrName>
                                        </p:attrNameLst>
                                      </p:cBhvr>
                                      <p:tavLst>
                                        <p:tav tm="0">
                                          <p:val>
                                            <p:fltVal val="0"/>
                                          </p:val>
                                        </p:tav>
                                        <p:tav tm="100000">
                                          <p:val>
                                            <p:strVal val="#ppt_w"/>
                                          </p:val>
                                        </p:tav>
                                      </p:tavLst>
                                    </p:anim>
                                    <p:anim calcmode="lin" valueType="num">
                                      <p:cBhvr>
                                        <p:cTn id="8" dur="3000" fill="hold"/>
                                        <p:tgtEl>
                                          <p:spTgt spid="32772"/>
                                        </p:tgtEl>
                                        <p:attrNameLst>
                                          <p:attrName>ppt_h</p:attrName>
                                        </p:attrNameLst>
                                      </p:cBhvr>
                                      <p:tavLst>
                                        <p:tav tm="0">
                                          <p:val>
                                            <p:fltVal val="0"/>
                                          </p:val>
                                        </p:tav>
                                        <p:tav tm="100000">
                                          <p:val>
                                            <p:strVal val="#ppt_h"/>
                                          </p:val>
                                        </p:tav>
                                      </p:tavLst>
                                    </p:anim>
                                    <p:anim calcmode="lin" valueType="num">
                                      <p:cBhvr>
                                        <p:cTn id="9" dur="3000" fill="hold"/>
                                        <p:tgtEl>
                                          <p:spTgt spid="32772"/>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3277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2776"/>
                                        </p:tgtEl>
                                        <p:attrNameLst>
                                          <p:attrName>style.visibility</p:attrName>
                                        </p:attrNameLst>
                                      </p:cBhvr>
                                      <p:to>
                                        <p:strVal val="visible"/>
                                      </p:to>
                                    </p:set>
                                    <p:anim calcmode="lin" valueType="num">
                                      <p:cBhvr>
                                        <p:cTn id="13" dur="3000" fill="hold"/>
                                        <p:tgtEl>
                                          <p:spTgt spid="32776"/>
                                        </p:tgtEl>
                                        <p:attrNameLst>
                                          <p:attrName>ppt_w</p:attrName>
                                        </p:attrNameLst>
                                      </p:cBhvr>
                                      <p:tavLst>
                                        <p:tav tm="0">
                                          <p:val>
                                            <p:fltVal val="0"/>
                                          </p:val>
                                        </p:tav>
                                        <p:tav tm="100000">
                                          <p:val>
                                            <p:strVal val="#ppt_w"/>
                                          </p:val>
                                        </p:tav>
                                      </p:tavLst>
                                    </p:anim>
                                    <p:anim calcmode="lin" valueType="num">
                                      <p:cBhvr>
                                        <p:cTn id="14" dur="3000" fill="hold"/>
                                        <p:tgtEl>
                                          <p:spTgt spid="32776"/>
                                        </p:tgtEl>
                                        <p:attrNameLst>
                                          <p:attrName>ppt_h</p:attrName>
                                        </p:attrNameLst>
                                      </p:cBhvr>
                                      <p:tavLst>
                                        <p:tav tm="0">
                                          <p:val>
                                            <p:fltVal val="0"/>
                                          </p:val>
                                        </p:tav>
                                        <p:tav tm="100000">
                                          <p:val>
                                            <p:strVal val="#ppt_h"/>
                                          </p:val>
                                        </p:tav>
                                      </p:tavLst>
                                    </p:anim>
                                    <p:anim calcmode="lin" valueType="num">
                                      <p:cBhvr>
                                        <p:cTn id="15" dur="3000" fill="hold"/>
                                        <p:tgtEl>
                                          <p:spTgt spid="32776"/>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3277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2773"/>
                                        </p:tgtEl>
                                        <p:attrNameLst>
                                          <p:attrName>style.visibility</p:attrName>
                                        </p:attrNameLst>
                                      </p:cBhvr>
                                      <p:to>
                                        <p:strVal val="visible"/>
                                      </p:to>
                                    </p:set>
                                    <p:anim calcmode="lin" valueType="num">
                                      <p:cBhvr>
                                        <p:cTn id="19" dur="3000" fill="hold"/>
                                        <p:tgtEl>
                                          <p:spTgt spid="32773"/>
                                        </p:tgtEl>
                                        <p:attrNameLst>
                                          <p:attrName>ppt_w</p:attrName>
                                        </p:attrNameLst>
                                      </p:cBhvr>
                                      <p:tavLst>
                                        <p:tav tm="0">
                                          <p:val>
                                            <p:fltVal val="0"/>
                                          </p:val>
                                        </p:tav>
                                        <p:tav tm="100000">
                                          <p:val>
                                            <p:strVal val="#ppt_w"/>
                                          </p:val>
                                        </p:tav>
                                      </p:tavLst>
                                    </p:anim>
                                    <p:anim calcmode="lin" valueType="num">
                                      <p:cBhvr>
                                        <p:cTn id="20" dur="3000" fill="hold"/>
                                        <p:tgtEl>
                                          <p:spTgt spid="32773"/>
                                        </p:tgtEl>
                                        <p:attrNameLst>
                                          <p:attrName>ppt_h</p:attrName>
                                        </p:attrNameLst>
                                      </p:cBhvr>
                                      <p:tavLst>
                                        <p:tav tm="0">
                                          <p:val>
                                            <p:fltVal val="0"/>
                                          </p:val>
                                        </p:tav>
                                        <p:tav tm="100000">
                                          <p:val>
                                            <p:strVal val="#ppt_h"/>
                                          </p:val>
                                        </p:tav>
                                      </p:tavLst>
                                    </p:anim>
                                    <p:anim calcmode="lin" valueType="num">
                                      <p:cBhvr>
                                        <p:cTn id="21" dur="3000" fill="hold"/>
                                        <p:tgtEl>
                                          <p:spTgt spid="32773"/>
                                        </p:tgtEl>
                                        <p:attrNameLst>
                                          <p:attrName>ppt_x</p:attrName>
                                        </p:attrNameLst>
                                      </p:cBhvr>
                                      <p:tavLst>
                                        <p:tav tm="0" fmla="#ppt_x+(cos(-2*pi*(1-$))*-#ppt_x-sin(-2*pi*(1-$))*(1-#ppt_y))*(1-$)">
                                          <p:val>
                                            <p:fltVal val="0"/>
                                          </p:val>
                                        </p:tav>
                                        <p:tav tm="100000">
                                          <p:val>
                                            <p:fltVal val="1"/>
                                          </p:val>
                                        </p:tav>
                                      </p:tavLst>
                                    </p:anim>
                                    <p:anim calcmode="lin" valueType="num">
                                      <p:cBhvr>
                                        <p:cTn id="22" dur="3000" fill="hold"/>
                                        <p:tgtEl>
                                          <p:spTgt spid="32773"/>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32777"/>
                                        </p:tgtEl>
                                        <p:attrNameLst>
                                          <p:attrName>style.visibility</p:attrName>
                                        </p:attrNameLst>
                                      </p:cBhvr>
                                      <p:to>
                                        <p:strVal val="visible"/>
                                      </p:to>
                                    </p:set>
                                    <p:anim calcmode="lin" valueType="num">
                                      <p:cBhvr>
                                        <p:cTn id="25" dur="3000" fill="hold"/>
                                        <p:tgtEl>
                                          <p:spTgt spid="32777"/>
                                        </p:tgtEl>
                                        <p:attrNameLst>
                                          <p:attrName>ppt_w</p:attrName>
                                        </p:attrNameLst>
                                      </p:cBhvr>
                                      <p:tavLst>
                                        <p:tav tm="0">
                                          <p:val>
                                            <p:fltVal val="0"/>
                                          </p:val>
                                        </p:tav>
                                        <p:tav tm="100000">
                                          <p:val>
                                            <p:strVal val="#ppt_w"/>
                                          </p:val>
                                        </p:tav>
                                      </p:tavLst>
                                    </p:anim>
                                    <p:anim calcmode="lin" valueType="num">
                                      <p:cBhvr>
                                        <p:cTn id="26" dur="3000" fill="hold"/>
                                        <p:tgtEl>
                                          <p:spTgt spid="32777"/>
                                        </p:tgtEl>
                                        <p:attrNameLst>
                                          <p:attrName>ppt_h</p:attrName>
                                        </p:attrNameLst>
                                      </p:cBhvr>
                                      <p:tavLst>
                                        <p:tav tm="0">
                                          <p:val>
                                            <p:fltVal val="0"/>
                                          </p:val>
                                        </p:tav>
                                        <p:tav tm="100000">
                                          <p:val>
                                            <p:strVal val="#ppt_h"/>
                                          </p:val>
                                        </p:tav>
                                      </p:tavLst>
                                    </p:anim>
                                    <p:anim calcmode="lin" valueType="num">
                                      <p:cBhvr>
                                        <p:cTn id="27" dur="3000" fill="hold"/>
                                        <p:tgtEl>
                                          <p:spTgt spid="32777"/>
                                        </p:tgtEl>
                                        <p:attrNameLst>
                                          <p:attrName>ppt_x</p:attrName>
                                        </p:attrNameLst>
                                      </p:cBhvr>
                                      <p:tavLst>
                                        <p:tav tm="0" fmla="#ppt_x+(cos(-2*pi*(1-$))*-#ppt_x-sin(-2*pi*(1-$))*(1-#ppt_y))*(1-$)">
                                          <p:val>
                                            <p:fltVal val="0"/>
                                          </p:val>
                                        </p:tav>
                                        <p:tav tm="100000">
                                          <p:val>
                                            <p:fltVal val="1"/>
                                          </p:val>
                                        </p:tav>
                                      </p:tavLst>
                                    </p:anim>
                                    <p:anim calcmode="lin" valueType="num">
                                      <p:cBhvr>
                                        <p:cTn id="28" dur="3000" fill="hold"/>
                                        <p:tgtEl>
                                          <p:spTgt spid="3277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32778"/>
                                        </p:tgtEl>
                                        <p:attrNameLst>
                                          <p:attrName>style.visibility</p:attrName>
                                        </p:attrNameLst>
                                      </p:cBhvr>
                                      <p:to>
                                        <p:strVal val="visible"/>
                                      </p:to>
                                    </p:set>
                                    <p:anim calcmode="lin" valueType="num">
                                      <p:cBhvr>
                                        <p:cTn id="31" dur="3000" fill="hold"/>
                                        <p:tgtEl>
                                          <p:spTgt spid="32778"/>
                                        </p:tgtEl>
                                        <p:attrNameLst>
                                          <p:attrName>ppt_w</p:attrName>
                                        </p:attrNameLst>
                                      </p:cBhvr>
                                      <p:tavLst>
                                        <p:tav tm="0">
                                          <p:val>
                                            <p:fltVal val="0"/>
                                          </p:val>
                                        </p:tav>
                                        <p:tav tm="100000">
                                          <p:val>
                                            <p:strVal val="#ppt_w"/>
                                          </p:val>
                                        </p:tav>
                                      </p:tavLst>
                                    </p:anim>
                                    <p:anim calcmode="lin" valueType="num">
                                      <p:cBhvr>
                                        <p:cTn id="32" dur="3000" fill="hold"/>
                                        <p:tgtEl>
                                          <p:spTgt spid="32778"/>
                                        </p:tgtEl>
                                        <p:attrNameLst>
                                          <p:attrName>ppt_h</p:attrName>
                                        </p:attrNameLst>
                                      </p:cBhvr>
                                      <p:tavLst>
                                        <p:tav tm="0">
                                          <p:val>
                                            <p:fltVal val="0"/>
                                          </p:val>
                                        </p:tav>
                                        <p:tav tm="100000">
                                          <p:val>
                                            <p:strVal val="#ppt_h"/>
                                          </p:val>
                                        </p:tav>
                                      </p:tavLst>
                                    </p:anim>
                                    <p:anim calcmode="lin" valueType="num">
                                      <p:cBhvr>
                                        <p:cTn id="33" dur="3000" fill="hold"/>
                                        <p:tgtEl>
                                          <p:spTgt spid="32778"/>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3277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2775"/>
                                        </p:tgtEl>
                                        <p:attrNameLst>
                                          <p:attrName>style.visibility</p:attrName>
                                        </p:attrNameLst>
                                      </p:cBhvr>
                                      <p:to>
                                        <p:strVal val="visible"/>
                                      </p:to>
                                    </p:set>
                                    <p:anim calcmode="lin" valueType="num">
                                      <p:cBhvr>
                                        <p:cTn id="37" dur="3000" fill="hold"/>
                                        <p:tgtEl>
                                          <p:spTgt spid="32775"/>
                                        </p:tgtEl>
                                        <p:attrNameLst>
                                          <p:attrName>ppt_w</p:attrName>
                                        </p:attrNameLst>
                                      </p:cBhvr>
                                      <p:tavLst>
                                        <p:tav tm="0">
                                          <p:val>
                                            <p:fltVal val="0"/>
                                          </p:val>
                                        </p:tav>
                                        <p:tav tm="100000">
                                          <p:val>
                                            <p:strVal val="#ppt_w"/>
                                          </p:val>
                                        </p:tav>
                                      </p:tavLst>
                                    </p:anim>
                                    <p:anim calcmode="lin" valueType="num">
                                      <p:cBhvr>
                                        <p:cTn id="38" dur="3000" fill="hold"/>
                                        <p:tgtEl>
                                          <p:spTgt spid="32775"/>
                                        </p:tgtEl>
                                        <p:attrNameLst>
                                          <p:attrName>ppt_h</p:attrName>
                                        </p:attrNameLst>
                                      </p:cBhvr>
                                      <p:tavLst>
                                        <p:tav tm="0">
                                          <p:val>
                                            <p:fltVal val="0"/>
                                          </p:val>
                                        </p:tav>
                                        <p:tav tm="100000">
                                          <p:val>
                                            <p:strVal val="#ppt_h"/>
                                          </p:val>
                                        </p:tav>
                                      </p:tavLst>
                                    </p:anim>
                                    <p:anim calcmode="lin" valueType="num">
                                      <p:cBhvr>
                                        <p:cTn id="39" dur="3000" fill="hold"/>
                                        <p:tgtEl>
                                          <p:spTgt spid="32775"/>
                                        </p:tgtEl>
                                        <p:attrNameLst>
                                          <p:attrName>ppt_x</p:attrName>
                                        </p:attrNameLst>
                                      </p:cBhvr>
                                      <p:tavLst>
                                        <p:tav tm="0" fmla="#ppt_x+(cos(-2*pi*(1-$))*-#ppt_x-sin(-2*pi*(1-$))*(1-#ppt_y))*(1-$)">
                                          <p:val>
                                            <p:fltVal val="0"/>
                                          </p:val>
                                        </p:tav>
                                        <p:tav tm="100000">
                                          <p:val>
                                            <p:fltVal val="1"/>
                                          </p:val>
                                        </p:tav>
                                      </p:tavLst>
                                    </p:anim>
                                    <p:anim calcmode="lin" valueType="num">
                                      <p:cBhvr>
                                        <p:cTn id="40" dur="3000" fill="hold"/>
                                        <p:tgtEl>
                                          <p:spTgt spid="327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xit" presetSubtype="0" fill="hold" nodeType="clickEffect">
                                  <p:stCondLst>
                                    <p:cond delay="0"/>
                                  </p:stCondLst>
                                  <p:childTnLst>
                                    <p:animScale>
                                      <p:cBhvr>
                                        <p:cTn id="44" dur="1000" accel="50000">
                                          <p:stCondLst>
                                            <p:cond delay="0"/>
                                          </p:stCondLst>
                                        </p:cTn>
                                        <p:tgtEl>
                                          <p:spTgt spid="3277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 dur="1000" accel="50000">
                                          <p:stCondLst>
                                            <p:cond delay="0"/>
                                          </p:stCondLst>
                                        </p:cTn>
                                        <p:tgtEl>
                                          <p:spTgt spid="32773"/>
                                        </p:tgtEl>
                                        <p:attrNameLst>
                                          <p:attrName>ppt_x</p:attrName>
                                          <p:attrName>ppt_y</p:attrName>
                                        </p:attrNameLst>
                                      </p:cBhvr>
                                    </p:animMotion>
                                    <p:animEffect transition="out" filter="fade">
                                      <p:cBhvr>
                                        <p:cTn id="46" dur="1000"/>
                                        <p:tgtEl>
                                          <p:spTgt spid="32773"/>
                                        </p:tgtEl>
                                      </p:cBhvr>
                                    </p:animEffect>
                                    <p:set>
                                      <p:cBhvr>
                                        <p:cTn id="47" dur="1" fill="hold">
                                          <p:stCondLst>
                                            <p:cond delay="999"/>
                                          </p:stCondLst>
                                        </p:cTn>
                                        <p:tgtEl>
                                          <p:spTgt spid="32773"/>
                                        </p:tgtEl>
                                        <p:attrNameLst>
                                          <p:attrName>style.visibility</p:attrName>
                                        </p:attrNameLst>
                                      </p:cBhvr>
                                      <p:to>
                                        <p:strVal val="hidden"/>
                                      </p:to>
                                    </p:set>
                                  </p:childTnLst>
                                </p:cTn>
                              </p:par>
                              <p:par>
                                <p:cTn id="48" presetID="52" presetClass="exit" presetSubtype="0" fill="hold" grpId="1" nodeType="withEffect">
                                  <p:stCondLst>
                                    <p:cond delay="0"/>
                                  </p:stCondLst>
                                  <p:childTnLst>
                                    <p:animScale>
                                      <p:cBhvr>
                                        <p:cTn id="49" dur="1000" accel="50000">
                                          <p:stCondLst>
                                            <p:cond delay="0"/>
                                          </p:stCondLst>
                                        </p:cTn>
                                        <p:tgtEl>
                                          <p:spTgt spid="3277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 dur="1000" accel="50000">
                                          <p:stCondLst>
                                            <p:cond delay="0"/>
                                          </p:stCondLst>
                                        </p:cTn>
                                        <p:tgtEl>
                                          <p:spTgt spid="32777"/>
                                        </p:tgtEl>
                                        <p:attrNameLst>
                                          <p:attrName>ppt_x</p:attrName>
                                          <p:attrName>ppt_y</p:attrName>
                                        </p:attrNameLst>
                                      </p:cBhvr>
                                    </p:animMotion>
                                    <p:animEffect transition="out" filter="fade">
                                      <p:cBhvr>
                                        <p:cTn id="51" dur="1000"/>
                                        <p:tgtEl>
                                          <p:spTgt spid="32777"/>
                                        </p:tgtEl>
                                      </p:cBhvr>
                                    </p:animEffect>
                                    <p:set>
                                      <p:cBhvr>
                                        <p:cTn id="52" dur="1" fill="hold">
                                          <p:stCondLst>
                                            <p:cond delay="999"/>
                                          </p:stCondLst>
                                        </p:cTn>
                                        <p:tgtEl>
                                          <p:spTgt spid="32777"/>
                                        </p:tgtEl>
                                        <p:attrNameLst>
                                          <p:attrName>style.visibility</p:attrName>
                                        </p:attrNameLst>
                                      </p:cBhvr>
                                      <p:to>
                                        <p:strVal val="hidden"/>
                                      </p:to>
                                    </p:set>
                                  </p:childTnLst>
                                </p:cTn>
                              </p:par>
                              <p:par>
                                <p:cTn id="53" presetID="52" presetClass="exit" presetSubtype="0" fill="hold" grpId="1" nodeType="withEffect">
                                  <p:stCondLst>
                                    <p:cond delay="0"/>
                                  </p:stCondLst>
                                  <p:childTnLst>
                                    <p:animScale>
                                      <p:cBhvr>
                                        <p:cTn id="54" dur="1000" accel="50000">
                                          <p:stCondLst>
                                            <p:cond delay="0"/>
                                          </p:stCondLst>
                                        </p:cTn>
                                        <p:tgtEl>
                                          <p:spTgt spid="3277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32778"/>
                                        </p:tgtEl>
                                        <p:attrNameLst>
                                          <p:attrName>ppt_x</p:attrName>
                                          <p:attrName>ppt_y</p:attrName>
                                        </p:attrNameLst>
                                      </p:cBhvr>
                                    </p:animMotion>
                                    <p:animEffect transition="out" filter="fade">
                                      <p:cBhvr>
                                        <p:cTn id="56" dur="1000"/>
                                        <p:tgtEl>
                                          <p:spTgt spid="32778"/>
                                        </p:tgtEl>
                                      </p:cBhvr>
                                    </p:animEffect>
                                    <p:set>
                                      <p:cBhvr>
                                        <p:cTn id="57" dur="1" fill="hold">
                                          <p:stCondLst>
                                            <p:cond delay="999"/>
                                          </p:stCondLst>
                                        </p:cTn>
                                        <p:tgtEl>
                                          <p:spTgt spid="32778"/>
                                        </p:tgtEl>
                                        <p:attrNameLst>
                                          <p:attrName>style.visibility</p:attrName>
                                        </p:attrNameLst>
                                      </p:cBhvr>
                                      <p:to>
                                        <p:strVal val="hidden"/>
                                      </p:to>
                                    </p:set>
                                  </p:childTnLst>
                                </p:cTn>
                              </p:par>
                              <p:par>
                                <p:cTn id="58" presetID="52" presetClass="exit" presetSubtype="0" fill="hold" nodeType="withEffect">
                                  <p:stCondLst>
                                    <p:cond delay="0"/>
                                  </p:stCondLst>
                                  <p:childTnLst>
                                    <p:animScale>
                                      <p:cBhvr>
                                        <p:cTn id="59" dur="1000" accel="50000">
                                          <p:stCondLst>
                                            <p:cond delay="0"/>
                                          </p:stCondLst>
                                        </p:cTn>
                                        <p:tgtEl>
                                          <p:spTgt spid="3277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0" dur="1000" accel="50000">
                                          <p:stCondLst>
                                            <p:cond delay="0"/>
                                          </p:stCondLst>
                                        </p:cTn>
                                        <p:tgtEl>
                                          <p:spTgt spid="32775"/>
                                        </p:tgtEl>
                                        <p:attrNameLst>
                                          <p:attrName>ppt_x</p:attrName>
                                          <p:attrName>ppt_y</p:attrName>
                                        </p:attrNameLst>
                                      </p:cBhvr>
                                    </p:animMotion>
                                    <p:animEffect transition="out" filter="fade">
                                      <p:cBhvr>
                                        <p:cTn id="61" dur="1000"/>
                                        <p:tgtEl>
                                          <p:spTgt spid="32775"/>
                                        </p:tgtEl>
                                      </p:cBhvr>
                                    </p:animEffect>
                                    <p:set>
                                      <p:cBhvr>
                                        <p:cTn id="62" dur="1" fill="hold">
                                          <p:stCondLst>
                                            <p:cond delay="999"/>
                                          </p:stCondLst>
                                        </p:cTn>
                                        <p:tgtEl>
                                          <p:spTgt spid="32775"/>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32779"/>
                                        </p:tgtEl>
                                        <p:attrNameLst>
                                          <p:attrName>style.visibility</p:attrName>
                                        </p:attrNameLst>
                                      </p:cBhvr>
                                      <p:to>
                                        <p:strVal val="visible"/>
                                      </p:to>
                                    </p:set>
                                    <p:anim calcmode="lin" valueType="num">
                                      <p:cBhvr>
                                        <p:cTn id="67" dur="1000" fill="hold"/>
                                        <p:tgtEl>
                                          <p:spTgt spid="32779"/>
                                        </p:tgtEl>
                                        <p:attrNameLst>
                                          <p:attrName>ppt_w</p:attrName>
                                        </p:attrNameLst>
                                      </p:cBhvr>
                                      <p:tavLst>
                                        <p:tav tm="0">
                                          <p:val>
                                            <p:fltVal val="0"/>
                                          </p:val>
                                        </p:tav>
                                        <p:tav tm="100000">
                                          <p:val>
                                            <p:strVal val="#ppt_w"/>
                                          </p:val>
                                        </p:tav>
                                      </p:tavLst>
                                    </p:anim>
                                    <p:anim calcmode="lin" valueType="num">
                                      <p:cBhvr>
                                        <p:cTn id="68" dur="1000" fill="hold"/>
                                        <p:tgtEl>
                                          <p:spTgt spid="32779"/>
                                        </p:tgtEl>
                                        <p:attrNameLst>
                                          <p:attrName>ppt_h</p:attrName>
                                        </p:attrNameLst>
                                      </p:cBhvr>
                                      <p:tavLst>
                                        <p:tav tm="0">
                                          <p:val>
                                            <p:fltVal val="0"/>
                                          </p:val>
                                        </p:tav>
                                        <p:tav tm="100000">
                                          <p:val>
                                            <p:strVal val="#ppt_h"/>
                                          </p:val>
                                        </p:tav>
                                      </p:tavLst>
                                    </p:anim>
                                    <p:anim calcmode="lin" valueType="num">
                                      <p:cBhvr>
                                        <p:cTn id="69" dur="1000" fill="hold"/>
                                        <p:tgtEl>
                                          <p:spTgt spid="32779"/>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2779"/>
                                        </p:tgtEl>
                                        <p:attrNameLst>
                                          <p:attrName>ppt_y</p:attrName>
                                        </p:attrNameLst>
                                      </p:cBhvr>
                                      <p:tavLst>
                                        <p:tav tm="0" fmla="#ppt_y+(sin(-2*pi*(1-$))*-#ppt_x+cos(-2*pi*(1-$))*(1-#ppt_y))*(1-$)">
                                          <p:val>
                                            <p:fltVal val="0"/>
                                          </p:val>
                                        </p:tav>
                                        <p:tav tm="100000">
                                          <p:val>
                                            <p:fltVal val="1"/>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par>
                                <p:cTn id="76"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77" dur="500" fill="hold"/>
                                        <p:tgtEl>
                                          <p:spTgt spid="2"/>
                                        </p:tgtEl>
                                        <p:attrNameLst>
                                          <p:attrName>style.color</p:attrName>
                                        </p:attrNameLst>
                                      </p:cBhvr>
                                      <p:by>
                                        <p:hsl h="7200000" s="0" l="0"/>
                                      </p:by>
                                    </p:animClr>
                                    <p:animClr clrSpc="hsl" dir="cw">
                                      <p:cBhvr>
                                        <p:cTn id="78" dur="500" fill="hold"/>
                                        <p:tgtEl>
                                          <p:spTgt spid="2"/>
                                        </p:tgtEl>
                                        <p:attrNameLst>
                                          <p:attrName>fillcolor</p:attrName>
                                        </p:attrNameLst>
                                      </p:cBhvr>
                                      <p:by>
                                        <p:hsl h="7200000" s="0" l="0"/>
                                      </p:by>
                                    </p:animClr>
                                    <p:animClr clrSpc="hsl" dir="cw">
                                      <p:cBhvr>
                                        <p:cTn id="79" dur="500" fill="hold"/>
                                        <p:tgtEl>
                                          <p:spTgt spid="2"/>
                                        </p:tgtEl>
                                        <p:attrNameLst>
                                          <p:attrName>stroke.color</p:attrName>
                                        </p:attrNameLst>
                                      </p:cBhvr>
                                      <p:by>
                                        <p:hsl h="7200000" s="0" l="0"/>
                                      </p:by>
                                    </p:animClr>
                                    <p:set>
                                      <p:cBhvr>
                                        <p:cTn id="80" dur="500" fill="hold"/>
                                        <p:tgtEl>
                                          <p:spTgt spid="2"/>
                                        </p:tgtEl>
                                        <p:attrNameLst>
                                          <p:attrName>fill.type</p:attrName>
                                        </p:attrNameLst>
                                      </p:cBhvr>
                                      <p:to>
                                        <p:strVal val="solid"/>
                                      </p:to>
                                    </p:set>
                                  </p:childTnLst>
                                </p:cTn>
                              </p:par>
                              <p:par>
                                <p:cTn id="81" presetID="42"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1000"/>
                                        <p:tgtEl>
                                          <p:spTgt spid="13"/>
                                        </p:tgtEl>
                                      </p:cBhvr>
                                    </p:animEffect>
                                    <p:anim calcmode="lin" valueType="num">
                                      <p:cBhvr>
                                        <p:cTn id="84" dur="1000" fill="hold"/>
                                        <p:tgtEl>
                                          <p:spTgt spid="13"/>
                                        </p:tgtEl>
                                        <p:attrNameLst>
                                          <p:attrName>ppt_x</p:attrName>
                                        </p:attrNameLst>
                                      </p:cBhvr>
                                      <p:tavLst>
                                        <p:tav tm="0">
                                          <p:val>
                                            <p:strVal val="#ppt_x"/>
                                          </p:val>
                                        </p:tav>
                                        <p:tav tm="100000">
                                          <p:val>
                                            <p:strVal val="#ppt_x"/>
                                          </p:val>
                                        </p:tav>
                                      </p:tavLst>
                                    </p:anim>
                                    <p:anim calcmode="lin" valueType="num">
                                      <p:cBhvr>
                                        <p:cTn id="85" dur="1000" fill="hold"/>
                                        <p:tgtEl>
                                          <p:spTgt spid="13"/>
                                        </p:tgtEl>
                                        <p:attrNameLst>
                                          <p:attrName>ppt_y</p:attrName>
                                        </p:attrNameLst>
                                      </p:cBhvr>
                                      <p:tavLst>
                                        <p:tav tm="0">
                                          <p:val>
                                            <p:strVal val="#ppt_y+.1"/>
                                          </p:val>
                                        </p:tav>
                                        <p:tav tm="100000">
                                          <p:val>
                                            <p:strVal val="#ppt_y"/>
                                          </p:val>
                                        </p:tav>
                                      </p:tavLst>
                                    </p:anim>
                                  </p:childTnLst>
                                </p:cTn>
                              </p:par>
                              <p:par>
                                <p:cTn id="86"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7" dur="500" fill="hold"/>
                                        <p:tgtEl>
                                          <p:spTgt spid="13"/>
                                        </p:tgtEl>
                                        <p:attrNameLst>
                                          <p:attrName>style.color</p:attrName>
                                        </p:attrNameLst>
                                      </p:cBhvr>
                                      <p:by>
                                        <p:hsl h="7200000" s="0" l="0"/>
                                      </p:by>
                                    </p:animClr>
                                    <p:animClr clrSpc="hsl" dir="cw">
                                      <p:cBhvr>
                                        <p:cTn id="88" dur="500" fill="hold"/>
                                        <p:tgtEl>
                                          <p:spTgt spid="13"/>
                                        </p:tgtEl>
                                        <p:attrNameLst>
                                          <p:attrName>fillcolor</p:attrName>
                                        </p:attrNameLst>
                                      </p:cBhvr>
                                      <p:by>
                                        <p:hsl h="7200000" s="0" l="0"/>
                                      </p:by>
                                    </p:animClr>
                                    <p:animClr clrSpc="hsl" dir="cw">
                                      <p:cBhvr>
                                        <p:cTn id="89" dur="500" fill="hold"/>
                                        <p:tgtEl>
                                          <p:spTgt spid="13"/>
                                        </p:tgtEl>
                                        <p:attrNameLst>
                                          <p:attrName>stroke.color</p:attrName>
                                        </p:attrNameLst>
                                      </p:cBhvr>
                                      <p:by>
                                        <p:hsl h="7200000" s="0" l="0"/>
                                      </p:by>
                                    </p:animClr>
                                    <p:set>
                                      <p:cBhvr>
                                        <p:cTn id="90" dur="500" fill="hold"/>
                                        <p:tgtEl>
                                          <p:spTgt spid="13"/>
                                        </p:tgtEl>
                                        <p:attrNameLst>
                                          <p:attrName>fill.type</p:attrName>
                                        </p:attrNameLst>
                                      </p:cBhvr>
                                      <p:to>
                                        <p:strVal val="solid"/>
                                      </p:to>
                                    </p:set>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par>
                                <p:cTn id="96"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97" dur="500" fill="hold"/>
                                        <p:tgtEl>
                                          <p:spTgt spid="22"/>
                                        </p:tgtEl>
                                        <p:attrNameLst>
                                          <p:attrName>style.color</p:attrName>
                                        </p:attrNameLst>
                                      </p:cBhvr>
                                      <p:by>
                                        <p:hsl h="7200000" s="0" l="0"/>
                                      </p:by>
                                    </p:animClr>
                                    <p:animClr clrSpc="hsl" dir="cw">
                                      <p:cBhvr>
                                        <p:cTn id="98" dur="500" fill="hold"/>
                                        <p:tgtEl>
                                          <p:spTgt spid="22"/>
                                        </p:tgtEl>
                                        <p:attrNameLst>
                                          <p:attrName>fillcolor</p:attrName>
                                        </p:attrNameLst>
                                      </p:cBhvr>
                                      <p:by>
                                        <p:hsl h="7200000" s="0" l="0"/>
                                      </p:by>
                                    </p:animClr>
                                    <p:animClr clrSpc="hsl" dir="cw">
                                      <p:cBhvr>
                                        <p:cTn id="99" dur="500" fill="hold"/>
                                        <p:tgtEl>
                                          <p:spTgt spid="22"/>
                                        </p:tgtEl>
                                        <p:attrNameLst>
                                          <p:attrName>stroke.color</p:attrName>
                                        </p:attrNameLst>
                                      </p:cBhvr>
                                      <p:by>
                                        <p:hsl h="7200000" s="0" l="0"/>
                                      </p:by>
                                    </p:animClr>
                                    <p:set>
                                      <p:cBhvr>
                                        <p:cTn id="100" dur="500" fill="hold"/>
                                        <p:tgtEl>
                                          <p:spTgt spid="22"/>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34" presetClass="exit" presetSubtype="0" fill="hold" grpId="1" nodeType="clickEffect">
                                  <p:stCondLst>
                                    <p:cond delay="0"/>
                                  </p:stCondLst>
                                  <p:childTnLst>
                                    <p:anim from="(ppt_x)" to="(ppt_x+1)" calcmode="lin" valueType="num">
                                      <p:cBhvr>
                                        <p:cTn id="104" dur="1000">
                                          <p:stCondLst>
                                            <p:cond delay="0"/>
                                          </p:stCondLst>
                                        </p:cTn>
                                        <p:tgtEl>
                                          <p:spTgt spid="32779"/>
                                        </p:tgtEl>
                                        <p:attrNameLst>
                                          <p:attrName>ppt_x</p:attrName>
                                        </p:attrNameLst>
                                      </p:cBhvr>
                                    </p:anim>
                                    <p:anim from="0" to="-1.0" calcmode="lin" valueType="num">
                                      <p:cBhvr>
                                        <p:cTn id="105" dur="200" accel="50000">
                                          <p:stCondLst>
                                            <p:cond delay="0"/>
                                          </p:stCondLst>
                                        </p:cTn>
                                        <p:tgtEl>
                                          <p:spTgt spid="32779"/>
                                        </p:tgtEl>
                                        <p:attrNameLst>
                                          <p:attrName>xshear</p:attrName>
                                        </p:attrNameLst>
                                      </p:cBhvr>
                                    </p:anim>
                                    <p:set>
                                      <p:cBhvr>
                                        <p:cTn id="106" dur="800">
                                          <p:stCondLst>
                                            <p:cond delay="200"/>
                                          </p:stCondLst>
                                        </p:cTn>
                                        <p:tgtEl>
                                          <p:spTgt spid="32779"/>
                                        </p:tgtEl>
                                        <p:attrNameLst>
                                          <p:attrName>xshear</p:attrName>
                                        </p:attrNameLst>
                                      </p:cBhvr>
                                      <p:to>
                                        <p:strVal val="-1.0"/>
                                      </p:to>
                                    </p:set>
                                    <p:set>
                                      <p:cBhvr>
                                        <p:cTn id="107" dur="1" fill="hold">
                                          <p:stCondLst>
                                            <p:cond delay="999"/>
                                          </p:stCondLst>
                                        </p:cTn>
                                        <p:tgtEl>
                                          <p:spTgt spid="32779"/>
                                        </p:tgtEl>
                                        <p:attrNameLst>
                                          <p:attrName>style.visibility</p:attrName>
                                        </p:attrNameLst>
                                      </p:cBhvr>
                                      <p:to>
                                        <p:strVal val="hidden"/>
                                      </p:to>
                                    </p:set>
                                  </p:childTnLst>
                                </p:cTn>
                              </p:par>
                              <p:par>
                                <p:cTn id="108" presetID="34" presetClass="exit" presetSubtype="0" fill="hold" grpId="1" nodeType="withEffect">
                                  <p:stCondLst>
                                    <p:cond delay="0"/>
                                  </p:stCondLst>
                                  <p:childTnLst>
                                    <p:anim from="(ppt_x)" to="(ppt_x+1)" calcmode="lin" valueType="num">
                                      <p:cBhvr>
                                        <p:cTn id="109" dur="1000">
                                          <p:stCondLst>
                                            <p:cond delay="0"/>
                                          </p:stCondLst>
                                        </p:cTn>
                                        <p:tgtEl>
                                          <p:spTgt spid="32776"/>
                                        </p:tgtEl>
                                        <p:attrNameLst>
                                          <p:attrName>ppt_x</p:attrName>
                                        </p:attrNameLst>
                                      </p:cBhvr>
                                    </p:anim>
                                    <p:anim from="0" to="-1.0" calcmode="lin" valueType="num">
                                      <p:cBhvr>
                                        <p:cTn id="110" dur="200" accel="50000">
                                          <p:stCondLst>
                                            <p:cond delay="0"/>
                                          </p:stCondLst>
                                        </p:cTn>
                                        <p:tgtEl>
                                          <p:spTgt spid="32776"/>
                                        </p:tgtEl>
                                        <p:attrNameLst>
                                          <p:attrName>xshear</p:attrName>
                                        </p:attrNameLst>
                                      </p:cBhvr>
                                    </p:anim>
                                    <p:set>
                                      <p:cBhvr>
                                        <p:cTn id="111" dur="800">
                                          <p:stCondLst>
                                            <p:cond delay="200"/>
                                          </p:stCondLst>
                                        </p:cTn>
                                        <p:tgtEl>
                                          <p:spTgt spid="32776"/>
                                        </p:tgtEl>
                                        <p:attrNameLst>
                                          <p:attrName>xshear</p:attrName>
                                        </p:attrNameLst>
                                      </p:cBhvr>
                                      <p:to>
                                        <p:strVal val="-1.0"/>
                                      </p:to>
                                    </p:set>
                                    <p:set>
                                      <p:cBhvr>
                                        <p:cTn id="112" dur="1" fill="hold">
                                          <p:stCondLst>
                                            <p:cond delay="999"/>
                                          </p:stCondLst>
                                        </p:cTn>
                                        <p:tgtEl>
                                          <p:spTgt spid="32776"/>
                                        </p:tgtEl>
                                        <p:attrNameLst>
                                          <p:attrName>style.visibility</p:attrName>
                                        </p:attrNameLst>
                                      </p:cBhvr>
                                      <p:to>
                                        <p:strVal val="hidden"/>
                                      </p:to>
                                    </p:set>
                                  </p:childTnLst>
                                </p:cTn>
                              </p:par>
                              <p:par>
                                <p:cTn id="113" presetID="34" presetClass="exit" presetSubtype="0" fill="hold" nodeType="withEffect">
                                  <p:stCondLst>
                                    <p:cond delay="0"/>
                                  </p:stCondLst>
                                  <p:childTnLst>
                                    <p:anim from="(ppt_x)" to="(ppt_x+1)" calcmode="lin" valueType="num">
                                      <p:cBhvr>
                                        <p:cTn id="114" dur="1000">
                                          <p:stCondLst>
                                            <p:cond delay="0"/>
                                          </p:stCondLst>
                                        </p:cTn>
                                        <p:tgtEl>
                                          <p:spTgt spid="32772"/>
                                        </p:tgtEl>
                                        <p:attrNameLst>
                                          <p:attrName>ppt_x</p:attrName>
                                        </p:attrNameLst>
                                      </p:cBhvr>
                                    </p:anim>
                                    <p:anim from="0" to="-1.0" calcmode="lin" valueType="num">
                                      <p:cBhvr>
                                        <p:cTn id="115" dur="200" accel="50000">
                                          <p:stCondLst>
                                            <p:cond delay="0"/>
                                          </p:stCondLst>
                                        </p:cTn>
                                        <p:tgtEl>
                                          <p:spTgt spid="32772"/>
                                        </p:tgtEl>
                                        <p:attrNameLst>
                                          <p:attrName>xshear</p:attrName>
                                        </p:attrNameLst>
                                      </p:cBhvr>
                                    </p:anim>
                                    <p:set>
                                      <p:cBhvr>
                                        <p:cTn id="116" dur="800">
                                          <p:stCondLst>
                                            <p:cond delay="200"/>
                                          </p:stCondLst>
                                        </p:cTn>
                                        <p:tgtEl>
                                          <p:spTgt spid="32772"/>
                                        </p:tgtEl>
                                        <p:attrNameLst>
                                          <p:attrName>xshear</p:attrName>
                                        </p:attrNameLst>
                                      </p:cBhvr>
                                      <p:to>
                                        <p:strVal val="-1.0"/>
                                      </p:to>
                                    </p:set>
                                    <p:set>
                                      <p:cBhvr>
                                        <p:cTn id="117" dur="1" fill="hold">
                                          <p:stCondLst>
                                            <p:cond delay="999"/>
                                          </p:stCondLst>
                                        </p:cTn>
                                        <p:tgtEl>
                                          <p:spTgt spid="32772"/>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22"/>
                                        </p:tgtEl>
                                      </p:cBhvr>
                                    </p:animEffect>
                                    <p:set>
                                      <p:cBhvr>
                                        <p:cTn id="126" dur="1" fill="hold">
                                          <p:stCondLst>
                                            <p:cond delay="499"/>
                                          </p:stCondLst>
                                        </p:cTn>
                                        <p:tgtEl>
                                          <p:spTgt spid="2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32773"/>
                                        </p:tgtEl>
                                        <p:attrNameLst>
                                          <p:attrName>style.visibility</p:attrName>
                                        </p:attrNameLst>
                                      </p:cBhvr>
                                      <p:to>
                                        <p:strVal val="visible"/>
                                      </p:to>
                                    </p:set>
                                    <p:animEffect transition="in" filter="fade">
                                      <p:cBhvr>
                                        <p:cTn id="131" dur="2000"/>
                                        <p:tgtEl>
                                          <p:spTgt spid="32773"/>
                                        </p:tgtEl>
                                      </p:cBhvr>
                                    </p:animEffect>
                                  </p:childTnLst>
                                </p:cTn>
                              </p:par>
                              <p:par>
                                <p:cTn id="132" presetID="22" presetClass="entr" presetSubtype="4"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wipe(down)">
                                      <p:cBhvr>
                                        <p:cTn id="134" dur="500"/>
                                        <p:tgtEl>
                                          <p:spTgt spid="17"/>
                                        </p:tgtEl>
                                      </p:cBhvr>
                                    </p:animEffect>
                                  </p:childTnLst>
                                </p:cTn>
                              </p:par>
                              <p:par>
                                <p:cTn id="135" presetID="21" presetClass="emph" presetSubtype="0" repeatCount="indefinite" fill="hold" nodeType="withEffect">
                                  <p:stCondLst>
                                    <p:cond delay="0"/>
                                  </p:stCondLst>
                                  <p:endCondLst>
                                    <p:cond evt="onNext" delay="0">
                                      <p:tgtEl>
                                        <p:sldTgt/>
                                      </p:tgtEl>
                                    </p:cond>
                                  </p:endCondLst>
                                  <p:childTnLst>
                                    <p:animClr clrSpc="hsl" dir="cw">
                                      <p:cBhvr override="childStyle">
                                        <p:cTn id="136" dur="500" fill="hold"/>
                                        <p:tgtEl>
                                          <p:spTgt spid="17"/>
                                        </p:tgtEl>
                                        <p:attrNameLst>
                                          <p:attrName>style.color</p:attrName>
                                        </p:attrNameLst>
                                      </p:cBhvr>
                                      <p:by>
                                        <p:hsl h="7200000" s="0" l="0"/>
                                      </p:by>
                                    </p:animClr>
                                    <p:animClr clrSpc="hsl" dir="cw">
                                      <p:cBhvr>
                                        <p:cTn id="137" dur="500" fill="hold"/>
                                        <p:tgtEl>
                                          <p:spTgt spid="17"/>
                                        </p:tgtEl>
                                        <p:attrNameLst>
                                          <p:attrName>fillcolor</p:attrName>
                                        </p:attrNameLst>
                                      </p:cBhvr>
                                      <p:by>
                                        <p:hsl h="7200000" s="0" l="0"/>
                                      </p:by>
                                    </p:animClr>
                                    <p:animClr clrSpc="hsl" dir="cw">
                                      <p:cBhvr>
                                        <p:cTn id="138" dur="500" fill="hold"/>
                                        <p:tgtEl>
                                          <p:spTgt spid="17"/>
                                        </p:tgtEl>
                                        <p:attrNameLst>
                                          <p:attrName>stroke.color</p:attrName>
                                        </p:attrNameLst>
                                      </p:cBhvr>
                                      <p:by>
                                        <p:hsl h="7200000" s="0" l="0"/>
                                      </p:by>
                                    </p:animClr>
                                    <p:set>
                                      <p:cBhvr>
                                        <p:cTn id="139" dur="500" fill="hold"/>
                                        <p:tgtEl>
                                          <p:spTgt spid="17"/>
                                        </p:tgtEl>
                                        <p:attrNameLst>
                                          <p:attrName>fill.type</p:attrName>
                                        </p:attrNameLst>
                                      </p:cBhvr>
                                      <p:to>
                                        <p:strVal val="solid"/>
                                      </p:to>
                                    </p:set>
                                  </p:childTnLst>
                                  <p:subTnLst>
                                    <p:animClr clrSpc="rgb" dir="cw">
                                      <p:cBhvr override="childStyle">
                                        <p:cTn dur="1" fill="hold" display="0" masterRel="nextClick" afterEffect="1"/>
                                        <p:tgtEl>
                                          <p:spTgt spid="17"/>
                                        </p:tgtEl>
                                        <p:attrNameLst>
                                          <p:attrName>ppt_c</p:attrName>
                                        </p:attrNameLst>
                                      </p:cBhvr>
                                      <p:to>
                                        <a:srgbClr val="FF0000"/>
                                      </p:to>
                                    </p:animClr>
                                  </p:subTnLst>
                                </p:cTn>
                              </p:par>
                            </p:childTnLst>
                          </p:cTn>
                        </p:par>
                      </p:childTnLst>
                    </p:cTn>
                  </p:par>
                  <p:par>
                    <p:cTn id="140" fill="hold">
                      <p:stCondLst>
                        <p:cond delay="indefinite"/>
                      </p:stCondLst>
                      <p:childTnLst>
                        <p:par>
                          <p:cTn id="141" fill="hold">
                            <p:stCondLst>
                              <p:cond delay="0"/>
                            </p:stCondLst>
                            <p:childTnLst>
                              <p:par>
                                <p:cTn id="142" presetID="23" presetClass="entr" presetSubtype="16" fill="hold" grpId="0" nodeType="clickEffect">
                                  <p:stCondLst>
                                    <p:cond delay="0"/>
                                  </p:stCondLst>
                                  <p:childTnLst>
                                    <p:set>
                                      <p:cBhvr>
                                        <p:cTn id="143" dur="1" fill="hold">
                                          <p:stCondLst>
                                            <p:cond delay="0"/>
                                          </p:stCondLst>
                                        </p:cTn>
                                        <p:tgtEl>
                                          <p:spTgt spid="32780"/>
                                        </p:tgtEl>
                                        <p:attrNameLst>
                                          <p:attrName>style.visibility</p:attrName>
                                        </p:attrNameLst>
                                      </p:cBhvr>
                                      <p:to>
                                        <p:strVal val="visible"/>
                                      </p:to>
                                    </p:set>
                                    <p:anim calcmode="lin" valueType="num">
                                      <p:cBhvr>
                                        <p:cTn id="144" dur="500" fill="hold"/>
                                        <p:tgtEl>
                                          <p:spTgt spid="32780"/>
                                        </p:tgtEl>
                                        <p:attrNameLst>
                                          <p:attrName>ppt_w</p:attrName>
                                        </p:attrNameLst>
                                      </p:cBhvr>
                                      <p:tavLst>
                                        <p:tav tm="0">
                                          <p:val>
                                            <p:fltVal val="0"/>
                                          </p:val>
                                        </p:tav>
                                        <p:tav tm="100000">
                                          <p:val>
                                            <p:strVal val="#ppt_w"/>
                                          </p:val>
                                        </p:tav>
                                      </p:tavLst>
                                    </p:anim>
                                    <p:anim calcmode="lin" valueType="num">
                                      <p:cBhvr>
                                        <p:cTn id="145" dur="500" fill="hold"/>
                                        <p:tgtEl>
                                          <p:spTgt spid="32780"/>
                                        </p:tgtEl>
                                        <p:attrNameLst>
                                          <p:attrName>ppt_h</p:attrName>
                                        </p:attrNameLst>
                                      </p:cBhvr>
                                      <p:tavLst>
                                        <p:tav tm="0">
                                          <p:val>
                                            <p:fltVal val="0"/>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xit" presetSubtype="0" fill="hold" nodeType="clickEffect">
                                  <p:stCondLst>
                                    <p:cond delay="0"/>
                                  </p:stCondLst>
                                  <p:childTnLst>
                                    <p:anim calcmode="lin" valueType="num">
                                      <p:cBhvr>
                                        <p:cTn id="149" dur="2000"/>
                                        <p:tgtEl>
                                          <p:spTgt spid="32773"/>
                                        </p:tgtEl>
                                        <p:attrNameLst>
                                          <p:attrName>ppt_w</p:attrName>
                                        </p:attrNameLst>
                                      </p:cBhvr>
                                      <p:tavLst>
                                        <p:tav tm="0">
                                          <p:val>
                                            <p:strVal val="ppt_w"/>
                                          </p:val>
                                        </p:tav>
                                        <p:tav tm="100000">
                                          <p:val>
                                            <p:fltVal val="0"/>
                                          </p:val>
                                        </p:tav>
                                      </p:tavLst>
                                    </p:anim>
                                    <p:anim calcmode="lin" valueType="num">
                                      <p:cBhvr>
                                        <p:cTn id="150" dur="2000"/>
                                        <p:tgtEl>
                                          <p:spTgt spid="32773"/>
                                        </p:tgtEl>
                                        <p:attrNameLst>
                                          <p:attrName>ppt_h</p:attrName>
                                        </p:attrNameLst>
                                      </p:cBhvr>
                                      <p:tavLst>
                                        <p:tav tm="0">
                                          <p:val>
                                            <p:strVal val="ppt_h"/>
                                          </p:val>
                                        </p:tav>
                                        <p:tav tm="100000">
                                          <p:val>
                                            <p:fltVal val="0"/>
                                          </p:val>
                                        </p:tav>
                                      </p:tavLst>
                                    </p:anim>
                                    <p:animEffect transition="out" filter="fade">
                                      <p:cBhvr>
                                        <p:cTn id="151" dur="2000"/>
                                        <p:tgtEl>
                                          <p:spTgt spid="32773"/>
                                        </p:tgtEl>
                                      </p:cBhvr>
                                    </p:animEffect>
                                    <p:set>
                                      <p:cBhvr>
                                        <p:cTn id="152" dur="1" fill="hold">
                                          <p:stCondLst>
                                            <p:cond delay="1999"/>
                                          </p:stCondLst>
                                        </p:cTn>
                                        <p:tgtEl>
                                          <p:spTgt spid="32773"/>
                                        </p:tgtEl>
                                        <p:attrNameLst>
                                          <p:attrName>style.visibility</p:attrName>
                                        </p:attrNameLst>
                                      </p:cBhvr>
                                      <p:to>
                                        <p:strVal val="hidden"/>
                                      </p:to>
                                    </p:set>
                                  </p:childTnLst>
                                </p:cTn>
                              </p:par>
                              <p:par>
                                <p:cTn id="153" presetID="53" presetClass="exit" presetSubtype="0" fill="hold" grpId="1" nodeType="withEffect">
                                  <p:stCondLst>
                                    <p:cond delay="0"/>
                                  </p:stCondLst>
                                  <p:childTnLst>
                                    <p:anim calcmode="lin" valueType="num">
                                      <p:cBhvr>
                                        <p:cTn id="154" dur="2000"/>
                                        <p:tgtEl>
                                          <p:spTgt spid="32780"/>
                                        </p:tgtEl>
                                        <p:attrNameLst>
                                          <p:attrName>ppt_w</p:attrName>
                                        </p:attrNameLst>
                                      </p:cBhvr>
                                      <p:tavLst>
                                        <p:tav tm="0">
                                          <p:val>
                                            <p:strVal val="ppt_w"/>
                                          </p:val>
                                        </p:tav>
                                        <p:tav tm="100000">
                                          <p:val>
                                            <p:fltVal val="0"/>
                                          </p:val>
                                        </p:tav>
                                      </p:tavLst>
                                    </p:anim>
                                    <p:anim calcmode="lin" valueType="num">
                                      <p:cBhvr>
                                        <p:cTn id="155" dur="2000"/>
                                        <p:tgtEl>
                                          <p:spTgt spid="32780"/>
                                        </p:tgtEl>
                                        <p:attrNameLst>
                                          <p:attrName>ppt_h</p:attrName>
                                        </p:attrNameLst>
                                      </p:cBhvr>
                                      <p:tavLst>
                                        <p:tav tm="0">
                                          <p:val>
                                            <p:strVal val="ppt_h"/>
                                          </p:val>
                                        </p:tav>
                                        <p:tav tm="100000">
                                          <p:val>
                                            <p:fltVal val="0"/>
                                          </p:val>
                                        </p:tav>
                                      </p:tavLst>
                                    </p:anim>
                                    <p:animEffect transition="out" filter="fade">
                                      <p:cBhvr>
                                        <p:cTn id="156" dur="2000"/>
                                        <p:tgtEl>
                                          <p:spTgt spid="32780"/>
                                        </p:tgtEl>
                                      </p:cBhvr>
                                    </p:animEffect>
                                    <p:set>
                                      <p:cBhvr>
                                        <p:cTn id="157" dur="1" fill="hold">
                                          <p:stCondLst>
                                            <p:cond delay="1999"/>
                                          </p:stCondLst>
                                        </p:cTn>
                                        <p:tgtEl>
                                          <p:spTgt spid="32780"/>
                                        </p:tgtEl>
                                        <p:attrNameLst>
                                          <p:attrName>style.visibility</p:attrName>
                                        </p:attrNameLst>
                                      </p:cBhvr>
                                      <p:to>
                                        <p:strVal val="hidden"/>
                                      </p:to>
                                    </p:set>
                                  </p:childTnLst>
                                </p:cTn>
                              </p:par>
                              <p:par>
                                <p:cTn id="158" presetID="2" presetClass="exit" presetSubtype="4" fill="hold" nodeType="withEffect">
                                  <p:stCondLst>
                                    <p:cond delay="0"/>
                                  </p:stCondLst>
                                  <p:childTnLst>
                                    <p:anim calcmode="lin" valueType="num">
                                      <p:cBhvr additive="base">
                                        <p:cTn id="159" dur="500"/>
                                        <p:tgtEl>
                                          <p:spTgt spid="17"/>
                                        </p:tgtEl>
                                        <p:attrNameLst>
                                          <p:attrName>ppt_x</p:attrName>
                                        </p:attrNameLst>
                                      </p:cBhvr>
                                      <p:tavLst>
                                        <p:tav tm="0">
                                          <p:val>
                                            <p:strVal val="ppt_x"/>
                                          </p:val>
                                        </p:tav>
                                        <p:tav tm="100000">
                                          <p:val>
                                            <p:strVal val="ppt_x"/>
                                          </p:val>
                                        </p:tav>
                                      </p:tavLst>
                                    </p:anim>
                                    <p:anim calcmode="lin" valueType="num">
                                      <p:cBhvr additive="base">
                                        <p:cTn id="160" dur="500"/>
                                        <p:tgtEl>
                                          <p:spTgt spid="17"/>
                                        </p:tgtEl>
                                        <p:attrNameLst>
                                          <p:attrName>ppt_y</p:attrName>
                                        </p:attrNameLst>
                                      </p:cBhvr>
                                      <p:tavLst>
                                        <p:tav tm="0">
                                          <p:val>
                                            <p:strVal val="ppt_y"/>
                                          </p:val>
                                        </p:tav>
                                        <p:tav tm="100000">
                                          <p:val>
                                            <p:strVal val="1+ppt_h/2"/>
                                          </p:val>
                                        </p:tav>
                                      </p:tavLst>
                                    </p:anim>
                                    <p:set>
                                      <p:cBhvr>
                                        <p:cTn id="161" dur="1" fill="hold">
                                          <p:stCondLst>
                                            <p:cond delay="499"/>
                                          </p:stCondLst>
                                        </p:cTn>
                                        <p:tgtEl>
                                          <p:spTgt spid="17"/>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9" presetClass="entr" presetSubtype="0" fill="hold" nodeType="clickEffect">
                                  <p:stCondLst>
                                    <p:cond delay="0"/>
                                  </p:stCondLst>
                                  <p:childTnLst>
                                    <p:set>
                                      <p:cBhvr>
                                        <p:cTn id="165" dur="1" fill="hold">
                                          <p:stCondLst>
                                            <p:cond delay="0"/>
                                          </p:stCondLst>
                                        </p:cTn>
                                        <p:tgtEl>
                                          <p:spTgt spid="32775"/>
                                        </p:tgtEl>
                                        <p:attrNameLst>
                                          <p:attrName>style.visibility</p:attrName>
                                        </p:attrNameLst>
                                      </p:cBhvr>
                                      <p:to>
                                        <p:strVal val="visible"/>
                                      </p:to>
                                    </p:set>
                                    <p:anim calcmode="lin" valueType="num">
                                      <p:cBhvr>
                                        <p:cTn id="166" dur="2000" fill="hold"/>
                                        <p:tgtEl>
                                          <p:spTgt spid="32775"/>
                                        </p:tgtEl>
                                        <p:attrNameLst>
                                          <p:attrName>ppt_x</p:attrName>
                                        </p:attrNameLst>
                                      </p:cBhvr>
                                      <p:tavLst>
                                        <p:tav tm="0">
                                          <p:val>
                                            <p:strVal val="#ppt_x-.2"/>
                                          </p:val>
                                        </p:tav>
                                        <p:tav tm="100000">
                                          <p:val>
                                            <p:strVal val="#ppt_x"/>
                                          </p:val>
                                        </p:tav>
                                      </p:tavLst>
                                    </p:anim>
                                    <p:anim calcmode="lin" valueType="num">
                                      <p:cBhvr>
                                        <p:cTn id="167" dur="2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168" dur="2000"/>
                                        <p:tgtEl>
                                          <p:spTgt spid="32775"/>
                                        </p:tgtEl>
                                      </p:cBhvr>
                                    </p:animEffect>
                                  </p:childTnLst>
                                </p:cTn>
                              </p:par>
                              <p:par>
                                <p:cTn id="169" presetID="22" presetClass="entr" presetSubtype="4" fill="hold" nodeType="withEffect">
                                  <p:stCondLst>
                                    <p:cond delay="0"/>
                                  </p:stCondLst>
                                  <p:childTnLst>
                                    <p:set>
                                      <p:cBhvr>
                                        <p:cTn id="170" dur="1" fill="hold">
                                          <p:stCondLst>
                                            <p:cond delay="0"/>
                                          </p:stCondLst>
                                        </p:cTn>
                                        <p:tgtEl>
                                          <p:spTgt spid="4"/>
                                        </p:tgtEl>
                                        <p:attrNameLst>
                                          <p:attrName>style.visibility</p:attrName>
                                        </p:attrNameLst>
                                      </p:cBhvr>
                                      <p:to>
                                        <p:strVal val="visible"/>
                                      </p:to>
                                    </p:set>
                                    <p:animEffect transition="in" filter="wipe(down)">
                                      <p:cBhvr>
                                        <p:cTn id="171" dur="500"/>
                                        <p:tgtEl>
                                          <p:spTgt spid="4"/>
                                        </p:tgtEl>
                                      </p:cBhvr>
                                    </p:animEffect>
                                  </p:childTnLst>
                                </p:cTn>
                              </p:par>
                              <p:par>
                                <p:cTn id="172" presetID="21" presetClass="emph" presetSubtype="0" repeatCount="indefinite" fill="hold" nodeType="withEffect">
                                  <p:stCondLst>
                                    <p:cond delay="0"/>
                                  </p:stCondLst>
                                  <p:childTnLst>
                                    <p:animClr clrSpc="hsl" dir="cw">
                                      <p:cBhvr override="childStyle">
                                        <p:cTn id="173" dur="500" fill="hold"/>
                                        <p:tgtEl>
                                          <p:spTgt spid="4"/>
                                        </p:tgtEl>
                                        <p:attrNameLst>
                                          <p:attrName>style.color</p:attrName>
                                        </p:attrNameLst>
                                      </p:cBhvr>
                                      <p:by>
                                        <p:hsl h="7200000" s="0" l="0"/>
                                      </p:by>
                                    </p:animClr>
                                    <p:animClr clrSpc="hsl" dir="cw">
                                      <p:cBhvr>
                                        <p:cTn id="174" dur="500" fill="hold"/>
                                        <p:tgtEl>
                                          <p:spTgt spid="4"/>
                                        </p:tgtEl>
                                        <p:attrNameLst>
                                          <p:attrName>fillcolor</p:attrName>
                                        </p:attrNameLst>
                                      </p:cBhvr>
                                      <p:by>
                                        <p:hsl h="7200000" s="0" l="0"/>
                                      </p:by>
                                    </p:animClr>
                                    <p:animClr clrSpc="hsl" dir="cw">
                                      <p:cBhvr>
                                        <p:cTn id="175" dur="500" fill="hold"/>
                                        <p:tgtEl>
                                          <p:spTgt spid="4"/>
                                        </p:tgtEl>
                                        <p:attrNameLst>
                                          <p:attrName>stroke.color</p:attrName>
                                        </p:attrNameLst>
                                      </p:cBhvr>
                                      <p:by>
                                        <p:hsl h="7200000" s="0" l="0"/>
                                      </p:by>
                                    </p:animClr>
                                    <p:set>
                                      <p:cBhvr>
                                        <p:cTn id="176" dur="500" fill="hold"/>
                                        <p:tgtEl>
                                          <p:spTgt spid="4"/>
                                        </p:tgtEl>
                                        <p:attrNameLst>
                                          <p:attrName>fill.type</p:attrName>
                                        </p:attrNameLst>
                                      </p:cBhvr>
                                      <p:to>
                                        <p:strVal val="solid"/>
                                      </p:to>
                                    </p:set>
                                  </p:childTnLst>
                                </p:cTn>
                              </p:par>
                            </p:childTnLst>
                          </p:cTn>
                        </p:par>
                      </p:childTnLst>
                    </p:cTn>
                  </p:par>
                  <p:par>
                    <p:cTn id="177" fill="hold">
                      <p:stCondLst>
                        <p:cond delay="indefinite"/>
                      </p:stCondLst>
                      <p:childTnLst>
                        <p:par>
                          <p:cTn id="178" fill="hold">
                            <p:stCondLst>
                              <p:cond delay="0"/>
                            </p:stCondLst>
                            <p:childTnLst>
                              <p:par>
                                <p:cTn id="179" presetID="27" presetClass="entr" presetSubtype="0" fill="hold" grpId="0" nodeType="clickEffect">
                                  <p:stCondLst>
                                    <p:cond delay="0"/>
                                  </p:stCondLst>
                                  <p:iterate type="lt">
                                    <p:tmPct val="50000"/>
                                  </p:iterate>
                                  <p:childTnLst>
                                    <p:set>
                                      <p:cBhvr>
                                        <p:cTn id="180" dur="1" fill="hold">
                                          <p:stCondLst>
                                            <p:cond delay="0"/>
                                          </p:stCondLst>
                                        </p:cTn>
                                        <p:tgtEl>
                                          <p:spTgt spid="32784"/>
                                        </p:tgtEl>
                                        <p:attrNameLst>
                                          <p:attrName>style.visibility</p:attrName>
                                        </p:attrNameLst>
                                      </p:cBhvr>
                                      <p:to>
                                        <p:strVal val="visible"/>
                                      </p:to>
                                    </p:set>
                                    <p:anim calcmode="discrete" valueType="clr">
                                      <p:cBhvr override="childStyle">
                                        <p:cTn id="181" dur="80"/>
                                        <p:tgtEl>
                                          <p:spTgt spid="32784"/>
                                        </p:tgtEl>
                                        <p:attrNameLst>
                                          <p:attrName>style.color</p:attrName>
                                        </p:attrNameLst>
                                      </p:cBhvr>
                                      <p:tavLst>
                                        <p:tav tm="0">
                                          <p:val>
                                            <p:clrVal>
                                              <a:schemeClr val="accent2"/>
                                            </p:clrVal>
                                          </p:val>
                                        </p:tav>
                                        <p:tav tm="50000">
                                          <p:val>
                                            <p:clrVal>
                                              <a:schemeClr val="hlink"/>
                                            </p:clrVal>
                                          </p:val>
                                        </p:tav>
                                      </p:tavLst>
                                    </p:anim>
                                    <p:anim calcmode="discrete" valueType="clr">
                                      <p:cBhvr>
                                        <p:cTn id="182" dur="80"/>
                                        <p:tgtEl>
                                          <p:spTgt spid="32784"/>
                                        </p:tgtEl>
                                        <p:attrNameLst>
                                          <p:attrName>fillcolor</p:attrName>
                                        </p:attrNameLst>
                                      </p:cBhvr>
                                      <p:tavLst>
                                        <p:tav tm="0">
                                          <p:val>
                                            <p:clrVal>
                                              <a:schemeClr val="accent2"/>
                                            </p:clrVal>
                                          </p:val>
                                        </p:tav>
                                        <p:tav tm="50000">
                                          <p:val>
                                            <p:clrVal>
                                              <a:schemeClr val="hlink"/>
                                            </p:clrVal>
                                          </p:val>
                                        </p:tav>
                                      </p:tavLst>
                                    </p:anim>
                                    <p:set>
                                      <p:cBhvr>
                                        <p:cTn id="183" dur="80"/>
                                        <p:tgtEl>
                                          <p:spTgt spid="327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P spid="32776" grpId="1"/>
      <p:bldP spid="32777" grpId="0"/>
      <p:bldP spid="32777" grpId="1"/>
      <p:bldP spid="32778" grpId="0"/>
      <p:bldP spid="32778" grpId="1"/>
      <p:bldP spid="32779" grpId="0"/>
      <p:bldP spid="32779" grpId="1"/>
      <p:bldP spid="32780" grpId="0"/>
      <p:bldP spid="32780" grpId="1"/>
      <p:bldP spid="32784" grpId="0"/>
      <p:bldP spid="2" grpId="0" animBg="1"/>
      <p:bldP spid="2" grpId="1" animBg="1"/>
      <p:bldP spid="2" grpId="2" animBg="1"/>
      <p:bldP spid="13" grpId="0" animBg="1"/>
      <p:bldP spid="13" grpId="1" animBg="1"/>
      <p:bldP spid="13" grpId="2" animBg="1"/>
      <p:bldP spid="22" grpId="0" animBg="1"/>
      <p:bldP spid="22" grpId="1" animBg="1"/>
      <p:bldP spid="2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s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s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0613"/>
            <a:ext cx="449580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3810000" y="5715000"/>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C00000"/>
                </a:solidFill>
                <a:latin typeface="Times New Roman" panose="02020603050405020304" pitchFamily="18" charset="0"/>
              </a:rPr>
              <a:t>4</a:t>
            </a:r>
          </a:p>
        </p:txBody>
      </p:sp>
      <p:sp>
        <p:nvSpPr>
          <p:cNvPr id="12" name="Text Box 10"/>
          <p:cNvSpPr txBox="1">
            <a:spLocks noChangeArrowheads="1"/>
          </p:cNvSpPr>
          <p:nvPr/>
        </p:nvSpPr>
        <p:spPr bwMode="auto">
          <a:xfrm>
            <a:off x="5029200" y="5715000"/>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C00000"/>
                </a:solidFill>
                <a:latin typeface="Times New Roman" panose="02020603050405020304" pitchFamily="18" charset="0"/>
              </a:rPr>
              <a:t>3</a:t>
            </a:r>
          </a:p>
        </p:txBody>
      </p:sp>
      <p:sp>
        <p:nvSpPr>
          <p:cNvPr id="13" name="Text Box 10"/>
          <p:cNvSpPr txBox="1">
            <a:spLocks noChangeArrowheads="1"/>
          </p:cNvSpPr>
          <p:nvPr/>
        </p:nvSpPr>
        <p:spPr bwMode="auto">
          <a:xfrm>
            <a:off x="2133600" y="3037728"/>
            <a:ext cx="45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C00000"/>
                </a:solidFill>
                <a:latin typeface="Times New Roman" panose="02020603050405020304" pitchFamily="18" charset="0"/>
              </a:rPr>
              <a:t>2</a:t>
            </a:r>
          </a:p>
        </p:txBody>
      </p:sp>
    </p:spTree>
    <p:extLst>
      <p:ext uri="{BB962C8B-B14F-4D97-AF65-F5344CB8AC3E}">
        <p14:creationId xmlns:p14="http://schemas.microsoft.com/office/powerpoint/2010/main" val="3521640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6151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859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562600"/>
          </a:xfrm>
          <a:prstGeom prst="rect">
            <a:avLst/>
          </a:prstGeom>
        </p:spPr>
      </p:pic>
    </p:spTree>
    <p:extLst>
      <p:ext uri="{BB962C8B-B14F-4D97-AF65-F5344CB8AC3E}">
        <p14:creationId xmlns:p14="http://schemas.microsoft.com/office/powerpoint/2010/main" val="418383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65" y="304800"/>
            <a:ext cx="7848600" cy="5886450"/>
          </a:xfrm>
          <a:prstGeom prst="rect">
            <a:avLst/>
          </a:prstGeom>
        </p:spPr>
      </p:pic>
    </p:spTree>
    <p:extLst>
      <p:ext uri="{BB962C8B-B14F-4D97-AF65-F5344CB8AC3E}">
        <p14:creationId xmlns:p14="http://schemas.microsoft.com/office/powerpoint/2010/main" val="2151740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4" y="0"/>
            <a:ext cx="9162393" cy="6858000"/>
          </a:xfrm>
          <a:prstGeom prst="rect">
            <a:avLst/>
          </a:prstGeom>
        </p:spPr>
      </p:pic>
      <p:sp>
        <p:nvSpPr>
          <p:cNvPr id="2" name="TextBox 1"/>
          <p:cNvSpPr txBox="1"/>
          <p:nvPr/>
        </p:nvSpPr>
        <p:spPr>
          <a:xfrm>
            <a:off x="3394841" y="1143000"/>
            <a:ext cx="2819400" cy="76944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dirty="0" err="1" smtClean="0">
                <a:ln w="0"/>
                <a:solidFill>
                  <a:schemeClr val="tx2">
                    <a:lumMod val="75000"/>
                  </a:schemeClr>
                </a:solidFill>
                <a:effectLst>
                  <a:reflection blurRad="12700" stA="50000" endPos="50000" dist="5000" dir="5400000" sy="-100000" rotWithShape="0"/>
                </a:effectLst>
              </a:rPr>
              <a:t>Ôn</a:t>
            </a:r>
            <a:r>
              <a:rPr lang="en-US" sz="4400" b="1" cap="all" dirty="0" smtClean="0">
                <a:ln w="0"/>
                <a:solidFill>
                  <a:schemeClr val="tx2">
                    <a:lumMod val="75000"/>
                  </a:schemeClr>
                </a:solidFill>
                <a:effectLst>
                  <a:reflection blurRad="12700" stA="50000" endPos="50000" dist="5000" dir="5400000" sy="-100000" rotWithShape="0"/>
                </a:effectLst>
              </a:rPr>
              <a:t> </a:t>
            </a:r>
            <a:r>
              <a:rPr lang="en-US" sz="4400" b="1" cap="all" dirty="0" err="1" smtClean="0">
                <a:ln w="0"/>
                <a:solidFill>
                  <a:schemeClr val="tx2">
                    <a:lumMod val="75000"/>
                  </a:schemeClr>
                </a:solidFill>
                <a:effectLst>
                  <a:reflection blurRad="12700" stA="50000" endPos="50000" dist="5000" dir="5400000" sy="-100000" rotWithShape="0"/>
                </a:effectLst>
              </a:rPr>
              <a:t>bài</a:t>
            </a:r>
            <a:r>
              <a:rPr lang="en-US" sz="4400" b="1" cap="all" dirty="0" smtClean="0">
                <a:ln w="0"/>
                <a:solidFill>
                  <a:schemeClr val="tx2">
                    <a:lumMod val="75000"/>
                  </a:schemeClr>
                </a:solidFill>
                <a:effectLst>
                  <a:reflection blurRad="12700" stA="50000" endPos="50000" dist="5000" dir="5400000" sy="-100000" rotWithShape="0"/>
                </a:effectLst>
              </a:rPr>
              <a:t> </a:t>
            </a:r>
            <a:r>
              <a:rPr lang="en-US" sz="4400" b="1" cap="all" dirty="0" err="1" smtClean="0">
                <a:ln w="0"/>
                <a:solidFill>
                  <a:schemeClr val="tx2">
                    <a:lumMod val="75000"/>
                  </a:schemeClr>
                </a:solidFill>
                <a:effectLst>
                  <a:reflection blurRad="12700" stA="50000" endPos="50000" dist="5000" dir="5400000" sy="-100000" rotWithShape="0"/>
                </a:effectLst>
              </a:rPr>
              <a:t>cũ</a:t>
            </a:r>
            <a:r>
              <a:rPr lang="en-US" sz="4400" b="1" cap="all" dirty="0" smtClean="0">
                <a:ln w="0"/>
                <a:solidFill>
                  <a:schemeClr val="tx2">
                    <a:lumMod val="75000"/>
                  </a:schemeClr>
                </a:solidFill>
                <a:effectLst>
                  <a:reflection blurRad="12700" stA="50000" endPos="50000" dist="5000" dir="5400000" sy="-100000" rotWithShape="0"/>
                </a:effectLst>
              </a:rPr>
              <a:t>: </a:t>
            </a:r>
            <a:endParaRPr lang="en-US" sz="4400" b="1" cap="all" dirty="0">
              <a:ln w="0"/>
              <a:solidFill>
                <a:schemeClr val="tx2">
                  <a:lumMod val="75000"/>
                </a:schemeClr>
              </a:solidFill>
              <a:effectLst>
                <a:reflection blurRad="12700" stA="50000" endPos="50000" dist="5000" dir="5400000" sy="-100000" rotWithShape="0"/>
              </a:effectLst>
            </a:endParaRPr>
          </a:p>
        </p:txBody>
      </p:sp>
      <p:sp>
        <p:nvSpPr>
          <p:cNvPr id="7" name="Text Box 8"/>
          <p:cNvSpPr txBox="1">
            <a:spLocks noChangeArrowheads="1"/>
          </p:cNvSpPr>
          <p:nvPr/>
        </p:nvSpPr>
        <p:spPr bwMode="auto">
          <a:xfrm>
            <a:off x="1189306" y="2832332"/>
            <a:ext cx="647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dirty="0">
                <a:latin typeface="Times New Roman" panose="02020603050405020304" pitchFamily="18" charset="0"/>
              </a:rPr>
              <a:t>*</a:t>
            </a:r>
            <a:r>
              <a:rPr lang="en-US" altLang="en-US" sz="3600" b="1" dirty="0" err="1">
                <a:latin typeface="Times New Roman" panose="02020603050405020304" pitchFamily="18" charset="0"/>
              </a:rPr>
              <a:t>Tác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nhân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gây</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ra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bệnh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sốt</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rét</a:t>
            </a:r>
            <a:r>
              <a:rPr lang="en-US" altLang="en-US" sz="3600" b="1" dirty="0">
                <a:latin typeface="Times New Roman" panose="02020603050405020304" pitchFamily="18" charset="0"/>
              </a:rPr>
              <a:t> ?</a:t>
            </a:r>
          </a:p>
        </p:txBody>
      </p:sp>
      <p:sp>
        <p:nvSpPr>
          <p:cNvPr id="8" name="Text Box 9"/>
          <p:cNvSpPr txBox="1">
            <a:spLocks noChangeArrowheads="1"/>
          </p:cNvSpPr>
          <p:nvPr/>
        </p:nvSpPr>
        <p:spPr bwMode="auto">
          <a:xfrm>
            <a:off x="1189306" y="3653013"/>
            <a:ext cx="77260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smtClean="0">
                <a:latin typeface="Times New Roman" panose="02020603050405020304" pitchFamily="18" charset="0"/>
              </a:rPr>
              <a:t>*Chúng ta </a:t>
            </a:r>
            <a:r>
              <a:rPr lang="en-US" altLang="en-US" sz="3600" b="1" dirty="0" err="1" smtClean="0">
                <a:latin typeface="Times New Roman" panose="02020603050405020304" pitchFamily="18" charset="0"/>
              </a:rPr>
              <a:t>có</a:t>
            </a:r>
            <a:r>
              <a:rPr lang="en-US" altLang="en-US" sz="3600" b="1" dirty="0" smtClean="0">
                <a:latin typeface="Times New Roman" panose="02020603050405020304" pitchFamily="18" charset="0"/>
              </a:rPr>
              <a:t> </a:t>
            </a:r>
            <a:r>
              <a:rPr lang="en-US" altLang="en-US" sz="3600" b="1" dirty="0" err="1" smtClean="0">
                <a:latin typeface="Times New Roman" panose="02020603050405020304" pitchFamily="18" charset="0"/>
              </a:rPr>
              <a:t>thể</a:t>
            </a:r>
            <a:r>
              <a:rPr lang="en-US" altLang="en-US" sz="3600" b="1" dirty="0" smtClean="0">
                <a:latin typeface="Times New Roman" panose="02020603050405020304" pitchFamily="18" charset="0"/>
              </a:rPr>
              <a:t> </a:t>
            </a:r>
            <a:r>
              <a:rPr lang="en-US" altLang="en-US" sz="3600" b="1" dirty="0" err="1" smtClean="0">
                <a:latin typeface="Times New Roman" panose="02020603050405020304" pitchFamily="18" charset="0"/>
              </a:rPr>
              <a:t>làm</a:t>
            </a:r>
            <a:r>
              <a:rPr lang="en-US" altLang="en-US" sz="3600" b="1" dirty="0" smtClean="0">
                <a:latin typeface="Times New Roman" panose="02020603050405020304" pitchFamily="18" charset="0"/>
              </a:rPr>
              <a:t> </a:t>
            </a:r>
            <a:r>
              <a:rPr lang="en-US" altLang="en-US" sz="3600" b="1" dirty="0" err="1" smtClean="0">
                <a:latin typeface="Times New Roman" panose="02020603050405020304" pitchFamily="18" charset="0"/>
              </a:rPr>
              <a:t>gì</a:t>
            </a:r>
            <a:r>
              <a:rPr lang="en-US" altLang="en-US" sz="3600" b="1" dirty="0" smtClean="0">
                <a:latin typeface="Times New Roman" panose="02020603050405020304" pitchFamily="18" charset="0"/>
              </a:rPr>
              <a:t> </a:t>
            </a:r>
            <a:r>
              <a:rPr lang="en-US" altLang="en-US" sz="3600" b="1" err="1" smtClean="0">
                <a:latin typeface="Times New Roman" panose="02020603050405020304" pitchFamily="18" charset="0"/>
              </a:rPr>
              <a:t>diệt</a:t>
            </a:r>
            <a:r>
              <a:rPr lang="en-US" altLang="en-US" sz="3600" b="1" smtClean="0">
                <a:latin typeface="Times New Roman" panose="02020603050405020304" pitchFamily="18" charset="0"/>
              </a:rPr>
              <a:t> </a:t>
            </a:r>
            <a:r>
              <a:rPr lang="en-US" altLang="en-US" sz="3600" b="1" smtClean="0">
                <a:latin typeface="Times New Roman" panose="02020603050405020304" pitchFamily="18" charset="0"/>
              </a:rPr>
              <a:t>muỗi? </a:t>
            </a:r>
            <a:endParaRPr lang="en-US" altLang="en-US" sz="3600" b="1" dirty="0">
              <a:latin typeface="Times New Roman" panose="02020603050405020304" pitchFamily="18" charset="0"/>
            </a:endParaRPr>
          </a:p>
        </p:txBody>
      </p:sp>
      <p:sp>
        <p:nvSpPr>
          <p:cNvPr id="9" name="Text Box 11"/>
          <p:cNvSpPr txBox="1">
            <a:spLocks noChangeArrowheads="1"/>
          </p:cNvSpPr>
          <p:nvPr/>
        </p:nvSpPr>
        <p:spPr bwMode="auto">
          <a:xfrm>
            <a:off x="1676400" y="4840069"/>
            <a:ext cx="6400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3600" b="1" dirty="0">
              <a:latin typeface="Times New Roman" panose="02020603050405020304" pitchFamily="18" charset="0"/>
            </a:endParaRPr>
          </a:p>
        </p:txBody>
      </p:sp>
    </p:spTree>
    <p:extLst>
      <p:ext uri="{BB962C8B-B14F-4D97-AF65-F5344CB8AC3E}">
        <p14:creationId xmlns:p14="http://schemas.microsoft.com/office/powerpoint/2010/main" val="24340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0"/>
            <a:ext cx="8474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890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35279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47800"/>
            <a:ext cx="5638800" cy="3657600"/>
          </a:xfrm>
          <a:prstGeom prst="rect">
            <a:avLst/>
          </a:prstGeom>
        </p:spPr>
      </p:pic>
    </p:spTree>
    <p:extLst>
      <p:ext uri="{BB962C8B-B14F-4D97-AF65-F5344CB8AC3E}">
        <p14:creationId xmlns:p14="http://schemas.microsoft.com/office/powerpoint/2010/main" val="22517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62000"/>
            <a:ext cx="3810000" cy="4495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762000"/>
            <a:ext cx="4495800" cy="4495800"/>
          </a:xfrm>
          <a:prstGeom prst="rect">
            <a:avLst/>
          </a:prstGeom>
        </p:spPr>
      </p:pic>
    </p:spTree>
    <p:extLst>
      <p:ext uri="{BB962C8B-B14F-4D97-AF65-F5344CB8AC3E}">
        <p14:creationId xmlns:p14="http://schemas.microsoft.com/office/powerpoint/2010/main" val="3592601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 y="0"/>
            <a:ext cx="4500489"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4314825" cy="6858000"/>
          </a:xfrm>
          <a:prstGeom prst="rect">
            <a:avLst/>
          </a:prstGeom>
        </p:spPr>
      </p:pic>
    </p:spTree>
    <p:extLst>
      <p:ext uri="{BB962C8B-B14F-4D97-AF65-F5344CB8AC3E}">
        <p14:creationId xmlns:p14="http://schemas.microsoft.com/office/powerpoint/2010/main" val="4176257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419600" cy="3200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763"/>
            <a:ext cx="4419600" cy="31956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05200"/>
            <a:ext cx="4419600" cy="334268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505200"/>
            <a:ext cx="4419600" cy="3352799"/>
          </a:xfrm>
          <a:prstGeom prst="rect">
            <a:avLst/>
          </a:prstGeom>
        </p:spPr>
      </p:pic>
    </p:spTree>
    <p:extLst>
      <p:ext uri="{BB962C8B-B14F-4D97-AF65-F5344CB8AC3E}">
        <p14:creationId xmlns:p14="http://schemas.microsoft.com/office/powerpoint/2010/main" val="2517541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57200"/>
            <a:ext cx="4223226" cy="56388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4419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472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8026" y="857248"/>
            <a:ext cx="6350001" cy="47625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52500" y="1409698"/>
            <a:ext cx="5562600" cy="3657600"/>
          </a:xfrm>
          <a:prstGeom prst="rect">
            <a:avLst/>
          </a:prstGeom>
        </p:spPr>
      </p:pic>
    </p:spTree>
    <p:extLst>
      <p:ext uri="{BB962C8B-B14F-4D97-AF65-F5344CB8AC3E}">
        <p14:creationId xmlns:p14="http://schemas.microsoft.com/office/powerpoint/2010/main" val="317541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752600" y="1676400"/>
            <a:ext cx="5638800" cy="258532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rgbClr val="0070C0"/>
                </a:solidFill>
                <a:effectLst>
                  <a:outerShdw blurRad="50800" dist="39000" dir="5460000" algn="tl">
                    <a:srgbClr val="000000">
                      <a:alpha val="38000"/>
                    </a:srgbClr>
                  </a:outerShdw>
                </a:effectLst>
              </a:rPr>
              <a:t>Xin</a:t>
            </a:r>
            <a:r>
              <a:rPr lang="en-US" sz="5400" b="1" dirty="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chân</a:t>
            </a:r>
            <a:r>
              <a:rPr lang="en-US" sz="5400" b="1" dirty="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thành</a:t>
            </a:r>
            <a:r>
              <a:rPr lang="en-US" sz="5400" b="1" dirty="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cảm</a:t>
            </a:r>
            <a:r>
              <a:rPr lang="en-US" sz="5400" b="1" dirty="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ơn</a:t>
            </a:r>
            <a:r>
              <a:rPr lang="en-US" sz="5400" b="1" dirty="0">
                <a:ln w="11430"/>
                <a:solidFill>
                  <a:srgbClr val="0070C0"/>
                </a:solidFill>
                <a:effectLst>
                  <a:outerShdw blurRad="50800" dist="39000" dir="5460000" algn="tl">
                    <a:srgbClr val="000000">
                      <a:alpha val="38000"/>
                    </a:srgbClr>
                  </a:outerShdw>
                </a:effectLst>
              </a:rPr>
              <a:t> </a:t>
            </a:r>
            <a:r>
              <a:rPr lang="en-US" sz="5400" b="1" dirty="0" err="1" smtClean="0">
                <a:ln w="11430"/>
                <a:solidFill>
                  <a:srgbClr val="0070C0"/>
                </a:solidFill>
                <a:effectLst>
                  <a:outerShdw blurRad="50800" dist="39000" dir="5460000" algn="tl">
                    <a:srgbClr val="000000">
                      <a:alpha val="38000"/>
                    </a:srgbClr>
                  </a:outerShdw>
                </a:effectLst>
              </a:rPr>
              <a:t>quý</a:t>
            </a:r>
            <a:r>
              <a:rPr lang="en-US" sz="5400" b="1" dirty="0" smtClean="0">
                <a:ln w="11430"/>
                <a:solidFill>
                  <a:srgbClr val="0070C0"/>
                </a:solidFill>
                <a:effectLst>
                  <a:outerShdw blurRad="50800" dist="39000" dir="5460000" algn="tl">
                    <a:srgbClr val="000000">
                      <a:alpha val="38000"/>
                    </a:srgbClr>
                  </a:outerShdw>
                </a:effectLst>
              </a:rPr>
              <a:t> </a:t>
            </a:r>
            <a:r>
              <a:rPr lang="en-US" sz="5400" b="1" dirty="0" err="1" smtClean="0">
                <a:ln w="11430"/>
                <a:solidFill>
                  <a:srgbClr val="0070C0"/>
                </a:solidFill>
                <a:effectLst>
                  <a:outerShdw blurRad="50800" dist="39000" dir="5460000" algn="tl">
                    <a:srgbClr val="000000">
                      <a:alpha val="38000"/>
                    </a:srgbClr>
                  </a:outerShdw>
                </a:effectLst>
              </a:rPr>
              <a:t>thầy</a:t>
            </a:r>
            <a:r>
              <a:rPr lang="en-US" sz="5400" b="1" dirty="0" smtClean="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cô</a:t>
            </a:r>
            <a:r>
              <a:rPr lang="en-US" sz="5400" b="1" dirty="0">
                <a:ln w="11430"/>
                <a:solidFill>
                  <a:srgbClr val="0070C0"/>
                </a:solidFill>
                <a:effectLst>
                  <a:outerShdw blurRad="50800" dist="39000" dir="5460000" algn="tl">
                    <a:srgbClr val="000000">
                      <a:alpha val="38000"/>
                    </a:srgbClr>
                  </a:outerShdw>
                </a:effectLst>
              </a:rPr>
              <a:t> </a:t>
            </a:r>
            <a:r>
              <a:rPr lang="en-US" sz="5400" b="1" dirty="0" err="1" smtClean="0">
                <a:ln w="11430"/>
                <a:solidFill>
                  <a:srgbClr val="0070C0"/>
                </a:solidFill>
                <a:effectLst>
                  <a:outerShdw blurRad="50800" dist="39000" dir="5460000" algn="tl">
                    <a:srgbClr val="000000">
                      <a:alpha val="38000"/>
                    </a:srgbClr>
                  </a:outerShdw>
                </a:effectLst>
              </a:rPr>
              <a:t>đã</a:t>
            </a:r>
            <a:r>
              <a:rPr lang="en-US" sz="5400" b="1" dirty="0" smtClean="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lắng</a:t>
            </a:r>
            <a:r>
              <a:rPr lang="en-US" sz="5400" b="1" dirty="0">
                <a:ln w="11430"/>
                <a:solidFill>
                  <a:srgbClr val="0070C0"/>
                </a:solidFill>
                <a:effectLst>
                  <a:outerShdw blurRad="50800" dist="39000" dir="5460000" algn="tl">
                    <a:srgbClr val="000000">
                      <a:alpha val="38000"/>
                    </a:srgbClr>
                  </a:outerShdw>
                </a:effectLst>
              </a:rPr>
              <a:t> </a:t>
            </a:r>
            <a:r>
              <a:rPr lang="en-US" sz="5400" b="1" dirty="0" err="1">
                <a:ln w="11430"/>
                <a:solidFill>
                  <a:srgbClr val="0070C0"/>
                </a:solidFill>
                <a:effectLst>
                  <a:outerShdw blurRad="50800" dist="39000" dir="5460000" algn="tl">
                    <a:srgbClr val="000000">
                      <a:alpha val="38000"/>
                    </a:srgbClr>
                  </a:outerShdw>
                </a:effectLst>
              </a:rPr>
              <a:t>nghe</a:t>
            </a:r>
            <a:r>
              <a:rPr lang="en-US" sz="5400" b="1" dirty="0">
                <a:ln w="11430"/>
                <a:solidFill>
                  <a:srgbClr val="0070C0"/>
                </a:solidFill>
                <a:effectLst>
                  <a:outerShdw blurRad="50800" dist="39000" dir="5460000" algn="tl">
                    <a:srgbClr val="000000">
                      <a:alpha val="38000"/>
                    </a:srgbClr>
                  </a:outerShdw>
                </a:effectLst>
              </a:rPr>
              <a:t> !</a:t>
            </a:r>
          </a:p>
        </p:txBody>
      </p:sp>
    </p:spTree>
    <p:extLst>
      <p:ext uri="{BB962C8B-B14F-4D97-AF65-F5344CB8AC3E}">
        <p14:creationId xmlns:p14="http://schemas.microsoft.com/office/powerpoint/2010/main" val="290941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1"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G_01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7" y="-29308"/>
            <a:ext cx="4608513" cy="30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5199"/>
            <a:ext cx="4343401" cy="287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487" y="3505200"/>
            <a:ext cx="4608513" cy="284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04546" y="2981980"/>
            <a:ext cx="2057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Hình 1</a:t>
            </a:r>
            <a:endParaRPr lang="en-US" sz="2800" b="1">
              <a:solidFill>
                <a:srgbClr val="FF0000"/>
              </a:solidFill>
              <a:latin typeface="Times New Roman" pitchFamily="18" charset="0"/>
              <a:cs typeface="Times New Roman" pitchFamily="18" charset="0"/>
            </a:endParaRPr>
          </a:p>
        </p:txBody>
      </p:sp>
      <p:sp>
        <p:nvSpPr>
          <p:cNvPr id="7" name="TextBox 6"/>
          <p:cNvSpPr txBox="1"/>
          <p:nvPr/>
        </p:nvSpPr>
        <p:spPr>
          <a:xfrm>
            <a:off x="6096000" y="2981979"/>
            <a:ext cx="2057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Hình 2</a:t>
            </a:r>
            <a:endParaRPr lang="en-US" sz="2800" b="1">
              <a:solidFill>
                <a:srgbClr val="FF0000"/>
              </a:solidFill>
              <a:latin typeface="Times New Roman" pitchFamily="18" charset="0"/>
              <a:cs typeface="Times New Roman" pitchFamily="18" charset="0"/>
            </a:endParaRPr>
          </a:p>
        </p:txBody>
      </p:sp>
      <p:sp>
        <p:nvSpPr>
          <p:cNvPr id="8" name="TextBox 7"/>
          <p:cNvSpPr txBox="1"/>
          <p:nvPr/>
        </p:nvSpPr>
        <p:spPr>
          <a:xfrm>
            <a:off x="1356946" y="6349425"/>
            <a:ext cx="2057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Hình 3</a:t>
            </a:r>
            <a:endParaRPr lang="en-US" sz="2800" b="1">
              <a:solidFill>
                <a:srgbClr val="FF0000"/>
              </a:solidFill>
              <a:latin typeface="Times New Roman" pitchFamily="18" charset="0"/>
              <a:cs typeface="Times New Roman" pitchFamily="18" charset="0"/>
            </a:endParaRPr>
          </a:p>
        </p:txBody>
      </p:sp>
      <p:sp>
        <p:nvSpPr>
          <p:cNvPr id="9" name="TextBox 8"/>
          <p:cNvSpPr txBox="1"/>
          <p:nvPr/>
        </p:nvSpPr>
        <p:spPr>
          <a:xfrm>
            <a:off x="6248400" y="6349425"/>
            <a:ext cx="20574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Hình 4</a:t>
            </a:r>
            <a:endParaRPr lang="en-US" sz="28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4419601" cy="2981979"/>
          </a:xfrm>
          <a:prstGeom prst="rect">
            <a:avLst/>
          </a:prstGeom>
        </p:spPr>
      </p:pic>
    </p:spTree>
    <p:extLst>
      <p:ext uri="{BB962C8B-B14F-4D97-AF65-F5344CB8AC3E}">
        <p14:creationId xmlns:p14="http://schemas.microsoft.com/office/powerpoint/2010/main" val="5130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1000"/>
                                        <p:tgtEl>
                                          <p:spTgt spid="1027"/>
                                        </p:tgtEl>
                                      </p:cBhvr>
                                    </p:animEffect>
                                    <p:anim calcmode="lin" valueType="num">
                                      <p:cBhvr>
                                        <p:cTn id="32" dur="1000" fill="hold"/>
                                        <p:tgtEl>
                                          <p:spTgt spid="1027"/>
                                        </p:tgtEl>
                                        <p:attrNameLst>
                                          <p:attrName>ppt_x</p:attrName>
                                        </p:attrNameLst>
                                      </p:cBhvr>
                                      <p:tavLst>
                                        <p:tav tm="0">
                                          <p:val>
                                            <p:strVal val="#ppt_x"/>
                                          </p:val>
                                        </p:tav>
                                        <p:tav tm="100000">
                                          <p:val>
                                            <p:strVal val="#ppt_x"/>
                                          </p:val>
                                        </p:tav>
                                      </p:tavLst>
                                    </p:anim>
                                    <p:anim calcmode="lin" valueType="num">
                                      <p:cBhvr>
                                        <p:cTn id="33" dur="1000" fill="hold"/>
                                        <p:tgtEl>
                                          <p:spTgt spid="10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1000"/>
                                        <p:tgtEl>
                                          <p:spTgt spid="1028"/>
                                        </p:tgtEl>
                                      </p:cBhvr>
                                    </p:animEffect>
                                    <p:anim calcmode="lin" valueType="num">
                                      <p:cBhvr>
                                        <p:cTn id="44" dur="1000" fill="hold"/>
                                        <p:tgtEl>
                                          <p:spTgt spid="1028"/>
                                        </p:tgtEl>
                                        <p:attrNameLst>
                                          <p:attrName>ppt_x</p:attrName>
                                        </p:attrNameLst>
                                      </p:cBhvr>
                                      <p:tavLst>
                                        <p:tav tm="0">
                                          <p:val>
                                            <p:strVal val="#ppt_x"/>
                                          </p:val>
                                        </p:tav>
                                        <p:tav tm="100000">
                                          <p:val>
                                            <p:strVal val="#ppt_x"/>
                                          </p:val>
                                        </p:tav>
                                      </p:tavLst>
                                    </p:anim>
                                    <p:anim calcmode="lin" valueType="num">
                                      <p:cBhvr>
                                        <p:cTn id="45" dur="1000" fill="hold"/>
                                        <p:tgtEl>
                                          <p:spTgt spid="10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871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0784" y="-19050"/>
            <a:ext cx="9164783" cy="6877050"/>
          </a:xfrm>
          <a:prstGeom prst="rect">
            <a:avLst/>
          </a:prstGeom>
        </p:spPr>
      </p:pic>
      <p:sp>
        <p:nvSpPr>
          <p:cNvPr id="3" name="Text Box 5"/>
          <p:cNvSpPr txBox="1">
            <a:spLocks noChangeArrowheads="1"/>
          </p:cNvSpPr>
          <p:nvPr/>
        </p:nvSpPr>
        <p:spPr bwMode="auto">
          <a:xfrm>
            <a:off x="228600" y="950119"/>
            <a:ext cx="8458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chemeClr val="accent2"/>
                </a:solidFill>
                <a:latin typeface="Times New Roman" panose="02020603050405020304" pitchFamily="18" charset="0"/>
              </a:rPr>
              <a:t>1-Tác </a:t>
            </a:r>
            <a:r>
              <a:rPr lang="en-US" altLang="en-US" sz="2400" b="1" dirty="0" err="1">
                <a:solidFill>
                  <a:schemeClr val="accent2"/>
                </a:solidFill>
                <a:latin typeface="Times New Roman" panose="02020603050405020304" pitchFamily="18" charset="0"/>
              </a:rPr>
              <a:t>nhân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gây</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ra</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bệnh</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sốt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xuất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huyết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là</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gì</a:t>
            </a:r>
            <a:r>
              <a:rPr lang="en-US" altLang="en-US" sz="2400" b="1" dirty="0">
                <a:solidFill>
                  <a:schemeClr val="accent2"/>
                </a:solidFill>
                <a:latin typeface="Times New Roman" panose="02020603050405020304" pitchFamily="18" charset="0"/>
              </a:rPr>
              <a:t> ?</a:t>
            </a:r>
          </a:p>
          <a:p>
            <a:pPr>
              <a:spcBef>
                <a:spcPct val="50000"/>
              </a:spcBef>
            </a:pPr>
            <a:r>
              <a:rPr lang="en-US" altLang="en-US" sz="2400" b="1" dirty="0">
                <a:latin typeface="Times New Roman" panose="02020603050405020304" pitchFamily="18" charset="0"/>
              </a:rPr>
              <a:t>         </a:t>
            </a:r>
            <a:r>
              <a:rPr lang="en-US" altLang="en-US" sz="2800" b="1" dirty="0">
                <a:latin typeface="Times New Roman" panose="02020603050405020304" pitchFamily="18" charset="0"/>
              </a:rPr>
              <a:t>a) Vi </a:t>
            </a:r>
            <a:r>
              <a:rPr lang="en-US" altLang="en-US" sz="2800" b="1" dirty="0" err="1">
                <a:latin typeface="Times New Roman" panose="02020603050405020304" pitchFamily="18" charset="0"/>
              </a:rPr>
              <a:t>khuẩn</a:t>
            </a:r>
            <a:r>
              <a:rPr lang="en-US" altLang="en-US" sz="2800" b="1" dirty="0">
                <a:latin typeface="Times New Roman" panose="02020603050405020304" pitchFamily="18" charset="0"/>
              </a:rPr>
              <a:t> .	                   b) Vi –</a:t>
            </a:r>
            <a:r>
              <a:rPr lang="en-US" altLang="en-US" sz="2800" b="1" dirty="0" err="1">
                <a:latin typeface="Times New Roman" panose="02020603050405020304" pitchFamily="18" charset="0"/>
              </a:rPr>
              <a:t>rút</a:t>
            </a:r>
            <a:r>
              <a:rPr lang="en-US" altLang="en-US" sz="2800" b="1" dirty="0">
                <a:latin typeface="Times New Roman" panose="02020603050405020304" pitchFamily="18" charset="0"/>
              </a:rPr>
              <a:t>.</a:t>
            </a:r>
          </a:p>
          <a:p>
            <a:pPr>
              <a:spcBef>
                <a:spcPct val="50000"/>
              </a:spcBef>
            </a:pPr>
            <a:endParaRPr lang="en-US" altLang="en-US" sz="2800" b="1" dirty="0">
              <a:latin typeface="Times New Roman" panose="02020603050405020304" pitchFamily="18" charset="0"/>
            </a:endParaRPr>
          </a:p>
        </p:txBody>
      </p:sp>
      <p:sp>
        <p:nvSpPr>
          <p:cNvPr id="4" name="Text Box 6"/>
          <p:cNvSpPr txBox="1">
            <a:spLocks noChangeArrowheads="1"/>
          </p:cNvSpPr>
          <p:nvPr/>
        </p:nvSpPr>
        <p:spPr bwMode="auto">
          <a:xfrm>
            <a:off x="228600" y="2057400"/>
            <a:ext cx="8458200"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chemeClr val="accent2"/>
                </a:solidFill>
                <a:latin typeface="Times New Roman" panose="02020603050405020304" pitchFamily="18" charset="0"/>
              </a:rPr>
              <a:t>2-Muỗi </a:t>
            </a:r>
            <a:r>
              <a:rPr lang="en-US" altLang="en-US" sz="2400" b="1" dirty="0" err="1">
                <a:solidFill>
                  <a:schemeClr val="accent2"/>
                </a:solidFill>
                <a:latin typeface="Times New Roman" panose="02020603050405020304" pitchFamily="18" charset="0"/>
              </a:rPr>
              <a:t>truyền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bệnh</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sốt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xuất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huyết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có</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tên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là</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gì</a:t>
            </a:r>
            <a:r>
              <a:rPr lang="en-US" altLang="en-US" sz="2400" b="1" dirty="0">
                <a:solidFill>
                  <a:schemeClr val="accent2"/>
                </a:solidFill>
                <a:latin typeface="Times New Roman" panose="02020603050405020304" pitchFamily="18" charset="0"/>
              </a:rPr>
              <a:t>?</a:t>
            </a:r>
          </a:p>
          <a:p>
            <a:pPr>
              <a:spcBef>
                <a:spcPct val="50000"/>
              </a:spcBef>
            </a:pPr>
            <a:r>
              <a:rPr lang="en-US" altLang="en-US" sz="2800" b="1" dirty="0">
                <a:latin typeface="Times New Roman" panose="02020603050405020304" pitchFamily="18" charset="0"/>
              </a:rPr>
              <a:t>     a) </a:t>
            </a:r>
            <a:r>
              <a:rPr lang="en-US" altLang="en-US" sz="2800" b="1" dirty="0" err="1">
                <a:latin typeface="Times New Roman" panose="02020603050405020304" pitchFamily="18" charset="0"/>
              </a:rPr>
              <a:t>Muỗi</a:t>
            </a:r>
            <a:r>
              <a:rPr lang="en-US" altLang="en-US" sz="2800" b="1" dirty="0">
                <a:latin typeface="Times New Roman" panose="02020603050405020304" pitchFamily="18" charset="0"/>
              </a:rPr>
              <a:t>  </a:t>
            </a:r>
            <a:r>
              <a:rPr lang="en-US" altLang="en-US" sz="2800" b="1">
                <a:latin typeface="Times New Roman" panose="02020603050405020304" pitchFamily="18" charset="0"/>
              </a:rPr>
              <a:t>a </a:t>
            </a:r>
            <a:r>
              <a:rPr lang="en-US" altLang="en-US" sz="2800" b="1" smtClean="0">
                <a:latin typeface="Times New Roman" panose="02020603050405020304" pitchFamily="18" charset="0"/>
              </a:rPr>
              <a:t>– nô - phen.           b</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Muỗi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vằn</a:t>
            </a:r>
            <a:r>
              <a:rPr lang="en-US" altLang="en-US" sz="2800" b="1" dirty="0">
                <a:latin typeface="Times New Roman" panose="02020603050405020304" pitchFamily="18" charset="0"/>
              </a:rPr>
              <a:t>.</a:t>
            </a:r>
          </a:p>
          <a:p>
            <a:pPr>
              <a:spcBef>
                <a:spcPct val="50000"/>
              </a:spcBef>
            </a:pPr>
            <a:endParaRPr lang="en-US" altLang="en-US" sz="2400" b="1" dirty="0">
              <a:latin typeface="Times New Roman" panose="02020603050405020304" pitchFamily="18" charset="0"/>
            </a:endParaRPr>
          </a:p>
        </p:txBody>
      </p:sp>
      <p:sp>
        <p:nvSpPr>
          <p:cNvPr id="5" name="Text Box 7"/>
          <p:cNvSpPr txBox="1">
            <a:spLocks noChangeArrowheads="1"/>
          </p:cNvSpPr>
          <p:nvPr/>
        </p:nvSpPr>
        <p:spPr bwMode="auto">
          <a:xfrm>
            <a:off x="228600" y="3071019"/>
            <a:ext cx="8458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chemeClr val="accent2"/>
                </a:solidFill>
                <a:latin typeface="Times New Roman" panose="02020603050405020304" pitchFamily="18" charset="0"/>
              </a:rPr>
              <a:t>3-Muỗi </a:t>
            </a:r>
            <a:r>
              <a:rPr lang="en-US" altLang="en-US" sz="2400" b="1" dirty="0" err="1">
                <a:solidFill>
                  <a:schemeClr val="accent2"/>
                </a:solidFill>
                <a:latin typeface="Times New Roman" panose="02020603050405020304" pitchFamily="18" charset="0"/>
              </a:rPr>
              <a:t>vằn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sống</a:t>
            </a:r>
            <a:r>
              <a:rPr lang="en-US" altLang="en-US" sz="2400" b="1" dirty="0">
                <a:solidFill>
                  <a:schemeClr val="accent2"/>
                </a:solidFill>
                <a:latin typeface="Times New Roman" panose="02020603050405020304" pitchFamily="18" charset="0"/>
              </a:rPr>
              <a:t> ở </a:t>
            </a:r>
            <a:r>
              <a:rPr lang="en-US" altLang="en-US" sz="2400" b="1" dirty="0" err="1">
                <a:solidFill>
                  <a:schemeClr val="accent2"/>
                </a:solidFill>
                <a:latin typeface="Times New Roman" panose="02020603050405020304" pitchFamily="18" charset="0"/>
              </a:rPr>
              <a:t>đâu</a:t>
            </a:r>
            <a:r>
              <a:rPr lang="en-US" altLang="en-US" sz="2400" b="1" dirty="0">
                <a:solidFill>
                  <a:schemeClr val="accent2"/>
                </a:solidFill>
                <a:latin typeface="Times New Roman" panose="02020603050405020304" pitchFamily="18" charset="0"/>
              </a:rPr>
              <a:t>?</a:t>
            </a:r>
          </a:p>
          <a:p>
            <a:pPr>
              <a:spcBef>
                <a:spcPct val="50000"/>
              </a:spcBef>
            </a:pPr>
            <a:r>
              <a:rPr lang="en-US" altLang="en-US" sz="2400" b="1" dirty="0">
                <a:latin typeface="Times New Roman" panose="02020603050405020304" pitchFamily="18" charset="0"/>
              </a:rPr>
              <a:t>     </a:t>
            </a: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Trong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nhà</a:t>
            </a:r>
            <a:r>
              <a:rPr lang="en-US" altLang="en-US" sz="2800" b="1" dirty="0">
                <a:latin typeface="Times New Roman" panose="02020603050405020304" pitchFamily="18" charset="0"/>
              </a:rPr>
              <a:t>.	                 b) </a:t>
            </a:r>
            <a:r>
              <a:rPr lang="en-US" altLang="en-US" sz="2800" b="1" dirty="0" err="1">
                <a:latin typeface="Times New Roman" panose="02020603050405020304" pitchFamily="18" charset="0"/>
              </a:rPr>
              <a:t>Ngoài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bụi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rậm</a:t>
            </a:r>
            <a:r>
              <a:rPr lang="en-US" altLang="en-US" sz="2800" b="1" dirty="0">
                <a:latin typeface="Times New Roman" panose="02020603050405020304" pitchFamily="18" charset="0"/>
              </a:rPr>
              <a:t>.</a:t>
            </a:r>
          </a:p>
          <a:p>
            <a:pPr>
              <a:spcBef>
                <a:spcPct val="50000"/>
              </a:spcBef>
            </a:pPr>
            <a:endParaRPr lang="en-US" altLang="en-US" sz="2800" b="1" dirty="0">
              <a:latin typeface="Times New Roman" panose="02020603050405020304" pitchFamily="18" charset="0"/>
            </a:endParaRPr>
          </a:p>
        </p:txBody>
      </p:sp>
      <p:sp>
        <p:nvSpPr>
          <p:cNvPr id="6" name="Text Box 8"/>
          <p:cNvSpPr txBox="1">
            <a:spLocks noChangeArrowheads="1"/>
          </p:cNvSpPr>
          <p:nvPr/>
        </p:nvSpPr>
        <p:spPr bwMode="auto">
          <a:xfrm>
            <a:off x="228600" y="4091781"/>
            <a:ext cx="8915400"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chemeClr val="accent2"/>
                </a:solidFill>
                <a:latin typeface="Times New Roman" panose="02020603050405020304" pitchFamily="18" charset="0"/>
              </a:rPr>
              <a:t>4-Bọ </a:t>
            </a:r>
            <a:r>
              <a:rPr lang="en-US" altLang="en-US" sz="2400" b="1" dirty="0" err="1">
                <a:solidFill>
                  <a:schemeClr val="accent2"/>
                </a:solidFill>
                <a:latin typeface="Times New Roman" panose="02020603050405020304" pitchFamily="18" charset="0"/>
              </a:rPr>
              <a:t>gậy</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muỗi</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vằn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thường</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sống</a:t>
            </a:r>
            <a:r>
              <a:rPr lang="en-US" altLang="en-US" sz="2400" b="1" dirty="0">
                <a:solidFill>
                  <a:schemeClr val="accent2"/>
                </a:solidFill>
                <a:latin typeface="Times New Roman" panose="02020603050405020304" pitchFamily="18" charset="0"/>
              </a:rPr>
              <a:t> ở </a:t>
            </a:r>
            <a:r>
              <a:rPr lang="en-US" altLang="en-US" sz="2400" b="1" dirty="0" err="1">
                <a:solidFill>
                  <a:schemeClr val="accent2"/>
                </a:solidFill>
                <a:latin typeface="Times New Roman" panose="02020603050405020304" pitchFamily="18" charset="0"/>
              </a:rPr>
              <a:t>đâu</a:t>
            </a:r>
            <a:r>
              <a:rPr lang="en-US" altLang="en-US" sz="2400" b="1" dirty="0">
                <a:solidFill>
                  <a:schemeClr val="accent2"/>
                </a:solidFill>
                <a:latin typeface="Times New Roman" panose="02020603050405020304" pitchFamily="18" charset="0"/>
              </a:rPr>
              <a:t>?</a:t>
            </a:r>
          </a:p>
          <a:p>
            <a:pPr>
              <a:spcBef>
                <a:spcPct val="50000"/>
              </a:spcBef>
            </a:pPr>
            <a:r>
              <a:rPr lang="en-US" altLang="en-US" sz="2400" b="1" dirty="0">
                <a:latin typeface="Times New Roman" panose="02020603050405020304" pitchFamily="18" charset="0"/>
              </a:rPr>
              <a:t>      </a:t>
            </a: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Ao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tù</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nước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đọng</a:t>
            </a:r>
            <a:r>
              <a:rPr lang="en-US" altLang="en-US" sz="2800" b="1" dirty="0">
                <a:latin typeface="Times New Roman" panose="02020603050405020304" pitchFamily="18" charset="0"/>
              </a:rPr>
              <a:t>.          b) </a:t>
            </a:r>
            <a:r>
              <a:rPr lang="en-US" altLang="en-US" sz="2800" b="1" err="1">
                <a:latin typeface="Times New Roman" panose="02020603050405020304" pitchFamily="18" charset="0"/>
              </a:rPr>
              <a:t>Các</a:t>
            </a:r>
            <a:r>
              <a:rPr lang="en-US" altLang="en-US" sz="2800" b="1">
                <a:latin typeface="Times New Roman" panose="02020603050405020304" pitchFamily="18" charset="0"/>
              </a:rPr>
              <a:t> </a:t>
            </a:r>
            <a:r>
              <a:rPr lang="en-US" altLang="en-US" sz="2800" b="1" smtClean="0">
                <a:latin typeface="Times New Roman" panose="02020603050405020304" pitchFamily="18" charset="0"/>
              </a:rPr>
              <a:t>chum, vại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nước</a:t>
            </a:r>
            <a:r>
              <a:rPr lang="en-US" altLang="en-US" sz="2800" b="1" dirty="0">
                <a:latin typeface="Times New Roman" panose="02020603050405020304" pitchFamily="18" charset="0"/>
              </a:rPr>
              <a:t>.</a:t>
            </a:r>
          </a:p>
          <a:p>
            <a:pPr>
              <a:spcBef>
                <a:spcPct val="50000"/>
              </a:spcBef>
            </a:pPr>
            <a:endParaRPr lang="en-US" altLang="en-US" sz="2400" b="1" dirty="0">
              <a:latin typeface="Times New Roman" panose="02020603050405020304" pitchFamily="18" charset="0"/>
            </a:endParaRPr>
          </a:p>
        </p:txBody>
      </p:sp>
      <p:sp>
        <p:nvSpPr>
          <p:cNvPr id="7" name="Text Box 9"/>
          <p:cNvSpPr txBox="1">
            <a:spLocks noChangeArrowheads="1"/>
          </p:cNvSpPr>
          <p:nvPr/>
        </p:nvSpPr>
        <p:spPr bwMode="auto">
          <a:xfrm>
            <a:off x="228600" y="5211763"/>
            <a:ext cx="8915400" cy="1646237"/>
          </a:xfrm>
          <a:prstGeom prst="rect">
            <a:avLst/>
          </a:prstGeom>
          <a:noFill/>
          <a:ln>
            <a:noFill/>
          </a:ln>
          <a:effectLs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chemeClr val="accent2">
                    <a:lumMod val="75000"/>
                  </a:schemeClr>
                </a:solidFill>
                <a:latin typeface="Times New Roman" panose="02020603050405020304" pitchFamily="18" charset="0"/>
              </a:rPr>
              <a:t>5</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Tại</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sao</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bệnh</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nhân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sốt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xuất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huyết</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phải</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nằm</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màn</a:t>
            </a:r>
            <a:r>
              <a:rPr lang="en-US" altLang="en-US" sz="2400" b="1" dirty="0">
                <a:solidFill>
                  <a:schemeClr val="accent2"/>
                </a:solidFill>
                <a:latin typeface="Times New Roman" panose="02020603050405020304" pitchFamily="18" charset="0"/>
              </a:rPr>
              <a:t> </a:t>
            </a:r>
            <a:r>
              <a:rPr lang="en-US" altLang="en-US" sz="2400" b="1" dirty="0" err="1">
                <a:solidFill>
                  <a:schemeClr val="accent2"/>
                </a:solidFill>
                <a:latin typeface="Times New Roman" panose="02020603050405020304" pitchFamily="18" charset="0"/>
              </a:rPr>
              <a:t>cả</a:t>
            </a:r>
            <a:r>
              <a:rPr lang="en-US" altLang="en-US" sz="2400" b="1" dirty="0">
                <a:solidFill>
                  <a:schemeClr val="accent2"/>
                </a:solidFill>
                <a:latin typeface="Times New Roman" panose="02020603050405020304" pitchFamily="18" charset="0"/>
              </a:rPr>
              <a:t> ban </a:t>
            </a:r>
            <a:r>
              <a:rPr lang="en-US" altLang="en-US" sz="2400" b="1" dirty="0" err="1">
                <a:solidFill>
                  <a:schemeClr val="accent2"/>
                </a:solidFill>
                <a:latin typeface="Times New Roman" panose="02020603050405020304" pitchFamily="18" charset="0"/>
              </a:rPr>
              <a:t>ngày</a:t>
            </a:r>
            <a:r>
              <a:rPr lang="en-US" altLang="en-US" sz="2400" b="1" dirty="0">
                <a:solidFill>
                  <a:schemeClr val="accent2"/>
                </a:solidFill>
                <a:latin typeface="Times New Roman" panose="02020603050405020304" pitchFamily="18" charset="0"/>
              </a:rPr>
              <a:t>?  </a:t>
            </a:r>
          </a:p>
          <a:p>
            <a:pPr>
              <a:spcBef>
                <a:spcPct val="50000"/>
              </a:spcBef>
            </a:pPr>
            <a:r>
              <a:rPr lang="en-US" altLang="en-US" sz="2400" b="1" dirty="0">
                <a:latin typeface="Times New Roman" panose="02020603050405020304" pitchFamily="18" charset="0"/>
              </a:rPr>
              <a:t>     </a:t>
            </a: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err="1">
                <a:latin typeface="Times New Roman" panose="02020603050405020304" pitchFamily="18" charset="0"/>
              </a:rPr>
              <a:t>tránh</a:t>
            </a:r>
            <a:r>
              <a:rPr lang="en-US" altLang="en-US" sz="2800" b="1">
                <a:latin typeface="Times New Roman" panose="02020603050405020304" pitchFamily="18" charset="0"/>
              </a:rPr>
              <a:t> </a:t>
            </a:r>
            <a:r>
              <a:rPr lang="en-US" altLang="en-US" sz="2800" b="1" smtClean="0">
                <a:latin typeface="Times New Roman" panose="02020603050405020304" pitchFamily="18" charset="0"/>
              </a:rPr>
              <a:t>gió </a:t>
            </a:r>
            <a:r>
              <a:rPr lang="en-US" altLang="en-US" sz="2800" b="1" dirty="0" err="1">
                <a:latin typeface="Times New Roman" panose="02020603050405020304" pitchFamily="18" charset="0"/>
              </a:rPr>
              <a:t>thổi</a:t>
            </a:r>
            <a:r>
              <a:rPr lang="en-US" altLang="en-US" sz="2800" b="1" dirty="0">
                <a:latin typeface="Times New Roman" panose="02020603050405020304" pitchFamily="18" charset="0"/>
              </a:rPr>
              <a:t>          b)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bị</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muỗi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vằn</a:t>
            </a:r>
            <a:r>
              <a:rPr lang="en-US" altLang="en-US" sz="2800" b="1" dirty="0">
                <a:latin typeface="Times New Roman" panose="02020603050405020304" pitchFamily="18" charset="0"/>
              </a:rPr>
              <a:t> </a:t>
            </a:r>
            <a:r>
              <a:rPr lang="en-US" altLang="en-US" sz="2400" b="1" dirty="0" err="1">
                <a:latin typeface="Times New Roman" panose="02020603050405020304" pitchFamily="18" charset="0"/>
              </a:rPr>
              <a:t>đốt</a:t>
            </a:r>
            <a:endParaRPr lang="en-US" altLang="en-US" sz="2400" b="1" dirty="0">
              <a:latin typeface="Times New Roman" panose="02020603050405020304" pitchFamily="18" charset="0"/>
            </a:endParaRPr>
          </a:p>
          <a:p>
            <a:pPr>
              <a:spcBef>
                <a:spcPct val="50000"/>
              </a:spcBef>
            </a:pPr>
            <a:endParaRPr lang="en-US" altLang="en-US" sz="2400" b="1" dirty="0">
              <a:latin typeface="Times New Roman" panose="02020603050405020304" pitchFamily="18" charset="0"/>
            </a:endParaRPr>
          </a:p>
        </p:txBody>
      </p:sp>
      <p:sp>
        <p:nvSpPr>
          <p:cNvPr id="8" name="AutoShape 29"/>
          <p:cNvSpPr>
            <a:spLocks noChangeArrowheads="1"/>
          </p:cNvSpPr>
          <p:nvPr/>
        </p:nvSpPr>
        <p:spPr bwMode="auto">
          <a:xfrm>
            <a:off x="4267200" y="1600200"/>
            <a:ext cx="381000" cy="381000"/>
          </a:xfrm>
          <a:prstGeom prst="star5">
            <a:avLst/>
          </a:prstGeom>
          <a:solidFill>
            <a:srgbClr val="F463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p>
        </p:txBody>
      </p:sp>
      <p:sp>
        <p:nvSpPr>
          <p:cNvPr id="9" name="AutoShape 30">
            <a:hlinkClick r:id="rId5" action="ppaction://hlinksldjump"/>
          </p:cNvPr>
          <p:cNvSpPr>
            <a:spLocks noChangeArrowheads="1"/>
          </p:cNvSpPr>
          <p:nvPr/>
        </p:nvSpPr>
        <p:spPr bwMode="auto">
          <a:xfrm>
            <a:off x="4724400" y="2667000"/>
            <a:ext cx="381000" cy="381000"/>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p>
        </p:txBody>
      </p:sp>
      <p:sp>
        <p:nvSpPr>
          <p:cNvPr id="10" name="AutoShape 31"/>
          <p:cNvSpPr>
            <a:spLocks noChangeArrowheads="1"/>
          </p:cNvSpPr>
          <p:nvPr/>
        </p:nvSpPr>
        <p:spPr bwMode="auto">
          <a:xfrm>
            <a:off x="304800" y="3657600"/>
            <a:ext cx="381000" cy="381000"/>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p>
        </p:txBody>
      </p:sp>
      <p:sp>
        <p:nvSpPr>
          <p:cNvPr id="11" name="AutoShape 32"/>
          <p:cNvSpPr>
            <a:spLocks noChangeArrowheads="1"/>
          </p:cNvSpPr>
          <p:nvPr/>
        </p:nvSpPr>
        <p:spPr bwMode="auto">
          <a:xfrm>
            <a:off x="4191000" y="4724400"/>
            <a:ext cx="381000" cy="381000"/>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p>
        </p:txBody>
      </p:sp>
      <p:sp>
        <p:nvSpPr>
          <p:cNvPr id="12" name="AutoShape 33"/>
          <p:cNvSpPr>
            <a:spLocks noChangeArrowheads="1"/>
          </p:cNvSpPr>
          <p:nvPr/>
        </p:nvSpPr>
        <p:spPr bwMode="auto">
          <a:xfrm>
            <a:off x="4191000" y="5849938"/>
            <a:ext cx="381000" cy="381000"/>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a:p>
        </p:txBody>
      </p:sp>
      <p:sp>
        <p:nvSpPr>
          <p:cNvPr id="13" name="WordArt 34"/>
          <p:cNvSpPr>
            <a:spLocks noChangeArrowheads="1" noChangeShapeType="1" noTextEdit="1"/>
          </p:cNvSpPr>
          <p:nvPr/>
        </p:nvSpPr>
        <p:spPr bwMode="auto">
          <a:xfrm>
            <a:off x="838200" y="304800"/>
            <a:ext cx="7620000" cy="666750"/>
          </a:xfrm>
          <a:prstGeom prst="rect">
            <a:avLst/>
          </a:prstGeom>
        </p:spPr>
        <p:txBody>
          <a:bodyPr wrap="none" fromWordArt="1">
            <a:prstTxWarp prst="textPlain">
              <a:avLst>
                <a:gd name="adj" fmla="val 50000"/>
              </a:avLst>
            </a:prstTxWarp>
          </a:bodyPr>
          <a:lstStyle/>
          <a:p>
            <a:pPr algn="ctr"/>
            <a:r>
              <a:rPr lang="en-US" sz="3600" kern="10" dirty="0" err="1">
                <a:ln w="12700">
                  <a:solidFill>
                    <a:srgbClr val="EAEAEA"/>
                  </a:solidFill>
                  <a:round/>
                  <a:headEnd/>
                  <a:tailEnd/>
                </a:ln>
                <a:latin typeface="Times New Roman" panose="02020603050405020304" pitchFamily="18" charset="0"/>
                <a:cs typeface="Times New Roman" panose="02020603050405020304" pitchFamily="18" charset="0"/>
              </a:rPr>
              <a:t>Chọn</a:t>
            </a:r>
            <a:r>
              <a:rPr lang="en-US" sz="3600"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latin typeface="Times New Roman" panose="02020603050405020304" pitchFamily="18" charset="0"/>
                <a:cs typeface="Times New Roman" panose="02020603050405020304" pitchFamily="18" charset="0"/>
              </a:rPr>
              <a:t>câu</a:t>
            </a:r>
            <a:r>
              <a:rPr lang="en-US" sz="3600"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latin typeface="Times New Roman" panose="02020603050405020304" pitchFamily="18" charset="0"/>
                <a:cs typeface="Times New Roman" panose="02020603050405020304" pitchFamily="18" charset="0"/>
              </a:rPr>
              <a:t>trả</a:t>
            </a:r>
            <a:r>
              <a:rPr lang="en-US" sz="3600"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latin typeface="Times New Roman" panose="02020603050405020304" pitchFamily="18" charset="0"/>
                <a:cs typeface="Times New Roman" panose="02020603050405020304" pitchFamily="18" charset="0"/>
              </a:rPr>
              <a:t>lời</a:t>
            </a:r>
            <a:r>
              <a:rPr lang="en-US" sz="3600" kern="10" dirty="0">
                <a:ln w="12700">
                  <a:solidFill>
                    <a:srgbClr val="EAEAEA"/>
                  </a:solidFill>
                  <a:round/>
                  <a:headEnd/>
                  <a:tailEnd/>
                </a:ln>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latin typeface="Times New Roman" panose="02020603050405020304" pitchFamily="18" charset="0"/>
                <a:cs typeface="Times New Roman" panose="02020603050405020304" pitchFamily="18" charset="0"/>
              </a:rPr>
              <a:t>đúng</a:t>
            </a:r>
            <a:endParaRPr lang="en-US" sz="3600" kern="10" dirty="0">
              <a:ln w="12700">
                <a:solidFill>
                  <a:srgbClr val="EAEAEA"/>
                </a:solidFill>
                <a:round/>
                <a:headEnd/>
                <a:tailEnd/>
              </a:ln>
              <a:latin typeface="Times New Roman" panose="02020603050405020304" pitchFamily="18" charset="0"/>
              <a:cs typeface="Times New Roman" panose="02020603050405020304" pitchFamily="18" charset="0"/>
            </a:endParaRPr>
          </a:p>
        </p:txBody>
      </p:sp>
      <p:sp>
        <p:nvSpPr>
          <p:cNvPr id="2" name="Right Arrow 1">
            <a:hlinkClick r:id="rId6" action="ppaction://hlinksldjump"/>
          </p:cNvPr>
          <p:cNvSpPr/>
          <p:nvPr/>
        </p:nvSpPr>
        <p:spPr>
          <a:xfrm>
            <a:off x="7953375" y="6269038"/>
            <a:ext cx="1009650" cy="588962"/>
          </a:xfrm>
          <a:prstGeom prst="rightArrow">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1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85" decel="100000"/>
                                        <p:tgtEl>
                                          <p:spTgt spid="3"/>
                                        </p:tgtEl>
                                      </p:cBhvr>
                                    </p:animEffect>
                                    <p:animScale>
                                      <p:cBhvr>
                                        <p:cTn id="8" dur="385" decel="100000"/>
                                        <p:tgtEl>
                                          <p:spTgt spid="3"/>
                                        </p:tgtEl>
                                      </p:cBhvr>
                                      <p:from x="10000" y="10000"/>
                                      <p:to x="200000" y="450000"/>
                                    </p:animScale>
                                    <p:animScale>
                                      <p:cBhvr>
                                        <p:cTn id="9" dur="615" accel="100000" fill="hold">
                                          <p:stCondLst>
                                            <p:cond delay="385"/>
                                          </p:stCondLst>
                                        </p:cTn>
                                        <p:tgtEl>
                                          <p:spTgt spid="3"/>
                                        </p:tgtEl>
                                      </p:cBhvr>
                                      <p:from x="200000" y="450000"/>
                                      <p:to x="100000" y="100000"/>
                                    </p:animScale>
                                    <p:set>
                                      <p:cBhvr>
                                        <p:cTn id="10" dur="385" fill="hold"/>
                                        <p:tgtEl>
                                          <p:spTgt spid="3"/>
                                        </p:tgtEl>
                                        <p:attrNameLst>
                                          <p:attrName>ppt_x</p:attrName>
                                        </p:attrNameLst>
                                      </p:cBhvr>
                                      <p:to>
                                        <p:strVal val="(0.5)"/>
                                      </p:to>
                                    </p:set>
                                    <p:anim from="(0.5)" to="(#ppt_x)" calcmode="lin" valueType="num">
                                      <p:cBhvr>
                                        <p:cTn id="11" dur="615" accel="100000" fill="hold">
                                          <p:stCondLst>
                                            <p:cond delay="385"/>
                                          </p:stCondLst>
                                        </p:cTn>
                                        <p:tgtEl>
                                          <p:spTgt spid="3"/>
                                        </p:tgtEl>
                                        <p:attrNameLst>
                                          <p:attrName>ppt_x</p:attrName>
                                        </p:attrNameLst>
                                      </p:cBhvr>
                                    </p:anim>
                                    <p:set>
                                      <p:cBhvr>
                                        <p:cTn id="12" dur="385" fill="hold"/>
                                        <p:tgtEl>
                                          <p:spTgt spid="3"/>
                                        </p:tgtEl>
                                        <p:attrNameLst>
                                          <p:attrName>ppt_y</p:attrName>
                                        </p:attrNameLst>
                                      </p:cBhvr>
                                      <p:to>
                                        <p:strVal val="(#ppt_y+0.4)"/>
                                      </p:to>
                                    </p:set>
                                    <p:anim from="(#ppt_y+0.4)" to="(#ppt_y)" calcmode="lin" valueType="num">
                                      <p:cBhvr>
                                        <p:cTn id="13" dur="615" accel="100000" fill="hold">
                                          <p:stCondLst>
                                            <p:cond delay="385"/>
                                          </p:stCondLst>
                                        </p:cTn>
                                        <p:tgtEl>
                                          <p:spTgt spid="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85" decel="100000"/>
                                        <p:tgtEl>
                                          <p:spTgt spid="4"/>
                                        </p:tgtEl>
                                      </p:cBhvr>
                                    </p:animEffect>
                                    <p:animScale>
                                      <p:cBhvr>
                                        <p:cTn id="17" dur="385" decel="100000"/>
                                        <p:tgtEl>
                                          <p:spTgt spid="4"/>
                                        </p:tgtEl>
                                      </p:cBhvr>
                                      <p:from x="10000" y="10000"/>
                                      <p:to x="200000" y="450000"/>
                                    </p:animScale>
                                    <p:animScale>
                                      <p:cBhvr>
                                        <p:cTn id="18" dur="615" accel="100000" fill="hold">
                                          <p:stCondLst>
                                            <p:cond delay="385"/>
                                          </p:stCondLst>
                                        </p:cTn>
                                        <p:tgtEl>
                                          <p:spTgt spid="4"/>
                                        </p:tgtEl>
                                      </p:cBhvr>
                                      <p:from x="200000" y="450000"/>
                                      <p:to x="100000" y="100000"/>
                                    </p:animScale>
                                    <p:set>
                                      <p:cBhvr>
                                        <p:cTn id="19" dur="385" fill="hold"/>
                                        <p:tgtEl>
                                          <p:spTgt spid="4"/>
                                        </p:tgtEl>
                                        <p:attrNameLst>
                                          <p:attrName>ppt_x</p:attrName>
                                        </p:attrNameLst>
                                      </p:cBhvr>
                                      <p:to>
                                        <p:strVal val="(0.5)"/>
                                      </p:to>
                                    </p:set>
                                    <p:anim from="(0.5)" to="(#ppt_x)" calcmode="lin" valueType="num">
                                      <p:cBhvr>
                                        <p:cTn id="20" dur="615" accel="100000" fill="hold">
                                          <p:stCondLst>
                                            <p:cond delay="385"/>
                                          </p:stCondLst>
                                        </p:cTn>
                                        <p:tgtEl>
                                          <p:spTgt spid="4"/>
                                        </p:tgtEl>
                                        <p:attrNameLst>
                                          <p:attrName>ppt_x</p:attrName>
                                        </p:attrNameLst>
                                      </p:cBhvr>
                                    </p:anim>
                                    <p:set>
                                      <p:cBhvr>
                                        <p:cTn id="21" dur="385" fill="hold"/>
                                        <p:tgtEl>
                                          <p:spTgt spid="4"/>
                                        </p:tgtEl>
                                        <p:attrNameLst>
                                          <p:attrName>ppt_y</p:attrName>
                                        </p:attrNameLst>
                                      </p:cBhvr>
                                      <p:to>
                                        <p:strVal val="(#ppt_y+0.4)"/>
                                      </p:to>
                                    </p:set>
                                    <p:anim from="(#ppt_y+0.4)" to="(#ppt_y)" calcmode="lin" valueType="num">
                                      <p:cBhvr>
                                        <p:cTn id="22" dur="615" accel="100000" fill="hold">
                                          <p:stCondLst>
                                            <p:cond delay="385"/>
                                          </p:stCondLst>
                                        </p:cTn>
                                        <p:tgtEl>
                                          <p:spTgt spid="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385" decel="100000"/>
                                        <p:tgtEl>
                                          <p:spTgt spid="5"/>
                                        </p:tgtEl>
                                      </p:cBhvr>
                                    </p:animEffect>
                                    <p:animScale>
                                      <p:cBhvr>
                                        <p:cTn id="26" dur="385" decel="100000"/>
                                        <p:tgtEl>
                                          <p:spTgt spid="5"/>
                                        </p:tgtEl>
                                      </p:cBhvr>
                                      <p:from x="10000" y="10000"/>
                                      <p:to x="200000" y="450000"/>
                                    </p:animScale>
                                    <p:animScale>
                                      <p:cBhvr>
                                        <p:cTn id="27" dur="615" accel="100000" fill="hold">
                                          <p:stCondLst>
                                            <p:cond delay="385"/>
                                          </p:stCondLst>
                                        </p:cTn>
                                        <p:tgtEl>
                                          <p:spTgt spid="5"/>
                                        </p:tgtEl>
                                      </p:cBhvr>
                                      <p:from x="200000" y="450000"/>
                                      <p:to x="100000" y="100000"/>
                                    </p:animScale>
                                    <p:set>
                                      <p:cBhvr>
                                        <p:cTn id="28" dur="385" fill="hold"/>
                                        <p:tgtEl>
                                          <p:spTgt spid="5"/>
                                        </p:tgtEl>
                                        <p:attrNameLst>
                                          <p:attrName>ppt_x</p:attrName>
                                        </p:attrNameLst>
                                      </p:cBhvr>
                                      <p:to>
                                        <p:strVal val="(0.5)"/>
                                      </p:to>
                                    </p:set>
                                    <p:anim from="(0.5)" to="(#ppt_x)" calcmode="lin" valueType="num">
                                      <p:cBhvr>
                                        <p:cTn id="29" dur="615" accel="100000" fill="hold">
                                          <p:stCondLst>
                                            <p:cond delay="385"/>
                                          </p:stCondLst>
                                        </p:cTn>
                                        <p:tgtEl>
                                          <p:spTgt spid="5"/>
                                        </p:tgtEl>
                                        <p:attrNameLst>
                                          <p:attrName>ppt_x</p:attrName>
                                        </p:attrNameLst>
                                      </p:cBhvr>
                                    </p:anim>
                                    <p:set>
                                      <p:cBhvr>
                                        <p:cTn id="30" dur="385" fill="hold"/>
                                        <p:tgtEl>
                                          <p:spTgt spid="5"/>
                                        </p:tgtEl>
                                        <p:attrNameLst>
                                          <p:attrName>ppt_y</p:attrName>
                                        </p:attrNameLst>
                                      </p:cBhvr>
                                      <p:to>
                                        <p:strVal val="(#ppt_y+0.4)"/>
                                      </p:to>
                                    </p:set>
                                    <p:anim from="(#ppt_y+0.4)" to="(#ppt_y)" calcmode="lin" valueType="num">
                                      <p:cBhvr>
                                        <p:cTn id="31" dur="615" accel="100000" fill="hold">
                                          <p:stCondLst>
                                            <p:cond delay="385"/>
                                          </p:stCondLst>
                                        </p:cTn>
                                        <p:tgtEl>
                                          <p:spTgt spid="5"/>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385" decel="100000"/>
                                        <p:tgtEl>
                                          <p:spTgt spid="6"/>
                                        </p:tgtEl>
                                      </p:cBhvr>
                                    </p:animEffect>
                                    <p:animScale>
                                      <p:cBhvr>
                                        <p:cTn id="35" dur="385" decel="100000"/>
                                        <p:tgtEl>
                                          <p:spTgt spid="6"/>
                                        </p:tgtEl>
                                      </p:cBhvr>
                                      <p:from x="10000" y="10000"/>
                                      <p:to x="200000" y="450000"/>
                                    </p:animScale>
                                    <p:animScale>
                                      <p:cBhvr>
                                        <p:cTn id="36" dur="615" accel="100000" fill="hold">
                                          <p:stCondLst>
                                            <p:cond delay="385"/>
                                          </p:stCondLst>
                                        </p:cTn>
                                        <p:tgtEl>
                                          <p:spTgt spid="6"/>
                                        </p:tgtEl>
                                      </p:cBhvr>
                                      <p:from x="200000" y="450000"/>
                                      <p:to x="100000" y="100000"/>
                                    </p:animScale>
                                    <p:set>
                                      <p:cBhvr>
                                        <p:cTn id="37" dur="385" fill="hold"/>
                                        <p:tgtEl>
                                          <p:spTgt spid="6"/>
                                        </p:tgtEl>
                                        <p:attrNameLst>
                                          <p:attrName>ppt_x</p:attrName>
                                        </p:attrNameLst>
                                      </p:cBhvr>
                                      <p:to>
                                        <p:strVal val="(0.5)"/>
                                      </p:to>
                                    </p:set>
                                    <p:anim from="(0.5)" to="(#ppt_x)" calcmode="lin" valueType="num">
                                      <p:cBhvr>
                                        <p:cTn id="38" dur="615" accel="100000" fill="hold">
                                          <p:stCondLst>
                                            <p:cond delay="385"/>
                                          </p:stCondLst>
                                        </p:cTn>
                                        <p:tgtEl>
                                          <p:spTgt spid="6"/>
                                        </p:tgtEl>
                                        <p:attrNameLst>
                                          <p:attrName>ppt_x</p:attrName>
                                        </p:attrNameLst>
                                      </p:cBhvr>
                                    </p:anim>
                                    <p:set>
                                      <p:cBhvr>
                                        <p:cTn id="39" dur="385" fill="hold"/>
                                        <p:tgtEl>
                                          <p:spTgt spid="6"/>
                                        </p:tgtEl>
                                        <p:attrNameLst>
                                          <p:attrName>ppt_y</p:attrName>
                                        </p:attrNameLst>
                                      </p:cBhvr>
                                      <p:to>
                                        <p:strVal val="(#ppt_y+0.4)"/>
                                      </p:to>
                                    </p:set>
                                    <p:anim from="(#ppt_y+0.4)" to="(#ppt_y)" calcmode="lin" valueType="num">
                                      <p:cBhvr>
                                        <p:cTn id="40" dur="615" accel="100000" fill="hold">
                                          <p:stCondLst>
                                            <p:cond delay="385"/>
                                          </p:stCondLst>
                                        </p:cTn>
                                        <p:tgtEl>
                                          <p:spTgt spid="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385" decel="100000"/>
                                        <p:tgtEl>
                                          <p:spTgt spid="7"/>
                                        </p:tgtEl>
                                      </p:cBhvr>
                                    </p:animEffect>
                                    <p:animScale>
                                      <p:cBhvr>
                                        <p:cTn id="44" dur="385" decel="100000"/>
                                        <p:tgtEl>
                                          <p:spTgt spid="7"/>
                                        </p:tgtEl>
                                      </p:cBhvr>
                                      <p:from x="10000" y="10000"/>
                                      <p:to x="200000" y="450000"/>
                                    </p:animScale>
                                    <p:animScale>
                                      <p:cBhvr>
                                        <p:cTn id="45" dur="615" accel="100000" fill="hold">
                                          <p:stCondLst>
                                            <p:cond delay="385"/>
                                          </p:stCondLst>
                                        </p:cTn>
                                        <p:tgtEl>
                                          <p:spTgt spid="7"/>
                                        </p:tgtEl>
                                      </p:cBhvr>
                                      <p:from x="200000" y="450000"/>
                                      <p:to x="100000" y="100000"/>
                                    </p:animScale>
                                    <p:set>
                                      <p:cBhvr>
                                        <p:cTn id="46" dur="385" fill="hold"/>
                                        <p:tgtEl>
                                          <p:spTgt spid="7"/>
                                        </p:tgtEl>
                                        <p:attrNameLst>
                                          <p:attrName>ppt_x</p:attrName>
                                        </p:attrNameLst>
                                      </p:cBhvr>
                                      <p:to>
                                        <p:strVal val="(0.5)"/>
                                      </p:to>
                                    </p:set>
                                    <p:anim from="(0.5)" to="(#ppt_x)" calcmode="lin" valueType="num">
                                      <p:cBhvr>
                                        <p:cTn id="47" dur="615" accel="100000" fill="hold">
                                          <p:stCondLst>
                                            <p:cond delay="385"/>
                                          </p:stCondLst>
                                        </p:cTn>
                                        <p:tgtEl>
                                          <p:spTgt spid="7"/>
                                        </p:tgtEl>
                                        <p:attrNameLst>
                                          <p:attrName>ppt_x</p:attrName>
                                        </p:attrNameLst>
                                      </p:cBhvr>
                                    </p:anim>
                                    <p:set>
                                      <p:cBhvr>
                                        <p:cTn id="48" dur="385" fill="hold"/>
                                        <p:tgtEl>
                                          <p:spTgt spid="7"/>
                                        </p:tgtEl>
                                        <p:attrNameLst>
                                          <p:attrName>ppt_y</p:attrName>
                                        </p:attrNameLst>
                                      </p:cBhvr>
                                      <p:to>
                                        <p:strVal val="(#ppt_y+0.4)"/>
                                      </p:to>
                                    </p:set>
                                    <p:anim from="(#ppt_y+0.4)" to="(#ppt_y)" calcmode="lin" valueType="num">
                                      <p:cBhvr>
                                        <p:cTn id="49" dur="615" accel="100000" fill="hold">
                                          <p:stCondLst>
                                            <p:cond delay="385"/>
                                          </p:stCondLst>
                                        </p:cTn>
                                        <p:tgtEl>
                                          <p:spTgt spid="7"/>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900" decel="100000" fill="hold"/>
                                        <p:tgtEl>
                                          <p:spTgt spid="8"/>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8" presetID="8" presetClass="emph" presetSubtype="0" fill="hold" nodeType="withEffect">
                                  <p:stCondLst>
                                    <p:cond delay="0"/>
                                  </p:stCondLst>
                                  <p:childTnLst>
                                    <p:animRot by="21600000">
                                      <p:cBhvr>
                                        <p:cTn id="59" dur="2000" fill="hold"/>
                                        <p:tgtEl>
                                          <p:spTgt spid="8"/>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2" name="notify.wav"/>
                                        </p:tgtEl>
                                      </p:cMediaNode>
                                    </p:audio>
                                  </p:sub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68" presetID="8" presetClass="emph" presetSubtype="0" fill="hold" nodeType="withEffect">
                                  <p:stCondLst>
                                    <p:cond delay="0"/>
                                  </p:stCondLst>
                                  <p:childTnLst>
                                    <p:animRot by="21600000">
                                      <p:cBhvr>
                                        <p:cTn id="69" dur="2000" fill="hold"/>
                                        <p:tgtEl>
                                          <p:spTgt spid="9"/>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notify.wav"/>
                                        </p:tgtEl>
                                      </p:cMediaNode>
                                    </p:audio>
                                  </p:sub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78" presetID="8" presetClass="emph" presetSubtype="0" fill="hold" nodeType="withEffect">
                                  <p:stCondLst>
                                    <p:cond delay="0"/>
                                  </p:stCondLst>
                                  <p:childTnLst>
                                    <p:animRot by="21600000">
                                      <p:cBhvr>
                                        <p:cTn id="79" dur="2000" fill="hold"/>
                                        <p:tgtEl>
                                          <p:spTgt spid="1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2" name="notify.wav"/>
                                        </p:tgtEl>
                                      </p:cMediaNode>
                                    </p:audio>
                                  </p:sub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8" presetClass="emph" presetSubtype="0" fill="hold" nodeType="withEffect">
                                  <p:stCondLst>
                                    <p:cond delay="0"/>
                                  </p:stCondLst>
                                  <p:childTnLst>
                                    <p:animRot by="21600000">
                                      <p:cBhvr>
                                        <p:cTn id="89" dur="2000" fill="hold"/>
                                        <p:tgtEl>
                                          <p:spTgt spid="11"/>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2" name="notify.wav"/>
                                        </p:tgtEl>
                                      </p:cMediaNode>
                                    </p:audio>
                                  </p:subTnLst>
                                </p:cTn>
                              </p:par>
                            </p:childTnLst>
                          </p:cTn>
                        </p:par>
                      </p:childTnLst>
                    </p:cTn>
                  </p:par>
                  <p:par>
                    <p:cTn id="90" fill="hold">
                      <p:stCondLst>
                        <p:cond delay="indefinite"/>
                      </p:stCondLst>
                      <p:childTnLst>
                        <p:par>
                          <p:cTn id="91" fill="hold">
                            <p:stCondLst>
                              <p:cond delay="0"/>
                            </p:stCondLst>
                            <p:childTnLst>
                              <p:par>
                                <p:cTn id="92" presetID="37" presetClass="entr" presetSubtype="0" fill="hold" nodeType="click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1000"/>
                                        <p:tgtEl>
                                          <p:spTgt spid="12"/>
                                        </p:tgtEl>
                                      </p:cBhvr>
                                    </p:animEffect>
                                    <p:anim calcmode="lin" valueType="num">
                                      <p:cBhvr>
                                        <p:cTn id="95" dur="1000" fill="hold"/>
                                        <p:tgtEl>
                                          <p:spTgt spid="12"/>
                                        </p:tgtEl>
                                        <p:attrNameLst>
                                          <p:attrName>ppt_x</p:attrName>
                                        </p:attrNameLst>
                                      </p:cBhvr>
                                      <p:tavLst>
                                        <p:tav tm="0">
                                          <p:val>
                                            <p:strVal val="#ppt_x"/>
                                          </p:val>
                                        </p:tav>
                                        <p:tav tm="100000">
                                          <p:val>
                                            <p:strVal val="#ppt_x"/>
                                          </p:val>
                                        </p:tav>
                                      </p:tavLst>
                                    </p:anim>
                                    <p:anim calcmode="lin" valueType="num">
                                      <p:cBhvr>
                                        <p:cTn id="96" dur="900" decel="100000" fill="hold"/>
                                        <p:tgtEl>
                                          <p:spTgt spid="12"/>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98" presetID="8" presetClass="emph" presetSubtype="0" fill="hold" nodeType="withEffect">
                                  <p:stCondLst>
                                    <p:cond delay="0"/>
                                  </p:stCondLst>
                                  <p:childTnLst>
                                    <p:animRot by="21600000">
                                      <p:cBhvr>
                                        <p:cTn id="99" dur="2000" fill="hold"/>
                                        <p:tgtEl>
                                          <p:spTgt spid="12"/>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notif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76800" cy="3581400"/>
          </a:xfrm>
          <a:prstGeom prst="rect">
            <a:avLst/>
          </a:prstGeom>
        </p:spPr>
      </p:pic>
      <p:pic>
        <p:nvPicPr>
          <p:cNvPr id="3" name="Picture 5" descr="kh5tr026h02th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2766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9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191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447800" y="967154"/>
            <a:ext cx="6248400" cy="3276600"/>
          </a:xfrm>
          <a:prstGeom prst="cloudCallou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Times New Roman" pitchFamily="18" charset="0"/>
                <a:cs typeface="Times New Roman" pitchFamily="18" charset="0"/>
              </a:rPr>
              <a:t>PHIM</a:t>
            </a:r>
            <a:endParaRPr lang="en-US" sz="36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27376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096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291</Words>
  <Application>Microsoft Office PowerPoint</Application>
  <PresentationFormat>On-screen Show (4:3)</PresentationFormat>
  <Paragraphs>42</Paragraphs>
  <Slides>27</Slides>
  <Notes>0</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134</cp:revision>
  <dcterms:created xsi:type="dcterms:W3CDTF">2018-08-09T15:33:05Z</dcterms:created>
  <dcterms:modified xsi:type="dcterms:W3CDTF">2018-10-31T05:26:47Z</dcterms:modified>
</cp:coreProperties>
</file>