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6" r:id="rId2"/>
    <p:sldId id="290" r:id="rId3"/>
    <p:sldId id="317" r:id="rId4"/>
    <p:sldId id="322" r:id="rId5"/>
    <p:sldId id="315" r:id="rId6"/>
    <p:sldId id="325" r:id="rId7"/>
    <p:sldId id="318" r:id="rId8"/>
    <p:sldId id="295" r:id="rId9"/>
    <p:sldId id="297" r:id="rId10"/>
    <p:sldId id="298" r:id="rId11"/>
    <p:sldId id="299" r:id="rId12"/>
    <p:sldId id="301" r:id="rId13"/>
    <p:sldId id="302" r:id="rId14"/>
    <p:sldId id="303" r:id="rId15"/>
    <p:sldId id="304" r:id="rId16"/>
    <p:sldId id="305" r:id="rId17"/>
    <p:sldId id="323" r:id="rId18"/>
    <p:sldId id="306" r:id="rId19"/>
    <p:sldId id="319" r:id="rId20"/>
    <p:sldId id="309" r:id="rId21"/>
    <p:sldId id="310" r:id="rId22"/>
    <p:sldId id="311" r:id="rId23"/>
    <p:sldId id="312" r:id="rId24"/>
    <p:sldId id="32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2FC"/>
    <a:srgbClr val="7DAE02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24D29-63CF-43BA-9D82-189A818FEC7C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1AF412-46BD-4CFF-AB0D-B1EF2ED8E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3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FC0FBE-231E-4A42-A33D-58DCAEB02D27}" type="slidenum">
              <a:rPr lang="vi-VN" smtClean="0">
                <a:latin typeface="Arial" charset="0"/>
              </a:rPr>
              <a:pPr/>
              <a:t>7</a:t>
            </a:fld>
            <a:endParaRPr lang="vi-VN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F5B1-D672-4AE1-ACE6-8E7DFCB4B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4134"/>
      </p:ext>
    </p:extLst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078A-92A1-4AE7-A69A-3795DB785D78}" type="datetimeFigureOut">
              <a:rPr lang="en-US" smtClean="0"/>
              <a:pPr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F1724-95F8-4F82-B774-F337E62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1" Type="http://schemas.openxmlformats.org/officeDocument/2006/relationships/image" Target="../media/image1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image" Target="../media/image1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image" Target="../media/image10.jpe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oseb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WordArt 5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7696200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5400" b="1" i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Chào mừng các thầy, cô giáo về dự giờ</a:t>
            </a:r>
          </a:p>
        </p:txBody>
      </p:sp>
      <p:sp>
        <p:nvSpPr>
          <p:cNvPr id="46086" name="WordArt 6"/>
          <p:cNvSpPr>
            <a:spLocks noChangeArrowheads="1" noChangeShapeType="1" noTextEdit="1"/>
          </p:cNvSpPr>
          <p:nvPr/>
        </p:nvSpPr>
        <p:spPr bwMode="auto">
          <a:xfrm>
            <a:off x="2590800" y="1447800"/>
            <a:ext cx="3771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LỚP :3B</a:t>
            </a:r>
          </a:p>
        </p:txBody>
      </p:sp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2133600" y="2819400"/>
            <a:ext cx="5172075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6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Phân môn: Tập đọc</a:t>
            </a:r>
            <a:endParaRPr lang="en-US" sz="6600" b="1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4" name="Picture 9" descr="flower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203825"/>
            <a:ext cx="15779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1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-3048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895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5030788"/>
            <a:ext cx="18065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WordArt 18"/>
          <p:cNvSpPr>
            <a:spLocks noChangeArrowheads="1" noChangeShapeType="1" noTextEdit="1"/>
          </p:cNvSpPr>
          <p:nvPr/>
        </p:nvSpPr>
        <p:spPr bwMode="auto">
          <a:xfrm>
            <a:off x="1143000" y="5334000"/>
            <a:ext cx="68199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vi-VN" sz="3600" b="1" i="1" kern="10"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Thạch Bàn A</a:t>
            </a:r>
            <a:endParaRPr lang="en-US" sz="3600" b="1" i="1" kern="10"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941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  <p:bldP spid="46086" grpId="0" animBg="1"/>
      <p:bldP spid="460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sphere">
              <a:fgClr>
                <a:schemeClr val="tx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1" name="Picture 4" descr="FISH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-34925"/>
            <a:ext cx="376713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25"/>
          <p:cNvSpPr>
            <a:spLocks noChangeArrowheads="1"/>
          </p:cNvSpPr>
          <p:nvPr/>
        </p:nvSpPr>
        <p:spPr bwMode="auto">
          <a:xfrm flipV="1">
            <a:off x="0" y="-838200"/>
            <a:ext cx="2944812" cy="211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13" name="Text Box 18"/>
          <p:cNvSpPr txBox="1">
            <a:spLocks noChangeArrowheads="1"/>
          </p:cNvSpPr>
          <p:nvPr/>
        </p:nvSpPr>
        <p:spPr bwMode="auto">
          <a:xfrm>
            <a:off x="3276600" y="179698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1514" name="Picture 12" descr="Image result for hình ảnh đàn cá b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-34925"/>
            <a:ext cx="52832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1067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sphere">
              <a:fgClr>
                <a:schemeClr val="tx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35" name="Picture 9" descr="Kết quả hình ảnh cho hình ảnh đàn chim bay trên bầu trời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33"/>
          <a:stretch>
            <a:fillRect/>
          </a:stretch>
        </p:blipFill>
        <p:spPr bwMode="auto">
          <a:xfrm>
            <a:off x="0" y="-34924"/>
            <a:ext cx="9144000" cy="68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3"/>
          <p:cNvSpPr txBox="1">
            <a:spLocks noChangeArrowheads="1"/>
          </p:cNvSpPr>
          <p:nvPr/>
        </p:nvSpPr>
        <p:spPr bwMode="auto">
          <a:xfrm>
            <a:off x="1295400" y="-34925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8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70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Hoshinavi4102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90728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mot ngoi sao.jpg"/>
          <p:cNvPicPr>
            <a:picLocks noChangeAspect="1"/>
          </p:cNvPicPr>
          <p:nvPr/>
        </p:nvPicPr>
        <p:blipFill>
          <a:blip r:embed="rId20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0325" y="200025"/>
            <a:ext cx="5553075" cy="485775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" pitchFamily="2" charset="2"/>
              <a:buNone/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ngôi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chẳng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đêm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6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7540" y="766762"/>
            <a:ext cx="6444060" cy="757238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115000"/>
              <a:buFont typeface="Wingdings 3" pitchFamily="18" charset="2"/>
              <a:buChar char="&quot;"/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Nhiều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ngôi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mới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nên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đêm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sao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sáng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4335463" y="2438400"/>
            <a:ext cx="90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4343400" y="137160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4419600" y="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5311775" y="2300288"/>
            <a:ext cx="103346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7002463" y="2438400"/>
            <a:ext cx="90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7010400" y="137160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7086600" y="0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5680075" y="1462088"/>
            <a:ext cx="903288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8102600" y="1222375"/>
            <a:ext cx="9064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9766">
            <a:off x="8110538" y="155575"/>
            <a:ext cx="90646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1" descr="n3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0560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2" descr="n3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676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n3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3390900" y="3390900"/>
            <a:ext cx="6858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1" descr="n3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600200" y="0"/>
            <a:ext cx="693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486400" y="3886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pic>
        <p:nvPicPr>
          <p:cNvPr id="17412" name="Picture 4" descr="1 bong 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Kết quả hình ảnh cho cánh đồng lúa chí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4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3505200" cy="4525963"/>
          </a:xfrm>
        </p:spPr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9" name="Picture 3" descr="Kết quả hình ảnh cho hình ảnh cho người cô đ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38068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Kết quả hình ảnh cho đông người xếp hình chữ 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533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7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9220" name="Picture 4" descr="Kết quả hình ảnh cho núi đô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8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rrival1024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oshinavi41024"/>
          <p:cNvPicPr>
            <a:picLocks noChangeAspect="1" noChangeArrowheads="1"/>
          </p:cNvPicPr>
          <p:nvPr/>
        </p:nvPicPr>
        <p:blipFill>
          <a:blip r:embed="rId3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2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thơ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muốn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nói</a:t>
            </a:r>
            <a:r>
              <a:rPr lang="en-US" dirty="0" smtClean="0">
                <a:solidFill>
                  <a:srgbClr val="FF0000"/>
                </a:solidFill>
              </a:rPr>
              <a:t> : Con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sống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giữa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cộng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phải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biết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yêu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thương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đoàn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kết,đồng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anh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bạn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bè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8" descr="scan006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9" name="WordArt 9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8458200" cy="5715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LUYỆN HỌC THUỘC LÒNG</a:t>
            </a:r>
          </a:p>
        </p:txBody>
      </p:sp>
    </p:spTree>
    <p:extLst>
      <p:ext uri="{BB962C8B-B14F-4D97-AF65-F5344CB8AC3E}">
        <p14:creationId xmlns:p14="http://schemas.microsoft.com/office/powerpoint/2010/main" val="9824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1752600"/>
            <a:ext cx="6400800" cy="25908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 smtClean="0"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endParaRPr lang="en-US" sz="2400" dirty="0" smtClean="0">
              <a:latin typeface=".VnTime" pitchFamily="34" charset="0"/>
            </a:endParaRPr>
          </a:p>
          <a:p>
            <a:pPr algn="l">
              <a:lnSpc>
                <a:spcPct val="80000"/>
              </a:lnSpc>
            </a:pPr>
            <a:endParaRPr lang="en-US" sz="2400" dirty="0" smtClean="0">
              <a:latin typeface=".VnTime" pitchFamily="34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3116263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1752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0" y="2209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76200" y="205898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ong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làm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mật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hoa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cá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bơi</a:t>
            </a:r>
            <a:r>
              <a:rPr lang="en-US" altLang="en-US" sz="3600" b="1" dirty="0">
                <a:solidFill>
                  <a:srgbClr val="0000FF"/>
                </a:solidFill>
              </a:rPr>
              <a:t>, 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nước</a:t>
            </a:r>
            <a:r>
              <a:rPr lang="en-US" altLang="en-US" sz="3600" b="1" dirty="0">
                <a:solidFill>
                  <a:srgbClr val="0000FF"/>
                </a:solidFill>
              </a:rPr>
              <a:t>; 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chim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ca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trời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FF"/>
                </a:solidFill>
              </a:rPr>
              <a:t>     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muốn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sống</a:t>
            </a:r>
            <a:r>
              <a:rPr lang="en-US" altLang="en-US" sz="3600" b="1" dirty="0">
                <a:solidFill>
                  <a:srgbClr val="0000FF"/>
                </a:solidFill>
              </a:rPr>
              <a:t>, con </a:t>
            </a:r>
            <a:r>
              <a:rPr lang="en-US" altLang="en-US" sz="3600" b="1" dirty="0" err="1">
                <a:solidFill>
                  <a:srgbClr val="0000FF"/>
                </a:solidFill>
              </a:rPr>
              <a:t>ơi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err="1">
                <a:solidFill>
                  <a:srgbClr val="0000FF"/>
                </a:solidFill>
              </a:rPr>
              <a:t>Phải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đồng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chí</a:t>
            </a:r>
            <a:r>
              <a:rPr lang="en-US" altLang="en-US" sz="3600" b="1" dirty="0">
                <a:solidFill>
                  <a:srgbClr val="0000FF"/>
                </a:solidFill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</a:rPr>
              <a:t>yêu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người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anh</a:t>
            </a:r>
            <a:r>
              <a:rPr lang="en-US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</a:rPr>
              <a:t>em</a:t>
            </a:r>
            <a:r>
              <a:rPr lang="en-US" altLang="en-US" sz="3600" b="1" dirty="0">
                <a:solidFill>
                  <a:srgbClr val="0000FF"/>
                </a:solidFill>
              </a:rPr>
              <a:t>.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0" y="4648200"/>
            <a:ext cx="274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76200" y="6400800"/>
            <a:ext cx="906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5562600" y="2286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2654300" y="2824163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4800600" y="28448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7251700" y="22860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4584700" y="39243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09" name="Line 21"/>
          <p:cNvSpPr>
            <a:spLocks noChangeShapeType="1"/>
          </p:cNvSpPr>
          <p:nvPr/>
        </p:nvSpPr>
        <p:spPr bwMode="auto">
          <a:xfrm flipH="1">
            <a:off x="6553200" y="3330575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 flipH="1">
            <a:off x="7289800" y="28702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 flipH="1">
            <a:off x="7327900" y="22987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2" name="Line 24"/>
          <p:cNvSpPr>
            <a:spLocks noChangeShapeType="1"/>
          </p:cNvSpPr>
          <p:nvPr/>
        </p:nvSpPr>
        <p:spPr bwMode="auto">
          <a:xfrm flipH="1">
            <a:off x="8991600" y="287025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 flipH="1">
            <a:off x="8915400" y="28321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 flipH="1">
            <a:off x="7924800" y="3406775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H="1">
            <a:off x="7848600" y="3381375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 flipH="1">
            <a:off x="8458200" y="40005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H="1">
            <a:off x="8382000" y="39751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" name="Line 18"/>
          <p:cNvSpPr>
            <a:spLocks noChangeShapeType="1"/>
          </p:cNvSpPr>
          <p:nvPr/>
        </p:nvSpPr>
        <p:spPr bwMode="auto">
          <a:xfrm flipH="1">
            <a:off x="4724400" y="2824163"/>
            <a:ext cx="76200" cy="3206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23985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"/>
                            </p:stCondLst>
                            <p:childTnLst>
                              <p:par>
                                <p:cTn id="9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  <p:bldP spid="37897" grpId="0"/>
      <p:bldP spid="37899" grpId="0"/>
      <p:bldP spid="37900" grpId="0"/>
      <p:bldP spid="37903" grpId="0"/>
      <p:bldP spid="37904" grpId="0" animBg="1"/>
      <p:bldP spid="37905" grpId="0" animBg="1"/>
      <p:bldP spid="37906" grpId="0" animBg="1"/>
      <p:bldP spid="37907" grpId="0" animBg="1"/>
      <p:bldP spid="37908" grpId="0" animBg="1"/>
      <p:bldP spid="37909" grpId="0" animBg="1"/>
      <p:bldP spid="37910" grpId="0" animBg="1"/>
      <p:bldP spid="37911" grpId="0" animBg="1"/>
      <p:bldP spid="37912" grpId="0" animBg="1"/>
      <p:bldP spid="37913" grpId="0" animBg="1"/>
      <p:bldP spid="37914" grpId="0" animBg="1"/>
      <p:bldP spid="37915" grpId="0" animBg="1"/>
      <p:bldP spid="37916" grpId="0" animBg="1"/>
      <p:bldP spid="3791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2743200" y="1295400"/>
            <a:ext cx="60198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B050"/>
                </a:solidFill>
                <a:latin typeface="Tahoma" pitchFamily="34" charset="0"/>
              </a:rPr>
              <a:t>       </a:t>
            </a:r>
            <a:r>
              <a:rPr lang="en-US" sz="2400" b="1" dirty="0">
                <a:solidFill>
                  <a:srgbClr val="00B050"/>
                </a:solidFill>
              </a:rPr>
              <a:t>Con </a:t>
            </a:r>
            <a:r>
              <a:rPr lang="en-US" sz="2400" b="1" dirty="0" err="1">
                <a:solidFill>
                  <a:srgbClr val="00B050"/>
                </a:solidFill>
              </a:rPr>
              <a:t>ong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mật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hoa</a:t>
            </a:r>
            <a:r>
              <a:rPr lang="en-US" sz="2400" b="1" dirty="0">
                <a:solidFill>
                  <a:srgbClr val="00B050"/>
                </a:solidFill>
              </a:rPr>
              <a:t>                                     Con </a:t>
            </a:r>
            <a:r>
              <a:rPr lang="en-US" sz="2400" b="1" dirty="0" err="1">
                <a:solidFill>
                  <a:srgbClr val="00B050"/>
                </a:solidFill>
              </a:rPr>
              <a:t>cá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bơi,yêu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nước</a:t>
            </a:r>
            <a:r>
              <a:rPr lang="en-US" sz="2400" b="1" dirty="0">
                <a:solidFill>
                  <a:srgbClr val="00B050"/>
                </a:solidFill>
              </a:rPr>
              <a:t>; con </a:t>
            </a:r>
            <a:r>
              <a:rPr lang="en-US" sz="2400" b="1" dirty="0" err="1">
                <a:solidFill>
                  <a:srgbClr val="00B050"/>
                </a:solidFill>
              </a:rPr>
              <a:t>chim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ca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trời</a:t>
            </a:r>
            <a:r>
              <a:rPr lang="en-US" sz="2400" b="1" dirty="0">
                <a:solidFill>
                  <a:srgbClr val="00B050"/>
                </a:solidFill>
              </a:rPr>
              <a:t>                                           Con </a:t>
            </a:r>
            <a:r>
              <a:rPr lang="en-US" sz="2400" b="1" dirty="0" err="1">
                <a:solidFill>
                  <a:srgbClr val="00B050"/>
                </a:solidFill>
              </a:rPr>
              <a:t>người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muốn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sống</a:t>
            </a:r>
            <a:r>
              <a:rPr lang="en-US" sz="2400" b="1" dirty="0">
                <a:solidFill>
                  <a:srgbClr val="00B050"/>
                </a:solidFill>
              </a:rPr>
              <a:t>, con </a:t>
            </a:r>
            <a:r>
              <a:rPr lang="en-US" sz="2400" b="1" dirty="0" err="1">
                <a:solidFill>
                  <a:srgbClr val="00B050"/>
                </a:solidFill>
              </a:rPr>
              <a:t>ơi</a:t>
            </a:r>
            <a:r>
              <a:rPr lang="en-US" sz="2400" b="1" dirty="0">
                <a:solidFill>
                  <a:srgbClr val="00B050"/>
                </a:solidFill>
              </a:rPr>
              <a:t>                                                      </a:t>
            </a:r>
            <a:r>
              <a:rPr lang="en-US" sz="2400" b="1" dirty="0" err="1">
                <a:solidFill>
                  <a:srgbClr val="00B050"/>
                </a:solidFill>
              </a:rPr>
              <a:t>Phải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đồng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chí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yêu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người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anh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em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      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ngôi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sao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chẳng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sáng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đêm</a:t>
            </a: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lúa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chín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chẳng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nên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mùa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vàng</a:t>
            </a:r>
            <a:r>
              <a:rPr lang="en-US" sz="2400" b="1" dirty="0" smtClean="0">
                <a:solidFill>
                  <a:srgbClr val="0000FF"/>
                </a:solidFill>
              </a:rPr>
              <a:t>.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người</a:t>
            </a:r>
            <a:r>
              <a:rPr lang="en-US" sz="2400" b="1" dirty="0">
                <a:solidFill>
                  <a:srgbClr val="0000FF"/>
                </a:solidFill>
              </a:rPr>
              <a:t> – </a:t>
            </a:r>
            <a:r>
              <a:rPr lang="en-US" sz="2400" b="1" dirty="0" err="1">
                <a:solidFill>
                  <a:srgbClr val="0000FF"/>
                </a:solidFill>
              </a:rPr>
              <a:t>đâu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phải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nhân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gian</a:t>
            </a:r>
            <a:r>
              <a:rPr lang="en-US" sz="2400" b="1" dirty="0">
                <a:solidFill>
                  <a:srgbClr val="0000FF"/>
                </a:solidFill>
              </a:rPr>
              <a:t> ?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Sống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chăng</a:t>
            </a:r>
            <a:r>
              <a:rPr lang="en-US" sz="2400" b="1" dirty="0">
                <a:solidFill>
                  <a:srgbClr val="0000FF"/>
                </a:solidFill>
              </a:rPr>
              <a:t>, </a:t>
            </a:r>
            <a:r>
              <a:rPr lang="en-US" sz="2400" b="1" dirty="0" err="1">
                <a:solidFill>
                  <a:srgbClr val="0000FF"/>
                </a:solidFill>
              </a:rPr>
              <a:t>một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đốm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lửa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tàn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mà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thôi</a:t>
            </a:r>
            <a:r>
              <a:rPr lang="en-US" sz="2400" b="1" dirty="0">
                <a:solidFill>
                  <a:srgbClr val="0000FF"/>
                </a:solidFill>
              </a:rPr>
              <a:t>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     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cao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bởi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có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đất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bồi</a:t>
            </a:r>
            <a:r>
              <a:rPr lang="en-US" sz="2400" b="1" dirty="0">
                <a:solidFill>
                  <a:srgbClr val="C00000"/>
                </a:solidFill>
              </a:rPr>
              <a:t>                  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chê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đất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thấp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núi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ngồi</a:t>
            </a:r>
            <a:r>
              <a:rPr lang="en-US" sz="2400" b="1" dirty="0">
                <a:solidFill>
                  <a:srgbClr val="C00000"/>
                </a:solidFill>
              </a:rPr>
              <a:t> ở </a:t>
            </a:r>
            <a:r>
              <a:rPr lang="en-US" sz="2400" b="1" dirty="0" err="1">
                <a:solidFill>
                  <a:srgbClr val="C00000"/>
                </a:solidFill>
              </a:rPr>
              <a:t>đâu</a:t>
            </a:r>
            <a:r>
              <a:rPr lang="en-US" sz="2400" b="1" dirty="0">
                <a:solidFill>
                  <a:srgbClr val="C00000"/>
                </a:solidFill>
              </a:rPr>
              <a:t> ?               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Muôn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dòng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đổ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biển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sâu</a:t>
            </a:r>
            <a:r>
              <a:rPr lang="en-US" sz="2400" b="1" dirty="0">
                <a:solidFill>
                  <a:srgbClr val="C00000"/>
                </a:solidFill>
              </a:rPr>
              <a:t>                                                        </a:t>
            </a:r>
            <a:r>
              <a:rPr lang="en-US" sz="2400" b="1" dirty="0" err="1">
                <a:solidFill>
                  <a:srgbClr val="C00000"/>
                </a:solidFill>
              </a:rPr>
              <a:t>Biển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chê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nhỏ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biển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đâu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nước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còn</a:t>
            </a:r>
            <a:r>
              <a:rPr lang="en-US" sz="2400" b="1" dirty="0">
                <a:solidFill>
                  <a:srgbClr val="C00000"/>
                </a:solidFill>
              </a:rPr>
              <a:t>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FF"/>
                </a:solidFill>
              </a:rPr>
              <a:t>                                                   </a:t>
            </a:r>
            <a:r>
              <a:rPr lang="en-US" sz="2400" b="1" dirty="0" err="1">
                <a:solidFill>
                  <a:srgbClr val="0000FF"/>
                </a:solidFill>
              </a:rPr>
              <a:t>Tố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err="1">
                <a:solidFill>
                  <a:srgbClr val="0000FF"/>
                </a:solidFill>
              </a:rPr>
              <a:t>Hữu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</a:rPr>
              <a:t>Tiếng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ru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3976" name="WordArt 8"/>
          <p:cNvSpPr>
            <a:spLocks noChangeArrowheads="1" noChangeShapeType="1" noTextEdit="1"/>
          </p:cNvSpPr>
          <p:nvPr/>
        </p:nvSpPr>
        <p:spPr bwMode="auto">
          <a:xfrm>
            <a:off x="0" y="1524000"/>
            <a:ext cx="1724025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THUỘC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LÒNG</a:t>
            </a:r>
          </a:p>
        </p:txBody>
      </p:sp>
    </p:spTree>
    <p:extLst>
      <p:ext uri="{BB962C8B-B14F-4D97-AF65-F5344CB8AC3E}">
        <p14:creationId xmlns:p14="http://schemas.microsoft.com/office/powerpoint/2010/main" val="351132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/>
      <p:bldP spid="8397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828800" y="1219200"/>
            <a:ext cx="6019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en-US" sz="2400" b="1">
                <a:solidFill>
                  <a:srgbClr val="0000FF"/>
                </a:solidFill>
              </a:rPr>
              <a:t>Con ong làm mật, ……..                    Con cá bơi,yêu nước; con chim ca, yêu trời                                           Con người muốn sống, con ơi                                                      Phải yêu đồng chí, ………………………...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Một ngôi sao chẳng …………..                                                        Một thân lúa chín, chẳng nên mùa vàng                                            Một người – …………… ?                                   Sống chăng, một đốm lửa tàn mà thôi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Núi cao bởi có ………….                                                    Núi chê đất thấp, núi ngồi ở đâu ?                                                 Muôn dòng sông …………….                                                        Biển chê sông nhỏ, biển đâu nước còn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                                            Tố Hữu</a:t>
            </a:r>
            <a:endParaRPr lang="en-US" sz="2400">
              <a:solidFill>
                <a:srgbClr val="0000FF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Tiếng ru</a:t>
            </a:r>
          </a:p>
        </p:txBody>
      </p:sp>
    </p:spTree>
    <p:extLst>
      <p:ext uri="{BB962C8B-B14F-4D97-AF65-F5344CB8AC3E}">
        <p14:creationId xmlns:p14="http://schemas.microsoft.com/office/powerpoint/2010/main" val="220849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Tiếng ru</a:t>
            </a:r>
          </a:p>
        </p:txBody>
      </p:sp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1828800" y="1219200"/>
            <a:ext cx="6019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en-US" sz="2400" b="1">
                <a:solidFill>
                  <a:srgbClr val="0000FF"/>
                </a:solidFill>
              </a:rPr>
              <a:t>Con ong làm mật, ……..                    Con cá bơi,yêu nước; ……………………                                           Con người ……………                                                      Phải yêu đồng chí, ………………………...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Một ngôi sao chẳng …………..                                                        Một thân lúa chín, …………………….                                            Một người – …………… ?                                   Sống chăng, một đốm ……………….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Núi cao bởi có ………….                                                    Núi chê đất thấp, …………………. ?                                                 Muôn dòng sông …………….                                                        Biển chê sông nhỏ, ………………….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                                            Tố Hữu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2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0" y="381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0" y="7620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Tiếng ru</a:t>
            </a:r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1828800" y="1219200"/>
            <a:ext cx="60198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  <a:latin typeface="Tahoma" pitchFamily="34" charset="0"/>
              </a:rPr>
              <a:t>       </a:t>
            </a:r>
            <a:r>
              <a:rPr lang="en-US" sz="2400" b="1">
                <a:solidFill>
                  <a:srgbClr val="0000FF"/>
                </a:solidFill>
              </a:rPr>
              <a:t>Con ong làm mật, ……..                    ……………..; ……………………                                           Con người ……………                                                      …………………, ………………………...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Một ngôi sao chẳng …………..                                                        ………………….., …………………….                                            Một người – …………… ?                                   …………………….. ………………. !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Núi cao bởi có ………….                                                    ……………………., …………………. ?                                                 Muôn dòng sông …………….                                                        ……………………., …………………. ?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                                                   Tố Hữu</a:t>
            </a:r>
            <a:endParaRPr lang="en-US" sz="24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2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roseb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2" name="WordArt 16"/>
          <p:cNvSpPr>
            <a:spLocks noChangeArrowheads="1" noChangeShapeType="1" noTextEdit="1"/>
          </p:cNvSpPr>
          <p:nvPr/>
        </p:nvSpPr>
        <p:spPr bwMode="auto">
          <a:xfrm>
            <a:off x="2286000" y="4800600"/>
            <a:ext cx="4400550" cy="1069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  <p:pic>
        <p:nvPicPr>
          <p:cNvPr id="13319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7244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6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5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806575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7" name="WordArt 21"/>
          <p:cNvSpPr>
            <a:spLocks noChangeArrowheads="1" noChangeShapeType="1" noTextEdit="1"/>
          </p:cNvSpPr>
          <p:nvPr/>
        </p:nvSpPr>
        <p:spPr bwMode="auto">
          <a:xfrm>
            <a:off x="152400" y="904875"/>
            <a:ext cx="85344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n-US" sz="5400" b="1" i="1" kern="1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1A0597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</p:spTree>
    <p:extLst>
      <p:ext uri="{BB962C8B-B14F-4D97-AF65-F5344CB8AC3E}">
        <p14:creationId xmlns:p14="http://schemas.microsoft.com/office/powerpoint/2010/main" val="14774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 animBg="1"/>
      <p:bldP spid="450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5344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8800" dirty="0" err="1" smtClean="0">
                <a:solidFill>
                  <a:srgbClr val="FF0000"/>
                </a:solidFill>
              </a:rPr>
              <a:t>Tiếng</a:t>
            </a:r>
            <a:r>
              <a:rPr lang="en-US" sz="8800" dirty="0" smtClean="0">
                <a:solidFill>
                  <a:srgbClr val="FF0000"/>
                </a:solidFill>
              </a:rPr>
              <a:t> </a:t>
            </a:r>
            <a:r>
              <a:rPr lang="en-US" sz="8800" dirty="0" err="1" smtClean="0">
                <a:solidFill>
                  <a:srgbClr val="FF0000"/>
                </a:solidFill>
              </a:rPr>
              <a:t>ru</a:t>
            </a:r>
            <a:endParaRPr lang="en-US" sz="8800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                                            </a:t>
            </a:r>
            <a:r>
              <a:rPr lang="en-US" sz="4000" dirty="0" err="1" smtClean="0">
                <a:solidFill>
                  <a:srgbClr val="7030A0"/>
                </a:solidFill>
              </a:rPr>
              <a:t>Tố</a:t>
            </a:r>
            <a:r>
              <a:rPr lang="en-US" sz="4000" dirty="0" smtClean="0">
                <a:solidFill>
                  <a:srgbClr val="7030A0"/>
                </a:solidFill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</a:rPr>
              <a:t>Hữu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00200" y="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486400" y="3886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381000" y="762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en-US" sz="4000" b="1" i="1" dirty="0">
                <a:solidFill>
                  <a:srgbClr val="FF0000"/>
                </a:solidFill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ca,yêu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CC00FF"/>
                </a:solidFill>
              </a:rPr>
              <a:t>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en-US" sz="3200" b="1" dirty="0">
              <a:solidFill>
                <a:srgbClr val="CC00FF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</a:rPr>
              <a:t>   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CC00FF"/>
                </a:solidFill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99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33CC"/>
                </a:solidFill>
              </a:rPr>
              <a:t>                                            </a:t>
            </a:r>
            <a:r>
              <a:rPr lang="en-US" altLang="en-US" sz="2800" b="1" dirty="0" err="1">
                <a:solidFill>
                  <a:srgbClr val="0033CC"/>
                </a:solidFill>
              </a:rPr>
              <a:t>Tố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Hữu</a:t>
            </a: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1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rgbClr val="FF0000"/>
                </a:solidFill>
              </a:rPr>
              <a:t> 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ngôi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sao</a:t>
            </a:r>
            <a:endParaRPr lang="en-US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</a:rPr>
              <a:t>lúa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chín</a:t>
            </a:r>
            <a:endParaRPr lang="en-US" sz="7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  </a:t>
            </a:r>
            <a:r>
              <a:rPr lang="en-US" sz="7200" dirty="0" err="1" smtClean="0">
                <a:solidFill>
                  <a:srgbClr val="FF0000"/>
                </a:solidFill>
              </a:rPr>
              <a:t>đốm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lửa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tàn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1600200" y="0"/>
            <a:ext cx="693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5486400" y="3886200"/>
            <a:ext cx="106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-381000" y="7620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altLang="en-US" sz="4000" b="1" i="1" dirty="0">
                <a:solidFill>
                  <a:srgbClr val="FF0000"/>
                </a:solidFill>
              </a:rPr>
              <a:t>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ca,yêu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altLang="en-US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33CC"/>
                </a:solidFill>
              </a:rPr>
              <a:t>        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endParaRPr lang="en-US" altLang="en-US" sz="32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smtClean="0">
                <a:solidFill>
                  <a:srgbClr val="CC00FF"/>
                </a:solidFill>
              </a:rPr>
              <a:t>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altLang="en-US" sz="3200" b="1" dirty="0">
              <a:solidFill>
                <a:srgbClr val="CC00FF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CC00FF"/>
                </a:solidFill>
              </a:rPr>
              <a:t>          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3200" b="1" dirty="0">
                <a:solidFill>
                  <a:srgbClr val="CC00FF"/>
                </a:solidFill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chăng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tàn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altLang="en-US" sz="32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endParaRPr lang="en-US" altLang="en-US" sz="32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bồi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endParaRPr lang="en-US" altLang="en-US" sz="32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9900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altLang="en-US" sz="2800" b="1" dirty="0">
                <a:solidFill>
                  <a:srgbClr val="0033CC"/>
                </a:solidFill>
              </a:rPr>
              <a:t>                                            </a:t>
            </a:r>
            <a:r>
              <a:rPr lang="en-US" altLang="en-US" sz="2800" b="1" dirty="0" err="1">
                <a:solidFill>
                  <a:srgbClr val="0033CC"/>
                </a:solidFill>
              </a:rPr>
              <a:t>Tố</a:t>
            </a:r>
            <a:r>
              <a:rPr lang="en-US" altLang="en-US" sz="2800" b="1" dirty="0">
                <a:solidFill>
                  <a:srgbClr val="0033CC"/>
                </a:solidFill>
              </a:rPr>
              <a:t> </a:t>
            </a:r>
            <a:r>
              <a:rPr lang="en-US" altLang="en-US" sz="2800" b="1" dirty="0" err="1">
                <a:solidFill>
                  <a:srgbClr val="0033CC"/>
                </a:solidFill>
              </a:rPr>
              <a:t>Hữu</a:t>
            </a: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0033CC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US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73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3"/>
          <p:cNvSpPr txBox="1">
            <a:spLocks noChangeArrowheads="1"/>
          </p:cNvSpPr>
          <p:nvPr/>
        </p:nvSpPr>
        <p:spPr bwMode="auto">
          <a:xfrm>
            <a:off x="51054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Arial" charset="0"/>
            </a:endParaRP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2286000" y="2133600"/>
            <a:ext cx="1447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7189" name="Rectangle 21"/>
          <p:cNvSpPr>
            <a:spLocks noChangeArrowheads="1"/>
          </p:cNvSpPr>
          <p:nvPr/>
        </p:nvSpPr>
        <p:spPr bwMode="auto">
          <a:xfrm>
            <a:off x="1676400" y="2743200"/>
            <a:ext cx="152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</a:endParaRPr>
          </a:p>
        </p:txBody>
      </p:sp>
      <p:sp>
        <p:nvSpPr>
          <p:cNvPr id="6164" name="WordArt 37"/>
          <p:cNvSpPr>
            <a:spLocks noChangeArrowheads="1" noChangeShapeType="1" noTextEdit="1"/>
          </p:cNvSpPr>
          <p:nvPr/>
        </p:nvSpPr>
        <p:spPr bwMode="auto">
          <a:xfrm>
            <a:off x="3581400" y="1143000"/>
            <a:ext cx="2209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.VnTimeH"/>
            </a:endParaRPr>
          </a:p>
        </p:txBody>
      </p:sp>
      <p:sp>
        <p:nvSpPr>
          <p:cNvPr id="6171" name="Text Box 77"/>
          <p:cNvSpPr txBox="1">
            <a:spLocks noChangeArrowheads="1"/>
          </p:cNvSpPr>
          <p:nvPr/>
        </p:nvSpPr>
        <p:spPr bwMode="auto">
          <a:xfrm>
            <a:off x="5181600" y="30480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>
              <a:latin typeface="Tahoma" pitchFamily="34" charset="0"/>
            </a:endParaRPr>
          </a:p>
        </p:txBody>
      </p:sp>
      <p:sp>
        <p:nvSpPr>
          <p:cNvPr id="6183" name="Text Box 39"/>
          <p:cNvSpPr txBox="1">
            <a:spLocks noChangeArrowheads="1"/>
          </p:cNvSpPr>
          <p:nvPr/>
        </p:nvSpPr>
        <p:spPr bwMode="auto">
          <a:xfrm>
            <a:off x="228600" y="1613154"/>
            <a:ext cx="8763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        </a:t>
            </a:r>
            <a:r>
              <a:rPr lang="en-US" sz="4000" dirty="0" err="1"/>
              <a:t>Núi</a:t>
            </a:r>
            <a:r>
              <a:rPr lang="en-US" sz="4000" dirty="0"/>
              <a:t> </a:t>
            </a:r>
            <a:r>
              <a:rPr lang="en-US" sz="4000" dirty="0" err="1"/>
              <a:t>cao</a:t>
            </a:r>
            <a:r>
              <a:rPr lang="en-US" sz="4000" dirty="0"/>
              <a:t>  </a:t>
            </a:r>
            <a:r>
              <a:rPr lang="en-US" sz="4000" dirty="0" err="1"/>
              <a:t>bởi</a:t>
            </a:r>
            <a:r>
              <a:rPr lang="en-US" sz="4000" dirty="0"/>
              <a:t> </a:t>
            </a:r>
            <a:r>
              <a:rPr lang="en-US" sz="4000" dirty="0" err="1"/>
              <a:t>có</a:t>
            </a:r>
            <a:r>
              <a:rPr lang="en-US" sz="4000" dirty="0"/>
              <a:t> </a:t>
            </a:r>
            <a:r>
              <a:rPr lang="en-US" sz="4000" dirty="0" err="1"/>
              <a:t>đất</a:t>
            </a:r>
            <a:r>
              <a:rPr lang="en-US" sz="4000" dirty="0"/>
              <a:t> </a:t>
            </a:r>
            <a:r>
              <a:rPr lang="en-US" sz="4000" dirty="0" err="1"/>
              <a:t>bồi</a:t>
            </a:r>
            <a:r>
              <a:rPr lang="en-US" sz="4000" dirty="0"/>
              <a:t>  </a:t>
            </a:r>
          </a:p>
          <a:p>
            <a:pPr algn="ctr"/>
            <a:r>
              <a:rPr lang="en-US" sz="4000" dirty="0" err="1"/>
              <a:t>Núi</a:t>
            </a:r>
            <a:r>
              <a:rPr lang="en-US" sz="4000" dirty="0"/>
              <a:t> </a:t>
            </a:r>
            <a:r>
              <a:rPr lang="en-US" sz="4000" dirty="0" err="1"/>
              <a:t>chê</a:t>
            </a:r>
            <a:r>
              <a:rPr lang="en-US" sz="4000" dirty="0"/>
              <a:t> </a:t>
            </a:r>
            <a:r>
              <a:rPr lang="en-US" sz="4000" dirty="0" err="1"/>
              <a:t>đất</a:t>
            </a:r>
            <a:r>
              <a:rPr lang="en-US" sz="4000" dirty="0"/>
              <a:t> </a:t>
            </a:r>
            <a:r>
              <a:rPr lang="en-US" sz="4000" dirty="0" err="1"/>
              <a:t>thấp</a:t>
            </a:r>
            <a:r>
              <a:rPr lang="en-US" sz="4000" dirty="0"/>
              <a:t>,  </a:t>
            </a:r>
            <a:r>
              <a:rPr lang="en-US" sz="4000" dirty="0" err="1"/>
              <a:t>núi</a:t>
            </a:r>
            <a:r>
              <a:rPr lang="en-US" sz="4000" dirty="0"/>
              <a:t> </a:t>
            </a:r>
            <a:r>
              <a:rPr lang="en-US" sz="4000" dirty="0" err="1"/>
              <a:t>ngồi</a:t>
            </a:r>
            <a:r>
              <a:rPr lang="en-US" sz="4000" dirty="0"/>
              <a:t> ở </a:t>
            </a:r>
            <a:r>
              <a:rPr lang="en-US" sz="4000" dirty="0" err="1"/>
              <a:t>đâu</a:t>
            </a:r>
            <a:r>
              <a:rPr lang="en-US" sz="4000" dirty="0"/>
              <a:t>?</a:t>
            </a:r>
          </a:p>
          <a:p>
            <a:pPr algn="ctr"/>
            <a:r>
              <a:rPr lang="en-US" sz="4000" dirty="0"/>
              <a:t>       </a:t>
            </a:r>
            <a:r>
              <a:rPr lang="en-US" sz="4000" dirty="0" err="1"/>
              <a:t>Muôn</a:t>
            </a:r>
            <a:r>
              <a:rPr lang="en-US" sz="4000" dirty="0"/>
              <a:t> </a:t>
            </a:r>
            <a:r>
              <a:rPr lang="en-US" sz="4000" dirty="0" err="1"/>
              <a:t>dòng</a:t>
            </a:r>
            <a:r>
              <a:rPr lang="en-US" sz="4000" dirty="0"/>
              <a:t> </a:t>
            </a:r>
            <a:r>
              <a:rPr lang="en-US" sz="4000" dirty="0" err="1"/>
              <a:t>sông</a:t>
            </a:r>
            <a:r>
              <a:rPr lang="en-US" sz="4000" dirty="0"/>
              <a:t> </a:t>
            </a:r>
            <a:r>
              <a:rPr lang="en-US" sz="4000" dirty="0" err="1" smtClean="0"/>
              <a:t>đổ</a:t>
            </a:r>
            <a:r>
              <a:rPr lang="en-US" sz="4000" dirty="0" smtClean="0"/>
              <a:t> </a:t>
            </a:r>
            <a:r>
              <a:rPr lang="en-US" sz="4000" dirty="0" err="1"/>
              <a:t>biển</a:t>
            </a:r>
            <a:r>
              <a:rPr lang="en-US" sz="4000" dirty="0"/>
              <a:t> </a:t>
            </a:r>
            <a:r>
              <a:rPr lang="en-US" sz="4000" dirty="0" err="1"/>
              <a:t>sâu</a:t>
            </a:r>
            <a:endParaRPr lang="en-US" sz="4000" dirty="0"/>
          </a:p>
          <a:p>
            <a:pPr algn="ctr"/>
            <a:r>
              <a:rPr lang="en-US" sz="4000" dirty="0" err="1"/>
              <a:t>Biển</a:t>
            </a:r>
            <a:r>
              <a:rPr lang="en-US" sz="4000" dirty="0"/>
              <a:t> </a:t>
            </a:r>
            <a:r>
              <a:rPr lang="en-US" sz="4000" dirty="0" err="1"/>
              <a:t>chê</a:t>
            </a:r>
            <a:r>
              <a:rPr lang="en-US" sz="4000" dirty="0"/>
              <a:t> </a:t>
            </a:r>
            <a:r>
              <a:rPr lang="en-US" sz="4000" dirty="0" err="1"/>
              <a:t>sông</a:t>
            </a:r>
            <a:r>
              <a:rPr lang="en-US" sz="4000" dirty="0"/>
              <a:t> </a:t>
            </a:r>
            <a:r>
              <a:rPr lang="en-US" sz="4000" dirty="0" err="1"/>
              <a:t>nhỏ</a:t>
            </a:r>
            <a:r>
              <a:rPr lang="en-US" sz="4000" dirty="0"/>
              <a:t>,  </a:t>
            </a:r>
            <a:r>
              <a:rPr lang="en-US" sz="4000" dirty="0" err="1"/>
              <a:t>biển</a:t>
            </a:r>
            <a:r>
              <a:rPr lang="en-US" sz="4000" dirty="0"/>
              <a:t> </a:t>
            </a:r>
            <a:r>
              <a:rPr lang="en-US" sz="4000" dirty="0" err="1"/>
              <a:t>đâu</a:t>
            </a:r>
            <a:r>
              <a:rPr lang="en-US" sz="4000" dirty="0"/>
              <a:t> </a:t>
            </a:r>
            <a:r>
              <a:rPr lang="en-US" sz="4000" dirty="0" err="1"/>
              <a:t>nước</a:t>
            </a:r>
            <a:r>
              <a:rPr lang="en-US" sz="4000" dirty="0"/>
              <a:t> </a:t>
            </a:r>
            <a:r>
              <a:rPr lang="en-US" sz="4000" dirty="0" err="1"/>
              <a:t>còn</a:t>
            </a:r>
            <a:r>
              <a:rPr lang="en-US" sz="4000" dirty="0"/>
              <a:t>?</a:t>
            </a:r>
          </a:p>
        </p:txBody>
      </p:sp>
      <p:sp>
        <p:nvSpPr>
          <p:cNvPr id="7197" name="Line 29"/>
          <p:cNvSpPr>
            <a:spLocks noChangeShapeType="1"/>
          </p:cNvSpPr>
          <p:nvPr/>
        </p:nvSpPr>
        <p:spPr bwMode="auto">
          <a:xfrm flipH="1">
            <a:off x="4419600" y="18288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Line 29"/>
          <p:cNvSpPr>
            <a:spLocks noChangeShapeType="1"/>
          </p:cNvSpPr>
          <p:nvPr/>
        </p:nvSpPr>
        <p:spPr bwMode="auto">
          <a:xfrm flipH="1">
            <a:off x="8077200" y="3078956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29"/>
          <p:cNvSpPr>
            <a:spLocks noChangeShapeType="1"/>
          </p:cNvSpPr>
          <p:nvPr/>
        </p:nvSpPr>
        <p:spPr bwMode="auto">
          <a:xfrm flipH="1">
            <a:off x="4457700" y="3745347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9"/>
          <p:cNvSpPr>
            <a:spLocks noChangeShapeType="1"/>
          </p:cNvSpPr>
          <p:nvPr/>
        </p:nvSpPr>
        <p:spPr bwMode="auto">
          <a:xfrm flipH="1">
            <a:off x="5486400" y="3078014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9"/>
          <p:cNvSpPr>
            <a:spLocks noChangeShapeType="1"/>
          </p:cNvSpPr>
          <p:nvPr/>
        </p:nvSpPr>
        <p:spPr bwMode="auto">
          <a:xfrm flipH="1">
            <a:off x="8097316" y="2438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 flipH="1">
            <a:off x="8173516" y="2438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 flipH="1">
            <a:off x="7467600" y="18288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>
            <a:off x="8675417" y="3707219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29"/>
          <p:cNvSpPr>
            <a:spLocks noChangeShapeType="1"/>
          </p:cNvSpPr>
          <p:nvPr/>
        </p:nvSpPr>
        <p:spPr bwMode="auto">
          <a:xfrm flipH="1">
            <a:off x="8763000" y="3707219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9"/>
          <p:cNvSpPr>
            <a:spLocks noChangeShapeType="1"/>
          </p:cNvSpPr>
          <p:nvPr/>
        </p:nvSpPr>
        <p:spPr bwMode="auto">
          <a:xfrm flipH="1">
            <a:off x="4686300" y="2438400"/>
            <a:ext cx="762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1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  <p:bldP spid="6183" grpId="0"/>
      <p:bldP spid="7197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scan0067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76600"/>
            <a:ext cx="3810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0" name="WordArt 10"/>
          <p:cNvSpPr>
            <a:spLocks noChangeArrowheads="1" noChangeShapeType="1" noTextEdit="1"/>
          </p:cNvSpPr>
          <p:nvPr/>
        </p:nvSpPr>
        <p:spPr bwMode="auto">
          <a:xfrm>
            <a:off x="304800" y="838200"/>
            <a:ext cx="6172200" cy="4191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ĐỌC NHÓM</a:t>
            </a:r>
          </a:p>
        </p:txBody>
      </p:sp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1524000" y="24384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THI ĐỌC</a:t>
            </a:r>
          </a:p>
        </p:txBody>
      </p:sp>
    </p:spTree>
    <p:extLst>
      <p:ext uri="{BB962C8B-B14F-4D97-AF65-F5344CB8AC3E}">
        <p14:creationId xmlns:p14="http://schemas.microsoft.com/office/powerpoint/2010/main" val="28725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  <p:bldP spid="76810" grpId="1" animBg="1"/>
      <p:bldP spid="768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 algn="ctr">
            <a:pattFill prst="sphere">
              <a:fgClr>
                <a:schemeClr val="tx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9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19" y="-608095"/>
            <a:ext cx="5130800" cy="754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3051175" y="1873250"/>
            <a:ext cx="3962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8442" name="Picture 11" descr="scan00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4191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2" name="Text Box 3"/>
          <p:cNvSpPr txBox="1">
            <a:spLocks noChangeArrowheads="1"/>
          </p:cNvSpPr>
          <p:nvPr/>
        </p:nvSpPr>
        <p:spPr bwMode="auto">
          <a:xfrm>
            <a:off x="1412875" y="-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eaLnBrk="1" hangingPunct="1"/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85005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Administrator\Desktop\ghi âm\ghi âm\Voice018.wav"/>
  <p:tag name="PPSNARRATION" val="17,544210680,C:\Users\Administrator\Desktop\TIENG RU_pptx\Media.ppcx"/>
  <p:tag name="HTML_SHAPEINFO" val="&lt;SlideThumbPath val=&quot;Slide19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B845CC5-CCCB-4955-A354-0FE77763943D}&quot;/&gt;&lt;isInvalidForFieldText val=&quot;0&quot;/&gt;&lt;Image&gt;&lt;filename val=&quot;C:\Users\ADMINI~1\AppData\Local\Temp\PR\data\asimages\{EB845CC5-CCCB-4955-A354-0FE77763943D}.png&quot;/&gt;&lt;left val=&quot;535&quot;/&gt;&lt;top val=&quot;-12&quot;/&gt;&lt;width val=&quot;116&quot;/&gt;&lt;height val=&quot;1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D506144-B492-4657-B66A-496EBBE4AF2E}&quot;/&gt;&lt;isInvalidForFieldText val=&quot;0&quot;/&gt;&lt;Image&gt;&lt;filename val=&quot;C:\Users\ADMINI~1\AppData\Local\Temp\PR\data\asimages\{AD506144-B492-4657-B66A-496EBBE4AF2E}.png&quot;/&gt;&lt;left val=&quot;426&quot;/&gt;&lt;top val=&quot;102&quot;/&gt;&lt;width val=&quot;112&quot;/&gt;&lt;height val=&quot;114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6C00F43-595E-42AB-9528-20B7EC3C7DD7}&quot;/&gt;&lt;isInvalidForFieldText val=&quot;0&quot;/&gt;&lt;Image&gt;&lt;filename val=&quot;C:\Users\ADMINI~1\AppData\Local\Temp\PR\data\asimages\{76C00F43-595E-42AB-9528-20B7EC3C7DD7}.png&quot;/&gt;&lt;left val=&quot;615&quot;/&gt;&lt;top val=&quot;84&quot;/&gt;&lt;width val=&quot;116&quot;/&gt;&lt;height val=&quot;120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433DE7C-D414-4CF2-A4C7-8A05397186D2}&quot;/&gt;&lt;isInvalidForFieldText val=&quot;0&quot;/&gt;&lt;Image&gt;&lt;filename val=&quot;C:\Users\ADMINI~1\AppData\Local\Temp\PR\data\asimages\{6433DE7C-D414-4CF2-A4C7-8A05397186D2}.png&quot;/&gt;&lt;left val=&quot;616&quot;/&gt;&lt;top val=&quot;0&quot;/&gt;&lt;width val=&quot;116&quot;/&gt;&lt;height val=&quot;120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E562DCD-35C1-4BBA-BB28-6CF4D8731637}&quot;/&gt;&lt;isInvalidForFieldText val=&quot;0&quot;/&gt;&lt;Image&gt;&lt;filename val=&quot;C:\Users\ADMINI~1\AppData\Local\Temp\PR\data\asimages\{CE562DCD-35C1-4BBA-BB28-6CF4D8731637}.png&quot;/&gt;&lt;left val=&quot;0&quot;/&gt;&lt;top val=&quot;528&quot;/&gt;&lt;width val=&quot;720&quot;/&gt;&lt;height val=&quot;12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53F4252C-DB61-4255-A9E0-2F754EE79F04}&quot;/&gt;&lt;isInvalidForFieldText val=&quot;0&quot;/&gt;&lt;Image&gt;&lt;filename val=&quot;C:\Users\ADMINI~1\AppData\Local\Temp\PR\data\asimages\{53F4252C-DB61-4255-A9E0-2F754EE79F04}.png&quot;/&gt;&lt;left val=&quot;714&quot;/&gt;&lt;top val=&quot;0&quot;/&gt;&lt;width val=&quot;6&quot;/&gt;&lt;height val=&quot;540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722B81D8-0D7C-45F8-B1FF-439154AEF415}&quot;/&gt;&lt;isInvalidForFieldText val=&quot;0&quot;/&gt;&lt;Image&gt;&lt;filename val=&quot;C:\Users\ADMINI~1\AppData\Local\Temp\PR\data\asimages\{722B81D8-0D7C-45F8-B1FF-439154AEF415}.png&quot;/&gt;&lt;left val=&quot;0&quot;/&gt;&lt;top val=&quot;0&quot;/&gt;&lt;width val=&quot;6&quot;/&gt;&lt;height val=&quot;54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AC7E714-A1ED-494D-BA02-D5FB7816D3B9}&quot;/&gt;&lt;isInvalidForFieldText val=&quot;0&quot;/&gt;&lt;Image&gt;&lt;filename val=&quot;C:\Users\ADMINI~1\AppData\Local\Temp\PR\data\asimages\{3AC7E714-A1ED-494D-BA02-D5FB7816D3B9}.png&quot;/&gt;&lt;left val=&quot;0&quot;/&gt;&lt;top val=&quot;0&quot;/&gt;&lt;width val=&quot;720&quot;/&gt;&lt;height val=&quot;1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DD2F3D-CA44-422E-A294-467AE829E015}&quot;/&gt;&lt;isInvalidForFieldText val=&quot;1&quot;/&gt;&lt;Image&gt;&lt;filename val=&quot;C:\Users\ADMINI~1\AppData\Local\Temp\PR\data\asimages\{70DD2F3D-CA44-422E-A294-467AE829E015}_19_S.png&quot;/&gt;&lt;left val=&quot;201&quot;/&gt;&lt;top val=&quot;12&quot;/&gt;&lt;width val=&quot;444&quot;/&gt;&lt;height val=&quot;45&quot;/&gt;&lt;hasText val=&quot;0&quot;/&gt;&lt;/Image&gt;&lt;Image&gt;&lt;filename val=&quot;C:\Users\ADMINI~1\AppData\Local\Temp\PR\data\asimages\{70DD2F3D-CA44-422E-A294-467AE829E015}_19_T.png&quot;/&gt;&lt;left val=&quot;192&quot;/&gt;&lt;top val=&quot;0&quot;/&gt;&lt;width val=&quot;462&quot;/&gt;&lt;height val=&quot;73&quot;/&gt;&lt;hasText val=&quot;1&quot;/&gt;&lt;/Image&gt;&lt;/ThreeDShapeInfo&gt;"/>
  <p:tag name="PRESENTER_SHAPETEXTINFO" val="&lt;ShapeTextInfo&gt;&lt;TableIndex row=&quot;-1&quot; col=&quot;-1&quot;&gt;&lt;linesCount val=&quot;1&quot;/&gt;&lt;lineCharCount val=&quot;29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DD8B7A4-70B2-475E-B76E-0A15647BD653}&quot;/&gt;&lt;isInvalidForFieldText val=&quot;0&quot;/&gt;&lt;Image&gt;&lt;filename val=&quot;C:\Users\ADMINI~1\AppData\Local\Temp\PR\data\asimages\{5DD8B7A4-70B2-475E-B76E-0A15647BD653}_19.png&quot;/&gt;&lt;left val=&quot;188&quot;/&gt;&lt;top val=&quot;46&quot;/&gt;&lt;width val=&quot;530&quot;/&gt;&lt;height val=&quot;95&quot;/&gt;&lt;hasText val=&quot;1&quot;/&gt;&lt;/Image&gt;&lt;/ThreeDShapeInfo&gt;"/>
  <p:tag name="PRESENTER_SHAPETEXTINFO" val="&lt;ShapeTextInfo&gt;&lt;TableIndex row=&quot;-1&quot; col=&quot;-1&quot;&gt;&lt;linesCount val=&quot;2&quot;/&gt;&lt;lineCharCount val=&quot;42&quot;/&gt;&lt;lineCharCount val=&quot;4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69DF59B8-15A9-44E3-87D2-DA8D010A10F0}&quot;/&gt;&lt;isInvalidForFieldText val=&quot;0&quot;/&gt;&lt;Image&gt;&lt;filename val=&quot;C:\Users\ADMINI~1\AppData\Local\Temp\PR\data\asimages\{69DF59B8-15A9-44E3-87D2-DA8D010A10F0}.png&quot;/&gt;&lt;left val=&quot;318&quot;/&gt;&lt;top val=&quot;180&quot;/&gt;&lt;width val=&quot;116&quot;/&gt;&lt;height val=&quot;1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36617C2-A24F-421F-A069-1FC23482AF3F}&quot;/&gt;&lt;isInvalidForFieldText val=&quot;0&quot;/&gt;&lt;Image&gt;&lt;filename val=&quot;C:\Users\ADMINI~1\AppData\Local\Temp\PR\data\asimages\{236617C2-A24F-421F-A069-1FC23482AF3F}.png&quot;/&gt;&lt;left val=&quot;319&quot;/&gt;&lt;top val=&quot;96&quot;/&gt;&lt;width val=&quot;116&quot;/&gt;&lt;height val=&quot;120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DFADC2B6-378E-4145-A95F-B550AF45E13B}&quot;/&gt;&lt;isInvalidForFieldText val=&quot;0&quot;/&gt;&lt;Image&gt;&lt;filename val=&quot;C:\Users\ADMINI~1\AppData\Local\Temp\PR\data\asimages\{DFADC2B6-378E-4145-A95F-B550AF45E13B}.png&quot;/&gt;&lt;left val=&quot;325&quot;/&gt;&lt;top val=&quot;-12&quot;/&gt;&lt;width val=&quot;116&quot;/&gt;&lt;height val=&quot;120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CCDC0C90-640F-4A20-A02B-4389CC28002A}&quot;/&gt;&lt;isInvalidForFieldText val=&quot;0&quot;/&gt;&lt;Image&gt;&lt;filename val=&quot;C:\Users\ADMINI~1\AppData\Local\Temp\PR\data\asimages\{CCDC0C90-640F-4A20-A02B-4389CC28002A}.png&quot;/&gt;&lt;left val=&quot;399&quot;/&gt;&lt;top val=&quot;165&quot;/&gt;&lt;width val=&quot;120&quot;/&gt;&lt;height val=&quot;120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321E0CFA-F067-48FB-A0AA-A16B47CF8114}&quot;/&gt;&lt;isInvalidForFieldText val=&quot;0&quot;/&gt;&lt;Image&gt;&lt;filename val=&quot;C:\Users\ADMINI~1\AppData\Local\Temp\PR\data\asimages\{321E0CFA-F067-48FB-A0AA-A16B47CF8114}.png&quot;/&gt;&lt;left val=&quot;528&quot;/&gt;&lt;top val=&quot;180&quot;/&gt;&lt;width val=&quot;116&quot;/&gt;&lt;height val=&quot;120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106F439-DD6C-495C-B798-84058844F069}&quot;/&gt;&lt;isInvalidForFieldText val=&quot;0&quot;/&gt;&lt;Image&gt;&lt;filename val=&quot;C:\Users\ADMINI~1\AppData\Local\Temp\PR\data\asimages\{F106F439-DD6C-495C-B798-84058844F069}.png&quot;/&gt;&lt;left val=&quot;529&quot;/&gt;&lt;top val=&quot;96&quot;/&gt;&lt;width val=&quot;116&quot;/&gt;&lt;height val=&quot;120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769</Words>
  <Application>Microsoft Office PowerPoint</Application>
  <PresentationFormat>On-screen Show (4:3)</PresentationFormat>
  <Paragraphs>91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Hang</dc:creator>
  <cp:lastModifiedBy>ACER</cp:lastModifiedBy>
  <cp:revision>117</cp:revision>
  <dcterms:created xsi:type="dcterms:W3CDTF">2016-10-29T09:27:59Z</dcterms:created>
  <dcterms:modified xsi:type="dcterms:W3CDTF">2018-11-06T12:45:22Z</dcterms:modified>
</cp:coreProperties>
</file>