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3" r:id="rId9"/>
    <p:sldId id="264" r:id="rId10"/>
    <p:sldId id="265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4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80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7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6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5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2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3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2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70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7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DE15D-7DFD-4509-9554-9F123787E4F8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8C37D-5463-436F-8AB5-EF3D90601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2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cer\Desktop\hinh-nen-powerpoint-de-thuo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76200" y="858980"/>
            <a:ext cx="9296400" cy="35096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Chào</a:t>
            </a:r>
            <a:r>
              <a:rPr lang="en-US" sz="5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mừng</a:t>
            </a:r>
            <a:r>
              <a:rPr lang="en-US" sz="5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thầy</a:t>
            </a:r>
            <a:r>
              <a:rPr lang="en-US" sz="5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</a:t>
            </a:r>
            <a:r>
              <a:rPr lang="en-US" sz="5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đến</a:t>
            </a:r>
            <a:r>
              <a:rPr lang="en-US" sz="5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với</a:t>
            </a:r>
            <a:r>
              <a:rPr lang="en-US" sz="5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tiết</a:t>
            </a:r>
            <a:r>
              <a:rPr lang="en-US" sz="5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endParaRPr lang="en-US" sz="5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272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M\Pictures\123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" y="2882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755576" y="1916832"/>
            <a:ext cx="7632848" cy="38884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86303" y="1951371"/>
            <a:ext cx="726894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DẶN DÒ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4000" dirty="0" err="1" smtClean="0"/>
              <a:t>Đọc</a:t>
            </a:r>
            <a:r>
              <a:rPr lang="en-US" sz="4000" dirty="0" smtClean="0"/>
              <a:t> </a:t>
            </a:r>
            <a:r>
              <a:rPr lang="en-US" sz="4000" dirty="0" err="1" smtClean="0"/>
              <a:t>lại</a:t>
            </a:r>
            <a:r>
              <a:rPr lang="en-US" sz="4000" dirty="0" smtClean="0"/>
              <a:t> </a:t>
            </a:r>
            <a:r>
              <a:rPr lang="en-US" sz="4000" dirty="0" err="1" smtClean="0"/>
              <a:t>bài</a:t>
            </a:r>
            <a:r>
              <a:rPr lang="en-US" sz="4000" dirty="0" smtClean="0"/>
              <a:t> “</a:t>
            </a:r>
            <a:r>
              <a:rPr lang="en-US" sz="4000" dirty="0" err="1" smtClean="0"/>
              <a:t>Cây</a:t>
            </a:r>
            <a:r>
              <a:rPr lang="en-US" sz="4000" dirty="0" smtClean="0"/>
              <a:t> </a:t>
            </a:r>
            <a:r>
              <a:rPr lang="en-US" sz="4000" dirty="0" err="1" smtClean="0"/>
              <a:t>đa</a:t>
            </a:r>
            <a:r>
              <a:rPr lang="en-US" sz="4000" dirty="0" smtClean="0"/>
              <a:t> </a:t>
            </a:r>
            <a:r>
              <a:rPr lang="en-US" sz="4000" dirty="0" err="1" smtClean="0"/>
              <a:t>quê</a:t>
            </a:r>
            <a:r>
              <a:rPr lang="en-US" sz="4000" dirty="0" smtClean="0"/>
              <a:t> </a:t>
            </a:r>
            <a:r>
              <a:rPr lang="en-US" sz="4000" dirty="0" err="1" smtClean="0"/>
              <a:t>hương</a:t>
            </a:r>
            <a:r>
              <a:rPr lang="en-US" sz="4000" dirty="0" smtClean="0"/>
              <a:t>”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4000" dirty="0" err="1" smtClean="0"/>
              <a:t>Chuẩn</a:t>
            </a:r>
            <a:r>
              <a:rPr lang="en-US" sz="4000" dirty="0" smtClean="0"/>
              <a:t> </a:t>
            </a:r>
            <a:r>
              <a:rPr lang="en-US" sz="4000" dirty="0" err="1" smtClean="0"/>
              <a:t>bị</a:t>
            </a:r>
            <a:r>
              <a:rPr lang="en-US" sz="4000" dirty="0" smtClean="0"/>
              <a:t> </a:t>
            </a:r>
            <a:r>
              <a:rPr lang="en-US" sz="4000" dirty="0" err="1" smtClean="0"/>
              <a:t>bài</a:t>
            </a:r>
            <a:r>
              <a:rPr lang="en-US" sz="4000" dirty="0" smtClean="0"/>
              <a:t> “Ai </a:t>
            </a:r>
            <a:r>
              <a:rPr lang="en-US" sz="4000" dirty="0" err="1" smtClean="0"/>
              <a:t>ngoan</a:t>
            </a:r>
            <a:r>
              <a:rPr lang="en-US" sz="4000" dirty="0" smtClean="0"/>
              <a:t> </a:t>
            </a:r>
            <a:r>
              <a:rPr lang="en-US" sz="4000" dirty="0" err="1" smtClean="0"/>
              <a:t>sẽ</a:t>
            </a:r>
            <a:r>
              <a:rPr lang="en-US" sz="4000" dirty="0" smtClean="0"/>
              <a:t> </a:t>
            </a:r>
            <a:r>
              <a:rPr lang="en-US" sz="4000" dirty="0" err="1" smtClean="0"/>
              <a:t>được</a:t>
            </a:r>
            <a:r>
              <a:rPr lang="en-US" sz="4000" dirty="0" smtClean="0"/>
              <a:t> </a:t>
            </a:r>
            <a:r>
              <a:rPr lang="en-US" sz="4000" dirty="0" err="1" smtClean="0"/>
              <a:t>thưởng</a:t>
            </a:r>
            <a:r>
              <a:rPr lang="en-US" sz="4000" dirty="0" smtClean="0"/>
              <a:t>” (SGK – 100)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0242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cer\Desktop\loài vật\3815005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97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M\Pictures\123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611560" y="836712"/>
            <a:ext cx="7776864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4000" b="1" dirty="0" err="1"/>
              <a:t>Thư</a:t>
            </a:r>
            <a:r>
              <a:rPr lang="en-US" altLang="en-US" sz="4000" b="1" dirty="0"/>
              <a:t>́ </a:t>
            </a:r>
            <a:r>
              <a:rPr lang="en-US" altLang="en-US" sz="4000" b="1" dirty="0" err="1" smtClean="0"/>
              <a:t>tư</a:t>
            </a:r>
            <a:r>
              <a:rPr lang="en-US" altLang="en-US" sz="4000" b="1" dirty="0" smtClean="0"/>
              <a:t> </a:t>
            </a:r>
            <a:r>
              <a:rPr lang="en-US" altLang="en-US" sz="4000" b="1" dirty="0" err="1" smtClean="0"/>
              <a:t>ngày</a:t>
            </a:r>
            <a:r>
              <a:rPr lang="en-US" altLang="en-US" sz="4000" b="1" dirty="0" smtClean="0"/>
              <a:t> 2 </a:t>
            </a:r>
            <a:r>
              <a:rPr lang="en-US" altLang="en-US" sz="4000" b="1" dirty="0" err="1"/>
              <a:t>tháng</a:t>
            </a:r>
            <a:r>
              <a:rPr lang="en-US" altLang="en-US" sz="4000" b="1" dirty="0"/>
              <a:t> </a:t>
            </a:r>
            <a:r>
              <a:rPr lang="en-US" altLang="en-US" sz="4000" b="1" dirty="0" smtClean="0"/>
              <a:t>4 </a:t>
            </a:r>
            <a:r>
              <a:rPr lang="en-US" altLang="en-US" sz="4000" b="1" dirty="0" err="1"/>
              <a:t>năm</a:t>
            </a:r>
            <a:r>
              <a:rPr lang="en-US" altLang="en-US" sz="4000" b="1" dirty="0"/>
              <a:t> 2015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971600" y="1700808"/>
            <a:ext cx="6845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4000" b="1" dirty="0" err="1" smtClean="0"/>
              <a:t>Tập</a:t>
            </a:r>
            <a:r>
              <a:rPr lang="en-US" altLang="en-US" sz="4000" b="1" dirty="0" smtClean="0"/>
              <a:t> </a:t>
            </a:r>
            <a:r>
              <a:rPr lang="en-US" altLang="en-US" sz="4000" b="1" dirty="0" err="1" smtClean="0"/>
              <a:t>đọc</a:t>
            </a:r>
            <a:endParaRPr lang="en-US" altLang="en-US" sz="4000" b="1" dirty="0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2050030" y="2780928"/>
            <a:ext cx="52466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4800" b="1" dirty="0" err="1" smtClean="0">
                <a:solidFill>
                  <a:srgbClr val="FF0000"/>
                </a:solidFill>
              </a:rPr>
              <a:t>Cây</a:t>
            </a:r>
            <a:r>
              <a:rPr lang="en-US" altLang="en-US" sz="48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4800" b="1" dirty="0" err="1" smtClean="0">
                <a:solidFill>
                  <a:srgbClr val="FF0000"/>
                </a:solidFill>
              </a:rPr>
              <a:t>đa</a:t>
            </a:r>
            <a:r>
              <a:rPr lang="en-US" altLang="en-US" sz="48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4800" b="1" dirty="0" err="1" smtClean="0">
                <a:solidFill>
                  <a:srgbClr val="FF0000"/>
                </a:solidFill>
              </a:rPr>
              <a:t>quê</a:t>
            </a:r>
            <a:r>
              <a:rPr lang="en-US" altLang="en-US" sz="48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4800" b="1" dirty="0" err="1" smtClean="0">
                <a:solidFill>
                  <a:srgbClr val="FF0000"/>
                </a:solidFill>
              </a:rPr>
              <a:t>hương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02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1537" y="82624"/>
            <a:ext cx="3487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Cây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đa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quê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hương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846004"/>
            <a:ext cx="842493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      </a:t>
            </a:r>
            <a:r>
              <a:rPr lang="en-US" sz="2800" dirty="0" err="1" smtClean="0"/>
              <a:t>Cây</a:t>
            </a:r>
            <a:r>
              <a:rPr lang="en-US" sz="2800" dirty="0" smtClean="0"/>
              <a:t> </a:t>
            </a:r>
            <a:r>
              <a:rPr lang="en-US" sz="2800" dirty="0" err="1" smtClean="0"/>
              <a:t>đa</a:t>
            </a:r>
            <a:r>
              <a:rPr lang="en-US" sz="2800" dirty="0" smtClean="0"/>
              <a:t> </a:t>
            </a:r>
            <a:r>
              <a:rPr lang="en-US" sz="2800" dirty="0" err="1" smtClean="0"/>
              <a:t>nghìn</a:t>
            </a:r>
            <a:r>
              <a:rPr lang="en-US" sz="2800" dirty="0" smtClean="0"/>
              <a:t>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gắn</a:t>
            </a:r>
            <a:r>
              <a:rPr lang="en-US" sz="2800" dirty="0" smtClean="0"/>
              <a:t> </a:t>
            </a:r>
            <a:r>
              <a:rPr lang="en-US" sz="2800" dirty="0" err="1" smtClean="0"/>
              <a:t>liền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thơ</a:t>
            </a:r>
            <a:r>
              <a:rPr lang="en-US" sz="2800" dirty="0" smtClean="0"/>
              <a:t> </a:t>
            </a:r>
            <a:r>
              <a:rPr lang="en-US" sz="2800" dirty="0" err="1" smtClean="0"/>
              <a:t>ấu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chúng</a:t>
            </a:r>
            <a:r>
              <a:rPr lang="en-US" sz="2800" dirty="0" smtClean="0"/>
              <a:t> </a:t>
            </a:r>
            <a:r>
              <a:rPr lang="en-US" sz="2800" dirty="0" err="1" smtClean="0"/>
              <a:t>tôi</a:t>
            </a:r>
            <a:r>
              <a:rPr lang="en-US" sz="2800" dirty="0" smtClean="0"/>
              <a:t>. </a:t>
            </a:r>
            <a:r>
              <a:rPr lang="en-US" sz="2800" dirty="0" err="1" smtClean="0"/>
              <a:t>Đó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cả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tòa</a:t>
            </a:r>
            <a:r>
              <a:rPr lang="en-US" sz="2800" dirty="0" smtClean="0"/>
              <a:t> </a:t>
            </a:r>
            <a:r>
              <a:rPr lang="en-US" sz="2800" dirty="0" err="1" smtClean="0"/>
              <a:t>cổ</a:t>
            </a:r>
            <a:r>
              <a:rPr lang="en-US" sz="2800" dirty="0" smtClean="0"/>
              <a:t> </a:t>
            </a:r>
            <a:r>
              <a:rPr lang="en-US" sz="2800" dirty="0" err="1" smtClean="0"/>
              <a:t>kính</a:t>
            </a:r>
            <a:r>
              <a:rPr lang="en-US" sz="2800" dirty="0" smtClean="0"/>
              <a:t> </a:t>
            </a:r>
            <a:r>
              <a:rPr lang="en-US" sz="2800" dirty="0" err="1" smtClean="0"/>
              <a:t>hơn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thân</a:t>
            </a:r>
            <a:r>
              <a:rPr lang="en-US" sz="2800" dirty="0" smtClean="0"/>
              <a:t> </a:t>
            </a:r>
            <a:r>
              <a:rPr lang="en-US" sz="2800" dirty="0" err="1" smtClean="0"/>
              <a:t>cây</a:t>
            </a:r>
            <a:r>
              <a:rPr lang="en-US" sz="2800" dirty="0" smtClean="0"/>
              <a:t>. </a:t>
            </a:r>
            <a:r>
              <a:rPr lang="en-US" sz="2800" dirty="0" err="1" smtClean="0"/>
              <a:t>Chín</a:t>
            </a:r>
            <a:r>
              <a:rPr lang="en-US" sz="2800" dirty="0" smtClean="0"/>
              <a:t>, </a:t>
            </a:r>
            <a:r>
              <a:rPr lang="en-US" sz="2800" dirty="0" err="1" smtClean="0"/>
              <a:t>mười</a:t>
            </a:r>
            <a:r>
              <a:rPr lang="en-US" sz="2800" dirty="0" smtClean="0"/>
              <a:t> </a:t>
            </a:r>
            <a:r>
              <a:rPr lang="en-US" sz="2800" dirty="0" err="1" smtClean="0"/>
              <a:t>đứa</a:t>
            </a:r>
            <a:r>
              <a:rPr lang="en-US" sz="2800" dirty="0" smtClean="0"/>
              <a:t> </a:t>
            </a:r>
            <a:r>
              <a:rPr lang="en-US" sz="2800" dirty="0" err="1" smtClean="0"/>
              <a:t>bé</a:t>
            </a:r>
            <a:r>
              <a:rPr lang="en-US" sz="2800" dirty="0" smtClean="0"/>
              <a:t> </a:t>
            </a:r>
            <a:r>
              <a:rPr lang="en-US" sz="2800" dirty="0" err="1" smtClean="0"/>
              <a:t>chúng</a:t>
            </a:r>
            <a:r>
              <a:rPr lang="en-US" sz="2800" dirty="0" smtClean="0"/>
              <a:t> </a:t>
            </a:r>
            <a:r>
              <a:rPr lang="en-US" sz="2800" dirty="0" err="1" smtClean="0"/>
              <a:t>tôi</a:t>
            </a:r>
            <a:r>
              <a:rPr lang="en-US" sz="2800" dirty="0" smtClean="0"/>
              <a:t> </a:t>
            </a:r>
            <a:r>
              <a:rPr lang="en-US" sz="2800" dirty="0" err="1" smtClean="0"/>
              <a:t>bắt</a:t>
            </a:r>
            <a:r>
              <a:rPr lang="en-US" sz="2800" dirty="0" smtClean="0"/>
              <a:t> </a:t>
            </a:r>
            <a:r>
              <a:rPr lang="en-US" sz="2800" dirty="0" err="1" smtClean="0"/>
              <a:t>tay</a:t>
            </a:r>
            <a:r>
              <a:rPr lang="en-US" sz="2800" dirty="0" smtClean="0"/>
              <a:t> </a:t>
            </a:r>
            <a:r>
              <a:rPr lang="en-US" sz="2800" dirty="0" err="1" smtClean="0"/>
              <a:t>nhau</a:t>
            </a:r>
            <a:r>
              <a:rPr lang="en-US" sz="2800" dirty="0" smtClean="0"/>
              <a:t> </a:t>
            </a:r>
            <a:r>
              <a:rPr lang="en-US" sz="2800" dirty="0" err="1" smtClean="0"/>
              <a:t>ôm</a:t>
            </a:r>
            <a:r>
              <a:rPr lang="en-US" sz="2800" dirty="0" smtClean="0"/>
              <a:t> </a:t>
            </a:r>
            <a:r>
              <a:rPr lang="en-US" sz="2800" dirty="0" err="1" smtClean="0"/>
              <a:t>không</a:t>
            </a:r>
            <a:r>
              <a:rPr lang="en-US" sz="2800" dirty="0" smtClean="0"/>
              <a:t> </a:t>
            </a:r>
            <a:r>
              <a:rPr lang="en-US" sz="2800" dirty="0" err="1" smtClean="0"/>
              <a:t>xuể</a:t>
            </a:r>
            <a:r>
              <a:rPr lang="en-US" sz="2800" dirty="0" smtClean="0"/>
              <a:t>. </a:t>
            </a:r>
            <a:r>
              <a:rPr lang="en-US" sz="2800" dirty="0" err="1" smtClean="0"/>
              <a:t>Cành</a:t>
            </a:r>
            <a:r>
              <a:rPr lang="en-US" sz="2800" dirty="0" smtClean="0"/>
              <a:t> </a:t>
            </a:r>
            <a:r>
              <a:rPr lang="en-US" sz="2800" dirty="0" err="1" smtClean="0"/>
              <a:t>cây</a:t>
            </a:r>
            <a:r>
              <a:rPr lang="en-US" sz="2800" dirty="0" smtClean="0"/>
              <a:t> </a:t>
            </a:r>
            <a:r>
              <a:rPr lang="en-US" sz="2800" dirty="0" err="1" smtClean="0"/>
              <a:t>lớn</a:t>
            </a:r>
            <a:r>
              <a:rPr lang="en-US" sz="2800" dirty="0" smtClean="0"/>
              <a:t> </a:t>
            </a:r>
            <a:r>
              <a:rPr lang="en-US" sz="2800" dirty="0" err="1" smtClean="0"/>
              <a:t>hơn</a:t>
            </a:r>
            <a:r>
              <a:rPr lang="en-US" sz="2800" dirty="0" smtClean="0"/>
              <a:t> </a:t>
            </a:r>
            <a:r>
              <a:rPr lang="en-US" sz="2800" dirty="0" err="1" smtClean="0"/>
              <a:t>cột</a:t>
            </a:r>
            <a:r>
              <a:rPr lang="en-US" sz="2800" dirty="0" smtClean="0"/>
              <a:t> </a:t>
            </a:r>
            <a:r>
              <a:rPr lang="en-US" sz="2800" dirty="0" err="1" smtClean="0"/>
              <a:t>đình</a:t>
            </a:r>
            <a:r>
              <a:rPr lang="en-US" sz="2800" dirty="0" smtClean="0"/>
              <a:t>. </a:t>
            </a:r>
            <a:r>
              <a:rPr lang="en-US" sz="2800" dirty="0" err="1" smtClean="0"/>
              <a:t>Ngọn</a:t>
            </a:r>
            <a:r>
              <a:rPr lang="en-US" sz="2800" dirty="0" smtClean="0"/>
              <a:t> </a:t>
            </a:r>
            <a:r>
              <a:rPr lang="en-US" sz="2800" dirty="0" err="1" smtClean="0"/>
              <a:t>chót</a:t>
            </a:r>
            <a:r>
              <a:rPr lang="en-US" sz="2800" dirty="0" smtClean="0"/>
              <a:t> </a:t>
            </a:r>
            <a:r>
              <a:rPr lang="en-US" sz="2800" dirty="0" err="1" smtClean="0"/>
              <a:t>vót</a:t>
            </a:r>
            <a:r>
              <a:rPr lang="en-US" sz="2800" dirty="0" smtClean="0"/>
              <a:t> </a:t>
            </a:r>
            <a:r>
              <a:rPr lang="en-US" sz="2800" dirty="0" err="1" smtClean="0"/>
              <a:t>giữa</a:t>
            </a:r>
            <a:r>
              <a:rPr lang="en-US" sz="2800" dirty="0" smtClean="0"/>
              <a:t> </a:t>
            </a:r>
            <a:r>
              <a:rPr lang="en-US" sz="2800" dirty="0" err="1" smtClean="0"/>
              <a:t>trời</a:t>
            </a:r>
            <a:r>
              <a:rPr lang="en-US" sz="2800" dirty="0" smtClean="0"/>
              <a:t> </a:t>
            </a:r>
            <a:r>
              <a:rPr lang="en-US" sz="2800" dirty="0" err="1" smtClean="0"/>
              <a:t>xanh</a:t>
            </a:r>
            <a:r>
              <a:rPr lang="en-US" sz="2800" dirty="0" smtClean="0"/>
              <a:t>. </a:t>
            </a:r>
            <a:r>
              <a:rPr lang="en-US" sz="2800" dirty="0" err="1" smtClean="0"/>
              <a:t>Rễ</a:t>
            </a:r>
            <a:r>
              <a:rPr lang="en-US" sz="2800" dirty="0" smtClean="0"/>
              <a:t> </a:t>
            </a:r>
            <a:r>
              <a:rPr lang="en-US" sz="2800" dirty="0" err="1" smtClean="0"/>
              <a:t>cây</a:t>
            </a:r>
            <a:r>
              <a:rPr lang="en-US" sz="2800" dirty="0" smtClean="0"/>
              <a:t> </a:t>
            </a:r>
            <a:r>
              <a:rPr lang="en-US" sz="2800" dirty="0" err="1" smtClean="0"/>
              <a:t>nổi</a:t>
            </a:r>
            <a:r>
              <a:rPr lang="en-US" sz="2800" dirty="0" smtClean="0"/>
              <a:t> </a:t>
            </a:r>
            <a:r>
              <a:rPr lang="en-US" sz="2800" dirty="0" err="1" smtClean="0"/>
              <a:t>lên</a:t>
            </a:r>
            <a:r>
              <a:rPr lang="en-US" sz="2800" dirty="0" smtClean="0"/>
              <a:t> </a:t>
            </a:r>
            <a:r>
              <a:rPr lang="en-US" sz="2800" dirty="0" err="1" smtClean="0"/>
              <a:t>mặt</a:t>
            </a:r>
            <a:r>
              <a:rPr lang="en-US" sz="2800" dirty="0" smtClean="0"/>
              <a:t> </a:t>
            </a:r>
            <a:r>
              <a:rPr lang="en-US" sz="2800" dirty="0" err="1" smtClean="0"/>
              <a:t>đất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thù</a:t>
            </a:r>
            <a:r>
              <a:rPr lang="en-US" sz="2800" dirty="0" smtClean="0"/>
              <a:t> </a:t>
            </a:r>
            <a:r>
              <a:rPr lang="en-US" sz="2800" dirty="0" err="1" smtClean="0"/>
              <a:t>quái</a:t>
            </a:r>
            <a:r>
              <a:rPr lang="en-US" sz="2800" dirty="0" smtClean="0"/>
              <a:t> </a:t>
            </a:r>
            <a:r>
              <a:rPr lang="en-US" sz="2800" dirty="0" err="1" smtClean="0"/>
              <a:t>lạ</a:t>
            </a:r>
            <a:r>
              <a:rPr lang="en-US" sz="2800" dirty="0" smtClean="0"/>
              <a:t>, </a:t>
            </a:r>
            <a:r>
              <a:rPr lang="en-US" sz="2800" dirty="0" err="1" smtClean="0"/>
              <a:t>như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con </a:t>
            </a:r>
            <a:r>
              <a:rPr lang="en-US" sz="2800" dirty="0" err="1" smtClean="0"/>
              <a:t>rắn</a:t>
            </a:r>
            <a:r>
              <a:rPr lang="en-US" sz="2800" dirty="0" smtClean="0"/>
              <a:t> </a:t>
            </a:r>
            <a:r>
              <a:rPr lang="en-US" sz="2800" dirty="0" err="1" smtClean="0"/>
              <a:t>hổ</a:t>
            </a:r>
            <a:r>
              <a:rPr lang="en-US" sz="2800" dirty="0" smtClean="0"/>
              <a:t> </a:t>
            </a:r>
            <a:r>
              <a:rPr lang="en-US" sz="2800" dirty="0" err="1" smtClean="0"/>
              <a:t>mang</a:t>
            </a:r>
            <a:r>
              <a:rPr lang="en-US" sz="2800" dirty="0" smtClean="0"/>
              <a:t> </a:t>
            </a:r>
            <a:r>
              <a:rPr lang="en-US" sz="2800" dirty="0" err="1" smtClean="0"/>
              <a:t>giận</a:t>
            </a:r>
            <a:r>
              <a:rPr lang="en-US" sz="2800" dirty="0" smtClean="0"/>
              <a:t> </a:t>
            </a:r>
            <a:r>
              <a:rPr lang="en-US" sz="2800" dirty="0" err="1" smtClean="0"/>
              <a:t>dữ</a:t>
            </a:r>
            <a:r>
              <a:rPr lang="en-US" sz="2800" dirty="0" smtClean="0"/>
              <a:t>.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vòm</a:t>
            </a:r>
            <a:r>
              <a:rPr lang="en-US" sz="2800" dirty="0" smtClean="0"/>
              <a:t> </a:t>
            </a:r>
            <a:r>
              <a:rPr lang="en-US" sz="2800" dirty="0" err="1" smtClean="0"/>
              <a:t>lá</a:t>
            </a:r>
            <a:r>
              <a:rPr lang="en-US" sz="2800" dirty="0" smtClean="0"/>
              <a:t>, </a:t>
            </a:r>
            <a:r>
              <a:rPr lang="en-US" sz="2800" dirty="0" err="1" smtClean="0"/>
              <a:t>gió</a:t>
            </a:r>
            <a:r>
              <a:rPr lang="en-US" sz="2800" dirty="0" smtClean="0"/>
              <a:t> </a:t>
            </a:r>
            <a:r>
              <a:rPr lang="en-US" sz="2800" dirty="0" err="1" smtClean="0"/>
              <a:t>chiều</a:t>
            </a:r>
            <a:r>
              <a:rPr lang="en-US" sz="2800" dirty="0" smtClean="0"/>
              <a:t> </a:t>
            </a:r>
            <a:r>
              <a:rPr lang="en-US" sz="2800" dirty="0" err="1" smtClean="0"/>
              <a:t>gẩy</a:t>
            </a:r>
            <a:r>
              <a:rPr lang="en-US" sz="2800" dirty="0" smtClean="0"/>
              <a:t> </a:t>
            </a:r>
            <a:r>
              <a:rPr lang="en-US" sz="2800" dirty="0" err="1" smtClean="0"/>
              <a:t>lên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điệu</a:t>
            </a:r>
            <a:r>
              <a:rPr lang="en-US" sz="2800" dirty="0" smtClean="0"/>
              <a:t> </a:t>
            </a:r>
            <a:r>
              <a:rPr lang="en-US" sz="2800" dirty="0" err="1" smtClean="0"/>
              <a:t>nhạc</a:t>
            </a:r>
            <a:r>
              <a:rPr lang="en-US" sz="2800" dirty="0" smtClean="0"/>
              <a:t> li </a:t>
            </a:r>
            <a:r>
              <a:rPr lang="en-US" sz="2800" dirty="0" err="1" smtClean="0"/>
              <a:t>kì</a:t>
            </a:r>
            <a:r>
              <a:rPr lang="en-US" sz="2800" dirty="0" smtClean="0"/>
              <a:t>, </a:t>
            </a:r>
            <a:r>
              <a:rPr lang="en-US" sz="2800" dirty="0" err="1" smtClean="0"/>
              <a:t>tưởng</a:t>
            </a:r>
            <a:r>
              <a:rPr lang="en-US" sz="2800" dirty="0" smtClean="0"/>
              <a:t> </a:t>
            </a:r>
            <a:r>
              <a:rPr lang="en-US" sz="2800" dirty="0" err="1" smtClean="0"/>
              <a:t>chừng</a:t>
            </a:r>
            <a:r>
              <a:rPr lang="en-US" sz="2800" dirty="0" smtClean="0"/>
              <a:t> </a:t>
            </a:r>
            <a:r>
              <a:rPr lang="en-US" sz="2800" dirty="0" err="1" smtClean="0"/>
              <a:t>như</a:t>
            </a:r>
            <a:r>
              <a:rPr lang="en-US" sz="2800" dirty="0" smtClean="0"/>
              <a:t> </a:t>
            </a:r>
            <a:r>
              <a:rPr lang="en-US" sz="2800" dirty="0" err="1" smtClean="0"/>
              <a:t>ai</a:t>
            </a:r>
            <a:r>
              <a:rPr lang="en-US" sz="2800" dirty="0" smtClean="0"/>
              <a:t> </a:t>
            </a:r>
            <a:r>
              <a:rPr lang="en-US" sz="2800" dirty="0" err="1" smtClean="0"/>
              <a:t>đang</a:t>
            </a:r>
            <a:r>
              <a:rPr lang="en-US" sz="2800" dirty="0" smtClean="0"/>
              <a:t> </a:t>
            </a:r>
            <a:r>
              <a:rPr lang="en-US" sz="2800" dirty="0" err="1" smtClean="0"/>
              <a:t>cười</a:t>
            </a:r>
            <a:r>
              <a:rPr lang="en-US" sz="2800" dirty="0" smtClean="0"/>
              <a:t> </a:t>
            </a:r>
            <a:r>
              <a:rPr lang="en-US" sz="2800" dirty="0" err="1" smtClean="0"/>
              <a:t>đang</a:t>
            </a:r>
            <a:r>
              <a:rPr lang="en-US" sz="2800" dirty="0" smtClean="0"/>
              <a:t> </a:t>
            </a:r>
            <a:r>
              <a:rPr lang="en-US" sz="2800" dirty="0" err="1" smtClean="0"/>
              <a:t>nói</a:t>
            </a:r>
            <a:r>
              <a:rPr lang="en-US" sz="2800" dirty="0" smtClean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3" y="4509120"/>
            <a:ext cx="82809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     </a:t>
            </a:r>
            <a:r>
              <a:rPr lang="en-US" sz="2800" dirty="0" err="1" smtClean="0"/>
              <a:t>Chiều</a:t>
            </a:r>
            <a:r>
              <a:rPr lang="en-US" sz="2800" dirty="0" smtClean="0"/>
              <a:t> </a:t>
            </a:r>
            <a:r>
              <a:rPr lang="en-US" sz="2800" dirty="0" err="1" smtClean="0"/>
              <a:t>chiều</a:t>
            </a:r>
            <a:r>
              <a:rPr lang="en-US" sz="2800" dirty="0" smtClean="0"/>
              <a:t> </a:t>
            </a:r>
            <a:r>
              <a:rPr lang="en-US" sz="2800" dirty="0" err="1" smtClean="0"/>
              <a:t>chúng</a:t>
            </a:r>
            <a:r>
              <a:rPr lang="en-US" sz="2800" dirty="0" smtClean="0"/>
              <a:t> </a:t>
            </a:r>
            <a:r>
              <a:rPr lang="en-US" sz="2800" dirty="0" err="1" smtClean="0"/>
              <a:t>tôi</a:t>
            </a:r>
            <a:r>
              <a:rPr lang="en-US" sz="2800" dirty="0" smtClean="0"/>
              <a:t> </a:t>
            </a:r>
            <a:r>
              <a:rPr lang="en-US" sz="2800" dirty="0" err="1" smtClean="0"/>
              <a:t>ra</a:t>
            </a:r>
            <a:r>
              <a:rPr lang="en-US" sz="2800" dirty="0" smtClean="0"/>
              <a:t> </a:t>
            </a:r>
            <a:r>
              <a:rPr lang="en-US" sz="2800" dirty="0" err="1" smtClean="0"/>
              <a:t>ngồi</a:t>
            </a:r>
            <a:r>
              <a:rPr lang="en-US" sz="2800" dirty="0" smtClean="0"/>
              <a:t> </a:t>
            </a:r>
            <a:r>
              <a:rPr lang="en-US" sz="2800" dirty="0" err="1" smtClean="0"/>
              <a:t>gốc</a:t>
            </a:r>
            <a:r>
              <a:rPr lang="en-US" sz="2800" dirty="0" smtClean="0"/>
              <a:t> </a:t>
            </a:r>
            <a:r>
              <a:rPr lang="en-US" sz="2800" dirty="0" err="1" smtClean="0"/>
              <a:t>đa</a:t>
            </a:r>
            <a:r>
              <a:rPr lang="en-US" sz="2800" dirty="0" smtClean="0"/>
              <a:t> </a:t>
            </a:r>
            <a:r>
              <a:rPr lang="en-US" sz="2800" dirty="0" err="1" smtClean="0"/>
              <a:t>hóng</a:t>
            </a:r>
            <a:r>
              <a:rPr lang="en-US" sz="2800" dirty="0" smtClean="0"/>
              <a:t> </a:t>
            </a:r>
            <a:r>
              <a:rPr lang="en-US" sz="2800" dirty="0" err="1" smtClean="0"/>
              <a:t>mát</a:t>
            </a:r>
            <a:r>
              <a:rPr lang="en-US" sz="2800" dirty="0" smtClean="0"/>
              <a:t>. </a:t>
            </a:r>
            <a:r>
              <a:rPr lang="en-US" sz="2800" dirty="0" err="1" smtClean="0"/>
              <a:t>Lúa</a:t>
            </a:r>
            <a:r>
              <a:rPr lang="en-US" sz="2800" dirty="0" smtClean="0"/>
              <a:t> </a:t>
            </a:r>
            <a:r>
              <a:rPr lang="en-US" sz="2800" dirty="0" err="1" smtClean="0"/>
              <a:t>vàng</a:t>
            </a:r>
            <a:r>
              <a:rPr lang="en-US" sz="2800" dirty="0" smtClean="0"/>
              <a:t> </a:t>
            </a:r>
            <a:r>
              <a:rPr lang="en-US" sz="2800" dirty="0" err="1" smtClean="0"/>
              <a:t>gợn</a:t>
            </a:r>
            <a:r>
              <a:rPr lang="en-US" sz="2800" dirty="0" smtClean="0"/>
              <a:t> </a:t>
            </a:r>
            <a:r>
              <a:rPr lang="en-US" sz="2800" dirty="0" err="1" smtClean="0"/>
              <a:t>sóng</a:t>
            </a:r>
            <a:r>
              <a:rPr lang="en-US" sz="2800" dirty="0" smtClean="0"/>
              <a:t>. </a:t>
            </a:r>
            <a:r>
              <a:rPr lang="en-US" sz="2800" dirty="0" err="1" smtClean="0"/>
              <a:t>Xa</a:t>
            </a:r>
            <a:r>
              <a:rPr lang="en-US" sz="2800" dirty="0" smtClean="0"/>
              <a:t> </a:t>
            </a:r>
            <a:r>
              <a:rPr lang="en-US" sz="2800" dirty="0" err="1" smtClean="0"/>
              <a:t>xa</a:t>
            </a:r>
            <a:r>
              <a:rPr lang="en-US" sz="2800" dirty="0" smtClean="0"/>
              <a:t>, </a:t>
            </a:r>
            <a:r>
              <a:rPr lang="en-US" sz="2800" dirty="0" err="1" smtClean="0"/>
              <a:t>giữa</a:t>
            </a:r>
            <a:r>
              <a:rPr lang="en-US" sz="2800" dirty="0" smtClean="0"/>
              <a:t> </a:t>
            </a:r>
            <a:r>
              <a:rPr lang="en-US" sz="2800" dirty="0" err="1" smtClean="0"/>
              <a:t>cánh</a:t>
            </a:r>
            <a:r>
              <a:rPr lang="en-US" sz="2800" dirty="0" smtClean="0"/>
              <a:t> </a:t>
            </a:r>
            <a:r>
              <a:rPr lang="en-US" sz="2800" dirty="0" err="1" smtClean="0"/>
              <a:t>đồng</a:t>
            </a:r>
            <a:r>
              <a:rPr lang="en-US" sz="2800" dirty="0" smtClean="0"/>
              <a:t>, </a:t>
            </a:r>
            <a:r>
              <a:rPr lang="en-US" sz="2800" dirty="0" err="1" smtClean="0"/>
              <a:t>đàn</a:t>
            </a:r>
            <a:r>
              <a:rPr lang="en-US" sz="2800" dirty="0" smtClean="0"/>
              <a:t> </a:t>
            </a:r>
            <a:r>
              <a:rPr lang="en-US" sz="2800" dirty="0" err="1" smtClean="0"/>
              <a:t>trâu</a:t>
            </a:r>
            <a:r>
              <a:rPr lang="en-US" sz="2800" dirty="0" smtClean="0"/>
              <a:t> </a:t>
            </a:r>
            <a:r>
              <a:rPr lang="en-US" sz="2800" dirty="0" err="1" smtClean="0"/>
              <a:t>ra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, </a:t>
            </a:r>
            <a:r>
              <a:rPr lang="en-US" sz="2800" dirty="0" err="1" smtClean="0"/>
              <a:t>lững</a:t>
            </a:r>
            <a:r>
              <a:rPr lang="en-US" sz="2800" dirty="0" smtClean="0"/>
              <a:t> </a:t>
            </a:r>
            <a:r>
              <a:rPr lang="en-US" sz="2800" dirty="0" err="1" smtClean="0"/>
              <a:t>thững</a:t>
            </a:r>
            <a:r>
              <a:rPr lang="en-US" sz="2800" dirty="0" smtClean="0"/>
              <a:t> </a:t>
            </a:r>
            <a:r>
              <a:rPr lang="en-US" sz="2800" dirty="0" err="1" smtClean="0"/>
              <a:t>từng</a:t>
            </a:r>
            <a:r>
              <a:rPr lang="en-US" sz="2800" dirty="0" smtClean="0"/>
              <a:t> </a:t>
            </a:r>
            <a:r>
              <a:rPr lang="en-US" sz="2800" dirty="0" err="1" smtClean="0"/>
              <a:t>bước</a:t>
            </a:r>
            <a:r>
              <a:rPr lang="en-US" sz="2800" dirty="0" smtClean="0"/>
              <a:t> </a:t>
            </a:r>
            <a:r>
              <a:rPr lang="en-US" sz="2800" dirty="0" err="1" smtClean="0"/>
              <a:t>nặng</a:t>
            </a:r>
            <a:r>
              <a:rPr lang="en-US" sz="2800" dirty="0" smtClean="0"/>
              <a:t> </a:t>
            </a:r>
            <a:r>
              <a:rPr lang="en-US" sz="2800" dirty="0" err="1" smtClean="0"/>
              <a:t>nề</a:t>
            </a:r>
            <a:r>
              <a:rPr lang="en-US" sz="2800" dirty="0" smtClean="0"/>
              <a:t>. </a:t>
            </a:r>
            <a:r>
              <a:rPr lang="en-US" sz="2800" dirty="0" err="1" smtClean="0"/>
              <a:t>Bóng</a:t>
            </a:r>
            <a:r>
              <a:rPr lang="en-US" sz="2800" dirty="0" smtClean="0"/>
              <a:t> </a:t>
            </a:r>
            <a:r>
              <a:rPr lang="en-US" sz="2800" dirty="0" err="1" smtClean="0"/>
              <a:t>sừng</a:t>
            </a:r>
            <a:r>
              <a:rPr lang="en-US" sz="2800" dirty="0" smtClean="0"/>
              <a:t> </a:t>
            </a:r>
            <a:r>
              <a:rPr lang="en-US" sz="2800" dirty="0" err="1" smtClean="0"/>
              <a:t>trâu</a:t>
            </a:r>
            <a:r>
              <a:rPr lang="en-US" sz="2800" dirty="0" smtClean="0"/>
              <a:t> </a:t>
            </a:r>
            <a:r>
              <a:rPr lang="en-US" sz="2800" dirty="0" err="1" smtClean="0"/>
              <a:t>dưới</a:t>
            </a:r>
            <a:r>
              <a:rPr lang="en-US" sz="2800" dirty="0" smtClean="0"/>
              <a:t> </a:t>
            </a:r>
            <a:r>
              <a:rPr lang="en-US" sz="2800" dirty="0" err="1" smtClean="0"/>
              <a:t>ánh</a:t>
            </a:r>
            <a:r>
              <a:rPr lang="en-US" sz="2800" dirty="0" smtClean="0"/>
              <a:t> </a:t>
            </a:r>
            <a:r>
              <a:rPr lang="en-US" sz="2800" dirty="0" err="1" smtClean="0"/>
              <a:t>chiều</a:t>
            </a:r>
            <a:r>
              <a:rPr lang="en-US" sz="2800" dirty="0" smtClean="0"/>
              <a:t> </a:t>
            </a:r>
            <a:r>
              <a:rPr lang="en-US" sz="2800" dirty="0" err="1" smtClean="0"/>
              <a:t>kéo</a:t>
            </a:r>
            <a:r>
              <a:rPr lang="en-US" sz="2800" dirty="0" smtClean="0"/>
              <a:t> </a:t>
            </a:r>
            <a:r>
              <a:rPr lang="en-US" sz="2800" dirty="0" err="1" smtClean="0"/>
              <a:t>dài</a:t>
            </a:r>
            <a:r>
              <a:rPr lang="en-US" sz="2800" dirty="0" smtClean="0"/>
              <a:t>, </a:t>
            </a:r>
            <a:r>
              <a:rPr lang="en-US" sz="2800" dirty="0" err="1" smtClean="0"/>
              <a:t>lan</a:t>
            </a:r>
            <a:r>
              <a:rPr lang="en-US" sz="2800" dirty="0" smtClean="0"/>
              <a:t> </a:t>
            </a:r>
            <a:r>
              <a:rPr lang="en-US" sz="2800" dirty="0" err="1" smtClean="0"/>
              <a:t>giữa</a:t>
            </a:r>
            <a:r>
              <a:rPr lang="en-US" sz="2800" dirty="0" smtClean="0"/>
              <a:t> </a:t>
            </a:r>
            <a:r>
              <a:rPr lang="en-US" sz="2800" dirty="0" err="1" smtClean="0"/>
              <a:t>ruộng</a:t>
            </a:r>
            <a:r>
              <a:rPr lang="en-US" sz="2800" dirty="0" smtClean="0"/>
              <a:t> </a:t>
            </a:r>
            <a:r>
              <a:rPr lang="en-US" sz="2800" dirty="0" err="1" smtClean="0"/>
              <a:t>đồng</a:t>
            </a:r>
            <a:r>
              <a:rPr lang="en-US" sz="2800" dirty="0" smtClean="0"/>
              <a:t> </a:t>
            </a:r>
            <a:r>
              <a:rPr lang="en-US" sz="2800" dirty="0" err="1" smtClean="0"/>
              <a:t>yên</a:t>
            </a:r>
            <a:r>
              <a:rPr lang="en-US" sz="2800" dirty="0" smtClean="0"/>
              <a:t> </a:t>
            </a:r>
            <a:r>
              <a:rPr lang="en-US" sz="2800" dirty="0" err="1" smtClean="0"/>
              <a:t>lặng</a:t>
            </a:r>
            <a:endParaRPr lang="en-US" sz="28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2240" y="776729"/>
            <a:ext cx="432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1</a:t>
            </a:r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13805" y="4426999"/>
            <a:ext cx="432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2524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515F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D4E3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M\Pictures\123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4" y="2882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69713" y="2309308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   </a:t>
            </a:r>
            <a:r>
              <a:rPr lang="en-US" sz="3600" dirty="0" err="1" smtClean="0"/>
              <a:t>Trong</a:t>
            </a:r>
            <a:r>
              <a:rPr lang="en-US" sz="3600" dirty="0" smtClean="0"/>
              <a:t> </a:t>
            </a:r>
            <a:r>
              <a:rPr lang="en-US" sz="3600" dirty="0" err="1" smtClean="0"/>
              <a:t>vòm</a:t>
            </a:r>
            <a:r>
              <a:rPr lang="en-US" sz="3600" dirty="0" smtClean="0"/>
              <a:t> </a:t>
            </a:r>
            <a:r>
              <a:rPr lang="en-US" sz="3600" dirty="0" err="1" smtClean="0"/>
              <a:t>lá</a:t>
            </a:r>
            <a:r>
              <a:rPr lang="en-US" sz="3600" dirty="0" smtClean="0"/>
              <a:t>,  </a:t>
            </a:r>
            <a:r>
              <a:rPr lang="en-US" sz="3600" dirty="0" err="1" smtClean="0"/>
              <a:t>gió</a:t>
            </a:r>
            <a:r>
              <a:rPr lang="en-US" sz="3600" dirty="0" smtClean="0"/>
              <a:t> </a:t>
            </a:r>
            <a:r>
              <a:rPr lang="en-US" sz="3600" dirty="0" err="1" smtClean="0"/>
              <a:t>chiều</a:t>
            </a:r>
            <a:r>
              <a:rPr lang="en-US" sz="3600" dirty="0" smtClean="0"/>
              <a:t> </a:t>
            </a:r>
            <a:r>
              <a:rPr lang="en-US" sz="3600" dirty="0" err="1" smtClean="0"/>
              <a:t>gẩy</a:t>
            </a:r>
            <a:r>
              <a:rPr lang="en-US" sz="3600" dirty="0" smtClean="0"/>
              <a:t> </a:t>
            </a:r>
            <a:r>
              <a:rPr lang="en-US" sz="3600" dirty="0" err="1" smtClean="0"/>
              <a:t>lên</a:t>
            </a:r>
            <a:r>
              <a:rPr lang="en-US" sz="3600" dirty="0" smtClean="0"/>
              <a:t> </a:t>
            </a:r>
            <a:r>
              <a:rPr lang="en-US" sz="3600" dirty="0" err="1" smtClean="0"/>
              <a:t>những</a:t>
            </a:r>
            <a:r>
              <a:rPr lang="en-US" sz="3600" dirty="0" smtClean="0"/>
              <a:t> </a:t>
            </a:r>
            <a:r>
              <a:rPr lang="en-US" sz="3600" dirty="0" err="1" smtClean="0"/>
              <a:t>điệu</a:t>
            </a:r>
            <a:r>
              <a:rPr lang="en-US" sz="3600" dirty="0" smtClean="0"/>
              <a:t> </a:t>
            </a:r>
            <a:r>
              <a:rPr lang="en-US" sz="3600" dirty="0" err="1" smtClean="0"/>
              <a:t>nhạc</a:t>
            </a:r>
            <a:r>
              <a:rPr lang="en-US" sz="3600" dirty="0" smtClean="0"/>
              <a:t> li </a:t>
            </a:r>
            <a:r>
              <a:rPr lang="en-US" sz="3600" dirty="0" err="1" smtClean="0"/>
              <a:t>kì</a:t>
            </a:r>
            <a:r>
              <a:rPr lang="en-US" sz="3600" dirty="0" smtClean="0"/>
              <a:t>  </a:t>
            </a:r>
            <a:r>
              <a:rPr lang="en-US" sz="3600" dirty="0" err="1" smtClean="0"/>
              <a:t>tưởng</a:t>
            </a:r>
            <a:r>
              <a:rPr lang="en-US" sz="3600" dirty="0" smtClean="0"/>
              <a:t> </a:t>
            </a:r>
            <a:r>
              <a:rPr lang="en-US" sz="3600" dirty="0" err="1" smtClean="0"/>
              <a:t>chừng</a:t>
            </a:r>
            <a:r>
              <a:rPr lang="en-US" sz="3600" dirty="0" smtClean="0"/>
              <a:t> </a:t>
            </a:r>
            <a:r>
              <a:rPr lang="en-US" sz="3600" dirty="0" err="1" smtClean="0"/>
              <a:t>như</a:t>
            </a:r>
            <a:r>
              <a:rPr lang="en-US" sz="3600" dirty="0" smtClean="0"/>
              <a:t> </a:t>
            </a:r>
            <a:r>
              <a:rPr lang="en-US" sz="3600" dirty="0" err="1" smtClean="0"/>
              <a:t>ai</a:t>
            </a:r>
            <a:r>
              <a:rPr lang="en-US" sz="3600" dirty="0" smtClean="0"/>
              <a:t> </a:t>
            </a:r>
            <a:r>
              <a:rPr lang="en-US" sz="3600" dirty="0" err="1" smtClean="0"/>
              <a:t>đang</a:t>
            </a:r>
            <a:r>
              <a:rPr lang="en-US" sz="3600" dirty="0" smtClean="0"/>
              <a:t> </a:t>
            </a:r>
            <a:r>
              <a:rPr lang="en-US" sz="3600" dirty="0" err="1" smtClean="0"/>
              <a:t>cười</a:t>
            </a:r>
            <a:r>
              <a:rPr lang="en-US" sz="3600" dirty="0" smtClean="0"/>
              <a:t>  </a:t>
            </a:r>
            <a:r>
              <a:rPr lang="en-US" sz="3600" dirty="0" err="1" smtClean="0"/>
              <a:t>đang</a:t>
            </a:r>
            <a:r>
              <a:rPr lang="en-US" sz="3600" dirty="0" smtClean="0"/>
              <a:t> </a:t>
            </a:r>
            <a:r>
              <a:rPr lang="en-US" sz="3600" dirty="0" err="1" smtClean="0"/>
              <a:t>nói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503002" y="249562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/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50974" y="3292658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/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2641" y="4077072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/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3635284" y="4193428"/>
            <a:ext cx="126014" cy="4303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3544567" y="4185083"/>
            <a:ext cx="126014" cy="4303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44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M\Pictures\123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" y="2882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07608" y="1700808"/>
            <a:ext cx="8350469" cy="1466292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LUYỆN ĐỌC NHÓM ĐÔI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8" descr="Digit 120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717032"/>
            <a:ext cx="2875926" cy="1579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869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123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4800" y="381000"/>
            <a:ext cx="8458200" cy="6172200"/>
          </a:xfrm>
          <a:prstGeom prst="rect">
            <a:avLst/>
          </a:prstGeom>
          <a:ln w="139700" cmpd="tri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" name="Picture 7" descr="img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246688"/>
            <a:ext cx="13716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img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743450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7" name="Group 14"/>
          <p:cNvGrpSpPr>
            <a:grpSpLocks/>
          </p:cNvGrpSpPr>
          <p:nvPr/>
        </p:nvGrpSpPr>
        <p:grpSpPr bwMode="auto">
          <a:xfrm>
            <a:off x="284163" y="1423988"/>
            <a:ext cx="3194050" cy="4819650"/>
            <a:chOff x="311726" y="1524000"/>
            <a:chExt cx="3193474" cy="4818927"/>
          </a:xfrm>
        </p:grpSpPr>
        <p:pic>
          <p:nvPicPr>
            <p:cNvPr id="3085" name="Picture 7" descr="img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726" y="5016505"/>
              <a:ext cx="1745674" cy="1274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7" descr="img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0200" y="5245964"/>
              <a:ext cx="1371600" cy="1096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7" name="TextBox 13"/>
            <p:cNvSpPr txBox="1">
              <a:spLocks noChangeArrowheads="1"/>
            </p:cNvSpPr>
            <p:nvPr/>
          </p:nvSpPr>
          <p:spPr bwMode="auto">
            <a:xfrm>
              <a:off x="762000" y="1524000"/>
              <a:ext cx="2743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000525" y="2132856"/>
            <a:ext cx="7066749" cy="1631558"/>
          </a:xfrm>
          <a:prstGeom prst="rect">
            <a:avLst/>
          </a:prstGeom>
          <a:noFill/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TÌM HIỂU BÀI</a:t>
            </a:r>
            <a:endParaRPr lang="en-US" b="1" dirty="0">
              <a:ln w="1143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081" name="TextBox 21"/>
          <p:cNvSpPr txBox="1">
            <a:spLocks noChangeArrowheads="1"/>
          </p:cNvSpPr>
          <p:nvPr/>
        </p:nvSpPr>
        <p:spPr bwMode="auto">
          <a:xfrm>
            <a:off x="7859713" y="-304800"/>
            <a:ext cx="1284287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0000">
                <a:solidFill>
                  <a:srgbClr val="FFC000"/>
                </a:solidFill>
                <a:sym typeface="Wingdings" pitchFamily="2" charset="2"/>
              </a:rPr>
              <a:t></a:t>
            </a:r>
            <a:endParaRPr lang="en-US" sz="10000">
              <a:solidFill>
                <a:srgbClr val="FFC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79388" y="-304800"/>
            <a:ext cx="1600201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cs typeface="+mn-cs"/>
                <a:sym typeface="Wingdings"/>
              </a:rPr>
              <a:t></a:t>
            </a:r>
            <a:endParaRPr lang="en-US" sz="10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083" name="TextBox 31"/>
          <p:cNvSpPr txBox="1">
            <a:spLocks noChangeArrowheads="1"/>
          </p:cNvSpPr>
          <p:nvPr/>
        </p:nvSpPr>
        <p:spPr bwMode="auto">
          <a:xfrm rot="737310">
            <a:off x="7053263" y="-312738"/>
            <a:ext cx="1447800" cy="1908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0000">
                <a:solidFill>
                  <a:srgbClr val="FFC000"/>
                </a:solidFill>
                <a:sym typeface="Wingdings" pitchFamily="2" charset="2"/>
              </a:rPr>
              <a:t></a:t>
            </a:r>
            <a:endParaRPr lang="en-US" sz="10000">
              <a:solidFill>
                <a:srgbClr val="FFC000"/>
              </a:solidFill>
            </a:endParaRPr>
          </a:p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 rot="10800000">
            <a:off x="-211138" y="-484188"/>
            <a:ext cx="2236788" cy="19081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cs typeface="+mn-cs"/>
                <a:sym typeface="Wingdings"/>
              </a:rPr>
              <a:t></a:t>
            </a:r>
            <a:endParaRPr lang="en-US" sz="10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9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cer\Desktop\loài vật\3815005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2" y="0"/>
            <a:ext cx="91275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19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cer\Desktop\loài vật\tải xuống (6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95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8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4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/object&gt;&lt;object type=&quot;8&quot; unique_id=&quot;10024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247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trang</cp:lastModifiedBy>
  <cp:revision>17</cp:revision>
  <dcterms:created xsi:type="dcterms:W3CDTF">2015-03-26T13:46:37Z</dcterms:created>
  <dcterms:modified xsi:type="dcterms:W3CDTF">2017-03-29T01:03:47Z</dcterms:modified>
</cp:coreProperties>
</file>