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6"/>
  </p:notesMasterIdLst>
  <p:sldIdLst>
    <p:sldId id="300" r:id="rId2"/>
    <p:sldId id="296" r:id="rId3"/>
    <p:sldId id="283" r:id="rId4"/>
    <p:sldId id="284" r:id="rId5"/>
    <p:sldId id="285" r:id="rId6"/>
    <p:sldId id="297" r:id="rId7"/>
    <p:sldId id="287" r:id="rId8"/>
    <p:sldId id="286" r:id="rId9"/>
    <p:sldId id="289" r:id="rId10"/>
    <p:sldId id="298" r:id="rId11"/>
    <p:sldId id="291" r:id="rId12"/>
    <p:sldId id="294" r:id="rId13"/>
    <p:sldId id="295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66FF66"/>
    <a:srgbClr val="F9F9F9"/>
    <a:srgbClr val="F4FEFA"/>
    <a:srgbClr val="F8F8F8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53FC7-2D5B-4B61-9922-E5428131A1AB}" type="datetimeFigureOut">
              <a:rPr lang="vi-VN" smtClean="0"/>
              <a:t>01/08/2017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620EC-293B-4E78-8711-1C56D7C441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2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620EC-293B-4E78-8711-1C56D7C44187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170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620EC-293B-4E78-8711-1C56D7C44187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099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A5CC6-5F96-4BD1-B949-A453D85398B7}" type="datetime1">
              <a:rPr lang="en-US" altLang="en-US" smtClean="0"/>
              <a:pPr>
                <a:defRPr/>
              </a:pPr>
              <a:t>8/1/2017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Parents as partners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C594D-AB72-46C3-8F3B-F7BBEDB0028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62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C05F43-6B67-4093-857D-241161CFC8A1}" type="datetime1">
              <a:rPr lang="en-US" altLang="en-US" smtClean="0"/>
              <a:pPr>
                <a:defRPr/>
              </a:pPr>
              <a:t>8/1/2017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Parents as partners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8B553-025F-4145-B15C-8CB25A02CF8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31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489E27-E022-4216-993E-AB716620BEA6}" type="datetime1">
              <a:rPr lang="en-US" altLang="en-US" smtClean="0"/>
              <a:pPr>
                <a:defRPr/>
              </a:pPr>
              <a:t>8/1/2017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Parents as partners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D6FBB-E707-43AC-8401-51BF24FADD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78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solidFill>
                  <a:prstClr val="black">
                    <a:tint val="75000"/>
                  </a:prstClr>
                </a:solidFill>
                <a:latin typeface=".VnAvant" pitchFamily="34" charset="0"/>
                <a:ea typeface="+mn-ea"/>
              </a:defRPr>
            </a:lvl1pPr>
          </a:lstStyle>
          <a:p>
            <a:pPr>
              <a:defRPr/>
            </a:pPr>
            <a:fld id="{0116BAC3-1236-40D3-B829-442C7C7B7BC5}" type="datetimeFigureOut">
              <a:rPr lang="en-US"/>
              <a:pPr>
                <a:defRPr/>
              </a:pPr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solidFill>
                  <a:prstClr val="black">
                    <a:tint val="75000"/>
                  </a:prstClr>
                </a:solidFill>
                <a:latin typeface=".VnAvant" pitchFamily="34" charset="0"/>
                <a:ea typeface="+mn-ea"/>
              </a:defRPr>
            </a:lvl1pPr>
          </a:lstStyle>
          <a:p>
            <a:pPr>
              <a:defRPr/>
            </a:pPr>
            <a:fld id="{A93D6C7D-8805-4801-8F14-356C7681B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0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328A84-129E-4D98-946A-ACB6528291B6}" type="datetime1">
              <a:rPr lang="en-US" altLang="en-US" smtClean="0"/>
              <a:pPr>
                <a:defRPr/>
              </a:pPr>
              <a:t>8/1/2017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Parents as partners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5FE5-1C92-4CEC-8BF3-9E213B958F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04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16FF9-4183-42B5-8F10-CD6B52CAD137}" type="datetime1">
              <a:rPr lang="en-US" altLang="en-US" smtClean="0"/>
              <a:pPr>
                <a:defRPr/>
              </a:pPr>
              <a:t>8/1/2017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Parents as partners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03639-E018-4506-A083-EAA171F832D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92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48A29A-2A72-486C-A1C5-F37038F599AE}" type="datetime1">
              <a:rPr lang="en-US" altLang="en-US" smtClean="0"/>
              <a:pPr>
                <a:defRPr/>
              </a:pPr>
              <a:t>8/1/2017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Parents as partners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FC87A-1983-417C-979B-52FA80E640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09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A86B3-946C-49FD-B5F3-A483A7CE3136}" type="datetime1">
              <a:rPr lang="en-US" altLang="en-US" smtClean="0"/>
              <a:pPr>
                <a:defRPr/>
              </a:pPr>
              <a:t>8/1/2017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Parents as partners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FCBA6-9AC5-4722-A301-8E99C7BB59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59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875BB-9300-41DE-AEC3-E714C4A1A9DE}" type="datetime1">
              <a:rPr lang="en-US" altLang="en-US" smtClean="0"/>
              <a:pPr>
                <a:defRPr/>
              </a:pPr>
              <a:t>8/1/2017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Parents as partners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B2247-7119-4779-AC0D-F952EC46D9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19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A6989-4473-43FB-813E-E660513F0F61}" type="datetime1">
              <a:rPr lang="en-US" altLang="en-US" smtClean="0"/>
              <a:pPr>
                <a:defRPr/>
              </a:pPr>
              <a:t>8/1/2017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Parents as partners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5FBEE-A397-4ACA-8112-FAD5315CE7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93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FBDC4-D256-4E9C-8029-0E3C4A066451}" type="datetime1">
              <a:rPr lang="en-US" altLang="en-US" smtClean="0"/>
              <a:pPr>
                <a:defRPr/>
              </a:pPr>
              <a:t>8/1/2017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Parents as partners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E3A3-DD6F-438B-BCBC-4CD1B28E38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20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EADA5-8470-4DDB-8ACB-9E2C639D6B1F}" type="datetime1">
              <a:rPr lang="en-US" altLang="en-US" smtClean="0"/>
              <a:pPr>
                <a:defRPr/>
              </a:pPr>
              <a:t>8/1/2017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Parents as partners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D6B01-C2D9-4E13-BD9B-928CFBFC30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43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E0DFA-1CEC-41AF-968B-40844D6212F1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Parents as partners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D2440-AD91-434E-8CA0-56AA7733637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3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MÔN: ĐỊA LÍ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19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 DU BẮC BỘ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6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295400"/>
            <a:ext cx="9144000" cy="13067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1. </a:t>
            </a:r>
            <a:r>
              <a:rPr lang="en-US" sz="3000" b="1" dirty="0" err="1" smtClean="0">
                <a:solidFill>
                  <a:schemeClr val="tx1"/>
                </a:solidFill>
              </a:rPr>
              <a:t>Hoạt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động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trồng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rừng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và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cây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công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nghiệp</a:t>
            </a:r>
            <a:endParaRPr lang="vi-VN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7" descr="Chat Pha 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2302" name="Text Box 5"/>
          <p:cNvSpPr txBox="1">
            <a:spLocks noChangeArrowheads="1"/>
          </p:cNvSpPr>
          <p:nvPr/>
        </p:nvSpPr>
        <p:spPr bwMode="auto">
          <a:xfrm>
            <a:off x="-29570" y="3581400"/>
            <a:ext cx="929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303" name="Text Box 5"/>
          <p:cNvSpPr txBox="1">
            <a:spLocks noChangeArrowheads="1"/>
          </p:cNvSpPr>
          <p:nvPr/>
        </p:nvSpPr>
        <p:spPr bwMode="auto">
          <a:xfrm>
            <a:off x="381000" y="4195465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cạn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kiệt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do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đốt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gỗ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bừi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bãi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821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45339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05854" y="3706504"/>
            <a:ext cx="891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29654" y="4419600"/>
            <a:ext cx="906779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che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đồi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chặn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xói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mòn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chống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sạt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lở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đất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hòa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hậu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thu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nhập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, …</a:t>
            </a:r>
            <a:endParaRPr lang="en-US" sz="2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il_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39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2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b="1" i="1" u="sng" dirty="0" err="1" smtClean="0">
                <a:solidFill>
                  <a:srgbClr val="0000FF"/>
                </a:solidFill>
              </a:rPr>
              <a:t>Ghi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 err="1" smtClean="0">
                <a:solidFill>
                  <a:srgbClr val="0000FF"/>
                </a:solidFill>
              </a:rPr>
              <a:t>nhớ</a:t>
            </a:r>
            <a:r>
              <a:rPr lang="en-US" b="1" i="1" u="sng" dirty="0" smtClean="0">
                <a:solidFill>
                  <a:srgbClr val="0000FF"/>
                </a:solidFill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 smtClean="0"/>
              <a:t>    </a:t>
            </a:r>
            <a:r>
              <a:rPr lang="en-US" sz="2600" b="1" dirty="0" err="1" smtClean="0"/>
              <a:t>Trung</a:t>
            </a:r>
            <a:r>
              <a:rPr lang="en-US" sz="2600" b="1" dirty="0" smtClean="0"/>
              <a:t> du </a:t>
            </a:r>
            <a:r>
              <a:rPr lang="en-US" sz="2600" b="1" dirty="0" err="1" smtClean="0"/>
              <a:t>Bắc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Bộ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vùng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đồi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với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các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đỉnh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tròn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sườn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thoải</a:t>
            </a:r>
            <a:r>
              <a:rPr lang="en-US" sz="2600" b="1" dirty="0" smtClean="0"/>
              <a:t>. </a:t>
            </a:r>
            <a:r>
              <a:rPr lang="en-US" sz="2600" b="1" dirty="0" err="1" smtClean="0"/>
              <a:t>Thế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mạnh</a:t>
            </a:r>
            <a:r>
              <a:rPr lang="en-US" sz="2600" b="1" dirty="0" smtClean="0"/>
              <a:t> ở </a:t>
            </a:r>
            <a:r>
              <a:rPr lang="en-US" sz="2600" b="1" dirty="0" err="1" smtClean="0"/>
              <a:t>đây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trồng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cây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ăn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quả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cây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công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nghiệp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đặc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biệt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trồng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chè</a:t>
            </a:r>
            <a:r>
              <a:rPr lang="en-US" sz="2600" b="1" dirty="0" smtClean="0"/>
              <a:t>. </a:t>
            </a:r>
            <a:r>
              <a:rPr lang="en-US" sz="2600" b="1" dirty="0" err="1" smtClean="0"/>
              <a:t>Đất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trống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đồi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trọc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đang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được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phủ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xanh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bằng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việc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trồng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rừng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trồng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cây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công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nghiệp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lâu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năm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cả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trồng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cây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ăn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quả</a:t>
            </a:r>
            <a:r>
              <a:rPr lang="en-US" sz="2600" b="1" dirty="0" smtClean="0"/>
              <a:t>.</a:t>
            </a:r>
            <a:endParaRPr lang="vi-VN" sz="2600" b="1" dirty="0"/>
          </a:p>
        </p:txBody>
      </p:sp>
    </p:spTree>
    <p:extLst>
      <p:ext uri="{BB962C8B-B14F-4D97-AF65-F5344CB8AC3E}">
        <p14:creationId xmlns:p14="http://schemas.microsoft.com/office/powerpoint/2010/main" val="31583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4400"/>
            <a:ext cx="916561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676400"/>
            <a:ext cx="8584442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1. </a:t>
            </a:r>
            <a:r>
              <a:rPr lang="en-US" sz="3000" b="1" dirty="0" err="1" smtClean="0">
                <a:solidFill>
                  <a:schemeClr val="tx1"/>
                </a:solidFill>
              </a:rPr>
              <a:t>Vùng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đồi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với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đỉnh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tròn</a:t>
            </a:r>
            <a:r>
              <a:rPr lang="en-US" sz="3000" b="1" dirty="0" smtClean="0">
                <a:solidFill>
                  <a:schemeClr val="tx1"/>
                </a:solidFill>
              </a:rPr>
              <a:t>, </a:t>
            </a:r>
            <a:r>
              <a:rPr lang="en-US" sz="3000" b="1" dirty="0" err="1" smtClean="0">
                <a:solidFill>
                  <a:schemeClr val="tx1"/>
                </a:solidFill>
              </a:rPr>
              <a:t>sườn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thoải</a:t>
            </a:r>
            <a:endParaRPr lang="vi-VN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61415"/>
            <a:ext cx="929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9700" name="Group 6"/>
          <p:cNvGrpSpPr>
            <a:grpSpLocks/>
          </p:cNvGrpSpPr>
          <p:nvPr/>
        </p:nvGrpSpPr>
        <p:grpSpPr bwMode="auto">
          <a:xfrm>
            <a:off x="0" y="1295400"/>
            <a:ext cx="9144000" cy="5562600"/>
            <a:chOff x="-144" y="0"/>
            <a:chExt cx="5904" cy="4291"/>
          </a:xfrm>
        </p:grpSpPr>
        <p:pic>
          <p:nvPicPr>
            <p:cNvPr id="2970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" t="3091" r="4111" b="7027"/>
            <a:stretch>
              <a:fillRect/>
            </a:stretch>
          </p:blipFill>
          <p:spPr bwMode="auto">
            <a:xfrm>
              <a:off x="-144" y="0"/>
              <a:ext cx="5904" cy="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3142" y="1991"/>
              <a:ext cx="192" cy="192"/>
            </a:xfrm>
            <a:prstGeom prst="rect">
              <a:avLst/>
            </a:prstGeom>
            <a:solidFill>
              <a:srgbClr val="AE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vi-VN" sz="4800" b="1">
                <a:latin typeface="VNI-Helve-Condense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9703" name="Rectangle 4"/>
            <p:cNvSpPr>
              <a:spLocks noChangeArrowheads="1"/>
            </p:cNvSpPr>
            <p:nvPr/>
          </p:nvSpPr>
          <p:spPr bwMode="auto">
            <a:xfrm>
              <a:off x="3038" y="195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AU" sz="1000">
                  <a:cs typeface="Arial" panose="020B0604020202020204" pitchFamily="34" charset="0"/>
                </a:rPr>
                <a:t>VĨNH </a:t>
              </a:r>
            </a:p>
            <a:p>
              <a:pPr algn="ctr"/>
              <a:r>
                <a:rPr lang="en-AU" sz="1000">
                  <a:cs typeface="Arial" panose="020B0604020202020204" pitchFamily="34" charset="0"/>
                </a:rPr>
                <a:t>PHÚC</a:t>
              </a:r>
              <a:endParaRPr lang="en-US" sz="1000">
                <a:cs typeface="Arial" panose="020B0604020202020204" pitchFamily="34" charset="0"/>
              </a:endParaRPr>
            </a:p>
          </p:txBody>
        </p:sp>
      </p:grp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4572000" y="1601993"/>
            <a:ext cx="2057400" cy="2362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5334000" y="1601993"/>
            <a:ext cx="12954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6629400" y="1601993"/>
            <a:ext cx="3810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5943600" y="1601993"/>
            <a:ext cx="68580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5105400" y="304800"/>
            <a:ext cx="3597506" cy="8786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9F9F9"/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rgbClr val="F9F9F9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F9F9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F9F9F9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9F9F9"/>
                </a:solidFill>
                <a:latin typeface="Times New Roman" panose="02020603050405020304" pitchFamily="18" charset="0"/>
              </a:rPr>
              <a:t>Phú</a:t>
            </a:r>
            <a:r>
              <a:rPr lang="en-US" sz="2000" b="1" dirty="0">
                <a:solidFill>
                  <a:srgbClr val="F9F9F9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F9F9"/>
                </a:solidFill>
                <a:latin typeface="Times New Roman" panose="02020603050405020304" pitchFamily="18" charset="0"/>
              </a:rPr>
              <a:t>Thọ</a:t>
            </a:r>
            <a:r>
              <a:rPr lang="en-US" sz="2000" b="1" dirty="0">
                <a:solidFill>
                  <a:srgbClr val="F9F9F9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9F9F9"/>
                </a:solidFill>
                <a:latin typeface="Times New Roman" panose="02020603050405020304" pitchFamily="18" charset="0"/>
              </a:rPr>
              <a:t>Vĩnh</a:t>
            </a:r>
            <a:r>
              <a:rPr lang="en-US" sz="2000" b="1" dirty="0">
                <a:solidFill>
                  <a:srgbClr val="F9F9F9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F9F9"/>
                </a:solidFill>
                <a:latin typeface="Times New Roman" panose="02020603050405020304" pitchFamily="18" charset="0"/>
              </a:rPr>
              <a:t>Phúc</a:t>
            </a:r>
            <a:r>
              <a:rPr lang="en-US" sz="2000" b="1" dirty="0">
                <a:solidFill>
                  <a:srgbClr val="F9F9F9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9F9F9"/>
                </a:solidFill>
                <a:latin typeface="Times New Roman" panose="02020603050405020304" pitchFamily="18" charset="0"/>
              </a:rPr>
              <a:t>Bắc</a:t>
            </a:r>
            <a:r>
              <a:rPr lang="en-US" sz="2000" b="1" dirty="0">
                <a:solidFill>
                  <a:srgbClr val="F9F9F9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F9F9"/>
                </a:solidFill>
                <a:latin typeface="Times New Roman" panose="02020603050405020304" pitchFamily="18" charset="0"/>
              </a:rPr>
              <a:t>Giang</a:t>
            </a:r>
            <a:endParaRPr lang="en-US" sz="2000" b="1" dirty="0">
              <a:solidFill>
                <a:srgbClr val="F9F9F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6" grpId="0" animBg="1"/>
      <p:bldP spid="29707" grpId="0" animBg="1"/>
      <p:bldP spid="29708" grpId="0" animBg="1"/>
      <p:bldP spid="297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Bao-tang-co-mien-trung-du_Tin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0"/>
            <a:ext cx="2971801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-228600" y="3560928"/>
            <a:ext cx="8991600" cy="47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*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du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228600" y="4038598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sườn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bát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úp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-171735" y="4495801"/>
            <a:ext cx="8877870" cy="85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riêng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266131" y="5028063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miền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"/>
            <a:ext cx="3124201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248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  <p:bldP spid="28685" grpId="0"/>
      <p:bldP spid="28687" grpId="0"/>
      <p:bldP spid="286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47624" y="2624123"/>
            <a:ext cx="2819400" cy="155357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</a:rPr>
              <a:t> du </a:t>
            </a:r>
            <a:r>
              <a:rPr lang="en-US" sz="2800" b="1" dirty="0" err="1">
                <a:latin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Bộ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991095" y="490523"/>
            <a:ext cx="4124329" cy="13716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đồi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991096" y="2395523"/>
            <a:ext cx="4124328" cy="13716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đỉnh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</a:rPr>
              <a:t>,  </a:t>
            </a:r>
            <a:r>
              <a:rPr lang="en-US" sz="2800" b="1" dirty="0" err="1">
                <a:latin typeface="Times New Roman" panose="02020603050405020304" pitchFamily="18" charset="0"/>
              </a:rPr>
              <a:t>sườn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thoải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latin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bát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úp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991096" y="3995723"/>
            <a:ext cx="4124328" cy="18288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b="1" dirty="0" err="1">
                <a:latin typeface="Times New Roman" panose="02020603050405020304" pitchFamily="18" charset="0"/>
              </a:rPr>
              <a:t>Mang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endParaRPr lang="en-US" sz="2800" b="1" dirty="0" smtClean="0">
              <a:latin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</a:rPr>
              <a:t>đồng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bằng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endParaRPr lang="en-US" sz="2800" b="1" dirty="0" smtClean="0">
              <a:latin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</a:rPr>
              <a:t>miền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núi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2943224" y="1404923"/>
            <a:ext cx="2043043" cy="1717104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000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2943224" y="3309923"/>
            <a:ext cx="204304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00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2959690" y="3481987"/>
            <a:ext cx="1961322" cy="1390036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39971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60227"/>
            <a:ext cx="9144000" cy="13067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2. </a:t>
            </a:r>
            <a:r>
              <a:rPr lang="en-US" sz="3000" b="1" dirty="0" err="1" smtClean="0">
                <a:solidFill>
                  <a:schemeClr val="tx1"/>
                </a:solidFill>
              </a:rPr>
              <a:t>Chè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và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cây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ăn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quả</a:t>
            </a:r>
            <a:r>
              <a:rPr lang="en-US" sz="3000" b="1" dirty="0" smtClean="0">
                <a:solidFill>
                  <a:schemeClr val="tx1"/>
                </a:solidFill>
              </a:rPr>
              <a:t> ở </a:t>
            </a:r>
            <a:r>
              <a:rPr lang="en-US" sz="3000" b="1" dirty="0" err="1" smtClean="0">
                <a:solidFill>
                  <a:schemeClr val="tx1"/>
                </a:solidFill>
              </a:rPr>
              <a:t>trung</a:t>
            </a:r>
            <a:r>
              <a:rPr lang="en-US" sz="3000" b="1" dirty="0" smtClean="0">
                <a:solidFill>
                  <a:schemeClr val="tx1"/>
                </a:solidFill>
              </a:rPr>
              <a:t> du</a:t>
            </a:r>
            <a:endParaRPr lang="vi-VN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4715" y="5152081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chè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7394" y="3589101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*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137" y="5563954"/>
            <a:ext cx="739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Chè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599" y="6025619"/>
            <a:ext cx="8611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Chè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phục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khẩu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44196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1, 2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" y="3982672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cam,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chanh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dứa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chè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…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4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-1"/>
            <a:ext cx="4628866" cy="3581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" y="-1714"/>
            <a:ext cx="4476466" cy="3583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398"/>
            <a:ext cx="4523096" cy="3276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81396"/>
            <a:ext cx="4648200" cy="327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030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8274"/>
            <a:ext cx="2328081" cy="762000"/>
          </a:xfrm>
          <a:prstGeom prst="rect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chemeClr val="accent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/>
              <a:t>Hái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chè</a:t>
            </a:r>
            <a:endParaRPr lang="vi-VN" sz="2600" b="1" dirty="0"/>
          </a:p>
        </p:txBody>
      </p:sp>
      <p:cxnSp>
        <p:nvCxnSpPr>
          <p:cNvPr id="11" name="Elbow Connector 10"/>
          <p:cNvCxnSpPr/>
          <p:nvPr/>
        </p:nvCxnSpPr>
        <p:spPr>
          <a:xfrm>
            <a:off x="2357651" y="2669274"/>
            <a:ext cx="591403" cy="41966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29150" y="2707943"/>
            <a:ext cx="2328081" cy="762000"/>
          </a:xfrm>
          <a:prstGeom prst="rect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chemeClr val="accent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/>
              <a:t>Phân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loại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chè</a:t>
            </a:r>
            <a:endParaRPr lang="vi-VN" sz="2600" b="1" dirty="0"/>
          </a:p>
        </p:txBody>
      </p:sp>
      <p:cxnSp>
        <p:nvCxnSpPr>
          <p:cNvPr id="15" name="Elbow Connector 14"/>
          <p:cNvCxnSpPr/>
          <p:nvPr/>
        </p:nvCxnSpPr>
        <p:spPr>
          <a:xfrm>
            <a:off x="5256948" y="3050274"/>
            <a:ext cx="674426" cy="49359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00800" y="4626590"/>
            <a:ext cx="2743200" cy="762000"/>
          </a:xfrm>
          <a:prstGeom prst="rect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chemeClr val="accent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/>
              <a:t>Các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sản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phẩm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chè</a:t>
            </a:r>
            <a:endParaRPr lang="vi-VN" sz="2600" b="1" dirty="0"/>
          </a:p>
        </p:txBody>
      </p:sp>
      <p:sp>
        <p:nvSpPr>
          <p:cNvPr id="17" name="Rectangle 16"/>
          <p:cNvSpPr/>
          <p:nvPr/>
        </p:nvSpPr>
        <p:spPr>
          <a:xfrm>
            <a:off x="5906069" y="3293658"/>
            <a:ext cx="2328081" cy="762000"/>
          </a:xfrm>
          <a:prstGeom prst="rect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chemeClr val="accent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/>
              <a:t>Vò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sấy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khô</a:t>
            </a:r>
            <a:endParaRPr lang="vi-VN" sz="2600" b="1" dirty="0"/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7105935" y="4264924"/>
            <a:ext cx="570931" cy="1524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730" y="914400"/>
            <a:ext cx="3174954" cy="22575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21" y="0"/>
            <a:ext cx="2893040" cy="2595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2" y="3199616"/>
            <a:ext cx="2676524" cy="25153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227" y="4581097"/>
            <a:ext cx="2526826" cy="1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396</Words>
  <Application>Microsoft Office PowerPoint</Application>
  <PresentationFormat>On-screen Show (4:3)</PresentationFormat>
  <Paragraphs>38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MÔN: ĐỊA LÍ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Thúy Quỳnh</dc:creator>
  <cp:lastModifiedBy>A</cp:lastModifiedBy>
  <cp:revision>65</cp:revision>
  <dcterms:created xsi:type="dcterms:W3CDTF">2006-08-16T00:00:00Z</dcterms:created>
  <dcterms:modified xsi:type="dcterms:W3CDTF">2017-08-01T03:29:43Z</dcterms:modified>
</cp:coreProperties>
</file>