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CC"/>
    <a:srgbClr val="FF99FF"/>
    <a:srgbClr val="FF99CC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8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3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73A0F-0AD6-43CF-8932-9A71FF3F3DC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659D-3DA0-40B7-ABC8-D14B373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9525" y="685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thầy cô giáo và các bạn đến dự giờ tiết học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114800"/>
            <a:ext cx="7696200" cy="103663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Cảm</a:t>
            </a:r>
            <a:r>
              <a:rPr lang="en-US" sz="72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ơn</a:t>
            </a:r>
            <a:r>
              <a:rPr lang="en-US" sz="72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7200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xin</a:t>
            </a:r>
            <a:r>
              <a:rPr lang="en-US" sz="72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lỗi</a:t>
            </a:r>
            <a:endParaRPr lang="en-US" sz="7200" i="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5284788" cy="1160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Tập làm văn  </a:t>
            </a:r>
            <a:endParaRPr lang="vi-VN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-9525" y="556260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Giáo viên: Nguyễn Thị Thanh Trà – Lớp 2D</a:t>
            </a:r>
          </a:p>
        </p:txBody>
      </p:sp>
    </p:spTree>
    <p:extLst>
      <p:ext uri="{BB962C8B-B14F-4D97-AF65-F5344CB8AC3E}">
        <p14:creationId xmlns:p14="http://schemas.microsoft.com/office/powerpoint/2010/main" val="30586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" y="304800"/>
            <a:ext cx="8991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33" y="1752600"/>
            <a:ext cx="89916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ạ!”</a:t>
            </a:r>
          </a:p>
        </p:txBody>
      </p:sp>
    </p:spTree>
    <p:extLst>
      <p:ext uri="{BB962C8B-B14F-4D97-AF65-F5344CB8AC3E}">
        <p14:creationId xmlns:p14="http://schemas.microsoft.com/office/powerpoint/2010/main" val="411335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88" y="2286000"/>
            <a:ext cx="2365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20" y="2286000"/>
            <a:ext cx="2365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/>
          <a:stretch>
            <a:fillRect/>
          </a:stretch>
        </p:blipFill>
        <p:spPr bwMode="auto">
          <a:xfrm>
            <a:off x="4578495" y="2209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92" y="2133600"/>
            <a:ext cx="2286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754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1.Nói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a)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mưa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b)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mượn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quyển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sách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c)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nhặt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hộ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rơi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4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03474"/>
            <a:ext cx="489065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136874"/>
            <a:ext cx="853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41231"/>
            <a:ext cx="8001000" cy="60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358" y="3388057"/>
            <a:ext cx="487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962400"/>
            <a:ext cx="487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126" y="4388485"/>
            <a:ext cx="68510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972674"/>
            <a:ext cx="495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555294"/>
            <a:ext cx="906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381000"/>
            <a:ext cx="899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22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822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752595"/>
            <a:ext cx="822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279" y="3419606"/>
            <a:ext cx="822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953006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469705"/>
            <a:ext cx="822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797" y="5003105"/>
            <a:ext cx="822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3980" y="5638800"/>
            <a:ext cx="822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1" y="1981200"/>
            <a:ext cx="429952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577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" y="304800"/>
            <a:ext cx="8839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0" y="304800"/>
            <a:ext cx="42973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8230" y="1066800"/>
            <a:ext cx="4694237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2286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457200"/>
            <a:ext cx="45608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52798" y="685800"/>
            <a:ext cx="4430713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:                          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505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</dc:creator>
  <cp:lastModifiedBy>thanhtra</cp:lastModifiedBy>
  <cp:revision>24</cp:revision>
  <dcterms:created xsi:type="dcterms:W3CDTF">2015-03-08T04:16:04Z</dcterms:created>
  <dcterms:modified xsi:type="dcterms:W3CDTF">2017-09-19T08:47:44Z</dcterms:modified>
</cp:coreProperties>
</file>