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86" r:id="rId3"/>
    <p:sldId id="258" r:id="rId4"/>
    <p:sldId id="287" r:id="rId5"/>
    <p:sldId id="289" r:id="rId6"/>
    <p:sldId id="288" r:id="rId7"/>
    <p:sldId id="284" r:id="rId8"/>
    <p:sldId id="290" r:id="rId9"/>
    <p:sldId id="262" r:id="rId10"/>
    <p:sldId id="291" r:id="rId11"/>
    <p:sldId id="293" r:id="rId12"/>
    <p:sldId id="294" r:id="rId13"/>
    <p:sldId id="295" r:id="rId14"/>
    <p:sldId id="296" r:id="rId15"/>
    <p:sldId id="297" r:id="rId16"/>
    <p:sldId id="298" r:id="rId17"/>
    <p:sldId id="299" r:id="rId18"/>
    <p:sldId id="300" r:id="rId19"/>
    <p:sldId id="301" r:id="rId20"/>
    <p:sldId id="302" r:id="rId21"/>
    <p:sldId id="303" r:id="rId22"/>
    <p:sldId id="306" r:id="rId23"/>
    <p:sldId id="305" r:id="rId24"/>
    <p:sldId id="307" r:id="rId25"/>
    <p:sldId id="312" r:id="rId26"/>
    <p:sldId id="313" r:id="rId27"/>
    <p:sldId id="314" r:id="rId28"/>
    <p:sldId id="311" r:id="rId29"/>
    <p:sldId id="315" r:id="rId30"/>
    <p:sldId id="304" r:id="rId31"/>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VnTime" pitchFamily="34" charset="0"/>
        <a:ea typeface="+mn-ea"/>
        <a:cs typeface="+mn-cs"/>
      </a:defRPr>
    </a:lvl1pPr>
    <a:lvl2pPr marL="457200" algn="l" rtl="0" fontAlgn="base">
      <a:spcBef>
        <a:spcPct val="0"/>
      </a:spcBef>
      <a:spcAft>
        <a:spcPct val="0"/>
      </a:spcAft>
      <a:defRPr sz="3200" kern="1200">
        <a:solidFill>
          <a:schemeClr val="tx1"/>
        </a:solidFill>
        <a:latin typeface=".VnTime" pitchFamily="34" charset="0"/>
        <a:ea typeface="+mn-ea"/>
        <a:cs typeface="+mn-cs"/>
      </a:defRPr>
    </a:lvl2pPr>
    <a:lvl3pPr marL="914400" algn="l" rtl="0" fontAlgn="base">
      <a:spcBef>
        <a:spcPct val="0"/>
      </a:spcBef>
      <a:spcAft>
        <a:spcPct val="0"/>
      </a:spcAft>
      <a:defRPr sz="3200" kern="1200">
        <a:solidFill>
          <a:schemeClr val="tx1"/>
        </a:solidFill>
        <a:latin typeface=".VnTime" pitchFamily="34" charset="0"/>
        <a:ea typeface="+mn-ea"/>
        <a:cs typeface="+mn-cs"/>
      </a:defRPr>
    </a:lvl3pPr>
    <a:lvl4pPr marL="1371600" algn="l" rtl="0" fontAlgn="base">
      <a:spcBef>
        <a:spcPct val="0"/>
      </a:spcBef>
      <a:spcAft>
        <a:spcPct val="0"/>
      </a:spcAft>
      <a:defRPr sz="3200" kern="1200">
        <a:solidFill>
          <a:schemeClr val="tx1"/>
        </a:solidFill>
        <a:latin typeface=".VnTime" pitchFamily="34" charset="0"/>
        <a:ea typeface="+mn-ea"/>
        <a:cs typeface="+mn-cs"/>
      </a:defRPr>
    </a:lvl4pPr>
    <a:lvl5pPr marL="1828800" algn="l" rtl="0" fontAlgn="base">
      <a:spcBef>
        <a:spcPct val="0"/>
      </a:spcBef>
      <a:spcAft>
        <a:spcPct val="0"/>
      </a:spcAft>
      <a:defRPr sz="3200" kern="1200">
        <a:solidFill>
          <a:schemeClr val="tx1"/>
        </a:solidFill>
        <a:latin typeface=".VnTime" pitchFamily="34" charset="0"/>
        <a:ea typeface="+mn-ea"/>
        <a:cs typeface="+mn-cs"/>
      </a:defRPr>
    </a:lvl5pPr>
    <a:lvl6pPr marL="2286000" algn="l" defTabSz="914400" rtl="0" eaLnBrk="1" latinLnBrk="0" hangingPunct="1">
      <a:defRPr sz="3200" kern="1200">
        <a:solidFill>
          <a:schemeClr val="tx1"/>
        </a:solidFill>
        <a:latin typeface=".VnTime" pitchFamily="34" charset="0"/>
        <a:ea typeface="+mn-ea"/>
        <a:cs typeface="+mn-cs"/>
      </a:defRPr>
    </a:lvl6pPr>
    <a:lvl7pPr marL="2743200" algn="l" defTabSz="914400" rtl="0" eaLnBrk="1" latinLnBrk="0" hangingPunct="1">
      <a:defRPr sz="3200" kern="1200">
        <a:solidFill>
          <a:schemeClr val="tx1"/>
        </a:solidFill>
        <a:latin typeface=".VnTime" pitchFamily="34" charset="0"/>
        <a:ea typeface="+mn-ea"/>
        <a:cs typeface="+mn-cs"/>
      </a:defRPr>
    </a:lvl7pPr>
    <a:lvl8pPr marL="3200400" algn="l" defTabSz="914400" rtl="0" eaLnBrk="1" latinLnBrk="0" hangingPunct="1">
      <a:defRPr sz="3200" kern="1200">
        <a:solidFill>
          <a:schemeClr val="tx1"/>
        </a:solidFill>
        <a:latin typeface=".VnTime" pitchFamily="34" charset="0"/>
        <a:ea typeface="+mn-ea"/>
        <a:cs typeface="+mn-cs"/>
      </a:defRPr>
    </a:lvl8pPr>
    <a:lvl9pPr marL="3657600" algn="l" defTabSz="914400" rtl="0" eaLnBrk="1" latinLnBrk="0" hangingPunct="1">
      <a:defRPr sz="3200" kern="1200">
        <a:solidFill>
          <a:schemeClr val="tx1"/>
        </a:solidFill>
        <a:latin typeface=".VnTim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FF99"/>
    <a:srgbClr val="F4C1AA"/>
    <a:srgbClr val="FDA1AA"/>
    <a:srgbClr val="A7EAF7"/>
    <a:srgbClr val="EAF0AE"/>
    <a:srgbClr val="0033CC"/>
    <a:srgbClr val="9900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6" d="100"/>
          <a:sy n="36" d="100"/>
        </p:scale>
        <p:origin x="-142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BFFE019-09EE-41E6-A202-9F54D37BFFA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7B0AC71-459A-4FCD-9953-2A2F2AA6077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34D7BA9-D4DE-4683-B934-DCAC0694784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B9C9FB-A6EE-40E9-AD36-A160B29EB50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D29D2FA-D2CF-469E-9C72-C89B6586AD9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35703EC-E513-4528-A4DA-2F7C501B65B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F1833FDA-F16D-440B-A7B4-E05FEEB0047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5A7AA46-C4D5-4F87-A6C9-CA70B8C752D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704779A1-4434-4C9F-955F-DAD66FDFE92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FED5EC6-66B1-4305-A36F-EBFC980526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BA9682A-0B66-4441-9D29-6B65DBB1F8D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337FC029-6946-4064-8690-597E22621B9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litter-graphics.com/"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2.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25.png"/><Relationship Id="rId7" Type="http://schemas.openxmlformats.org/officeDocument/2006/relationships/image" Target="../media/image28.gif"/><Relationship Id="rId12" Type="http://schemas.openxmlformats.org/officeDocument/2006/relationships/image" Target="../media/image33.gi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gif"/><Relationship Id="rId5" Type="http://schemas.openxmlformats.org/officeDocument/2006/relationships/image" Target="../media/image4.gif"/><Relationship Id="rId10" Type="http://schemas.openxmlformats.org/officeDocument/2006/relationships/image" Target="../media/image31.gif"/><Relationship Id="rId4" Type="http://schemas.openxmlformats.org/officeDocument/2006/relationships/image" Target="../media/image26.gif"/><Relationship Id="rId9" Type="http://schemas.openxmlformats.org/officeDocument/2006/relationships/image" Target="../media/image30.gif"/></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25.png"/><Relationship Id="rId7" Type="http://schemas.openxmlformats.org/officeDocument/2006/relationships/image" Target="../media/image28.gif"/><Relationship Id="rId12" Type="http://schemas.openxmlformats.org/officeDocument/2006/relationships/image" Target="../media/image33.gi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gif"/><Relationship Id="rId5" Type="http://schemas.openxmlformats.org/officeDocument/2006/relationships/image" Target="../media/image4.gif"/><Relationship Id="rId10" Type="http://schemas.openxmlformats.org/officeDocument/2006/relationships/image" Target="../media/image31.gif"/><Relationship Id="rId4" Type="http://schemas.openxmlformats.org/officeDocument/2006/relationships/image" Target="../media/image26.gif"/><Relationship Id="rId9" Type="http://schemas.openxmlformats.org/officeDocument/2006/relationships/image" Target="../media/image30.gif"/></Relationships>
</file>

<file path=ppt/slides/_rels/slide23.xml.rels><?xml version="1.0" encoding="UTF-8" standalone="yes"?>
<Relationships xmlns="http://schemas.openxmlformats.org/package/2006/relationships"><Relationship Id="rId3" Type="http://schemas.openxmlformats.org/officeDocument/2006/relationships/hyperlink" Target="http://www.glitter-graphics.com/"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4.xml.rels><?xml version="1.0" encoding="UTF-8" standalone="yes"?>
<Relationships xmlns="http://schemas.openxmlformats.org/package/2006/relationships"><Relationship Id="rId3" Type="http://schemas.openxmlformats.org/officeDocument/2006/relationships/hyperlink" Target="http://www.glitter-graphics.com/"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5.xml.rels><?xml version="1.0" encoding="UTF-8" standalone="yes"?>
<Relationships xmlns="http://schemas.openxmlformats.org/package/2006/relationships"><Relationship Id="rId3" Type="http://schemas.openxmlformats.org/officeDocument/2006/relationships/hyperlink" Target="http://www.glitter-graphics.com/"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6.xml.rels><?xml version="1.0" encoding="UTF-8" standalone="yes"?>
<Relationships xmlns="http://schemas.openxmlformats.org/package/2006/relationships"><Relationship Id="rId3" Type="http://schemas.openxmlformats.org/officeDocument/2006/relationships/hyperlink" Target="http://www.glitter-graphics.com/"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7.xml.rels><?xml version="1.0" encoding="UTF-8" standalone="yes"?>
<Relationships xmlns="http://schemas.openxmlformats.org/package/2006/relationships"><Relationship Id="rId3" Type="http://schemas.openxmlformats.org/officeDocument/2006/relationships/hyperlink" Target="http://www.glitter-graphics.com/"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8.xml.rels><?xml version="1.0" encoding="UTF-8" standalone="yes"?>
<Relationships xmlns="http://schemas.openxmlformats.org/package/2006/relationships"><Relationship Id="rId3" Type="http://schemas.openxmlformats.org/officeDocument/2006/relationships/hyperlink" Target="http://www.glitter-graphics.com/"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litter-graphics.com/"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2286000" y="533400"/>
            <a:ext cx="4267200" cy="228600"/>
          </a:xfrm>
          <a:prstGeom prst="rect">
            <a:avLst/>
          </a:prstGeom>
        </p:spPr>
        <p:txBody>
          <a:bodyPr wrap="none" fromWordArt="1">
            <a:prstTxWarp prst="textPlain">
              <a:avLst>
                <a:gd name="adj" fmla="val 50296"/>
              </a:avLst>
            </a:prstTxWarp>
          </a:bodyPr>
          <a:lstStyle/>
          <a:p>
            <a:endParaRPr lang="en-US" kern="10">
              <a:ln w="12700">
                <a:solidFill>
                  <a:schemeClr val="tx1"/>
                </a:solidFill>
                <a:round/>
                <a:headEnd/>
                <a:tailEnd/>
              </a:ln>
              <a:solidFill>
                <a:schemeClr val="tx2">
                  <a:alpha val="50195"/>
                </a:schemeClr>
              </a:solidFill>
              <a:effectLst>
                <a:outerShdw dist="45791" dir="2021404" algn="ctr" rotWithShape="0">
                  <a:srgbClr val="9999FF"/>
                </a:outerShdw>
              </a:effectLst>
              <a:latin typeface="Arial"/>
              <a:cs typeface="Arial"/>
            </a:endParaRPr>
          </a:p>
        </p:txBody>
      </p:sp>
      <p:sp>
        <p:nvSpPr>
          <p:cNvPr id="2054" name="WordArt 6"/>
          <p:cNvSpPr>
            <a:spLocks noChangeArrowheads="1" noChangeShapeType="1" noTextEdit="1"/>
          </p:cNvSpPr>
          <p:nvPr/>
        </p:nvSpPr>
        <p:spPr bwMode="auto">
          <a:xfrm>
            <a:off x="1981200" y="1066800"/>
            <a:ext cx="5029200" cy="381000"/>
          </a:xfrm>
          <a:prstGeom prst="rect">
            <a:avLst/>
          </a:prstGeom>
        </p:spPr>
        <p:txBody>
          <a:bodyPr wrap="none" fromWordArt="1">
            <a:prstTxWarp prst="textPlain">
              <a:avLst>
                <a:gd name="adj" fmla="val 50000"/>
              </a:avLst>
            </a:prstTxWarp>
          </a:bodyPr>
          <a:lstStyle/>
          <a:p>
            <a:endParaRPr lang="en-US" kern="10">
              <a:ln w="12700">
                <a:solidFill>
                  <a:schemeClr val="tx1"/>
                </a:solidFill>
                <a:round/>
                <a:headEnd/>
                <a:tailEnd/>
              </a:ln>
              <a:solidFill>
                <a:schemeClr val="tx2">
                  <a:alpha val="50195"/>
                </a:schemeClr>
              </a:solidFill>
              <a:effectLst>
                <a:outerShdw dist="45791" dir="2021404" algn="ctr" rotWithShape="0">
                  <a:srgbClr val="9999FF"/>
                </a:outerShdw>
              </a:effectLst>
              <a:latin typeface="Arial"/>
              <a:cs typeface="Arial"/>
            </a:endParaRPr>
          </a:p>
        </p:txBody>
      </p:sp>
      <p:sp>
        <p:nvSpPr>
          <p:cNvPr id="2055" name="WordArt 7"/>
          <p:cNvSpPr>
            <a:spLocks noChangeArrowheads="1" noChangeShapeType="1" noTextEdit="1"/>
          </p:cNvSpPr>
          <p:nvPr/>
        </p:nvSpPr>
        <p:spPr bwMode="auto">
          <a:xfrm>
            <a:off x="1447800" y="2667000"/>
            <a:ext cx="6391275" cy="466725"/>
          </a:xfrm>
          <a:prstGeom prst="rect">
            <a:avLst/>
          </a:prstGeom>
        </p:spPr>
        <p:txBody>
          <a:bodyPr wrap="none" fromWordArt="1">
            <a:prstTxWarp prst="textPlain">
              <a:avLst>
                <a:gd name="adj" fmla="val 50000"/>
              </a:avLst>
            </a:prstTxWarp>
          </a:bodyPr>
          <a:lstStyle/>
          <a:p>
            <a:r>
              <a:rPr lang="en-US" kern="10">
                <a:ln w="12700">
                  <a:solidFill>
                    <a:srgbClr val="FF0000"/>
                  </a:solidFill>
                  <a:round/>
                  <a:headEnd/>
                  <a:tailEnd/>
                </a:ln>
                <a:solidFill>
                  <a:srgbClr val="FF0000">
                    <a:alpha val="50195"/>
                  </a:srgbClr>
                </a:solidFill>
                <a:effectLst>
                  <a:outerShdw dist="45791" dir="2021404" algn="ctr" rotWithShape="0">
                    <a:srgbClr val="9999FF"/>
                  </a:outerShdw>
                </a:effectLst>
                <a:latin typeface="Arial"/>
                <a:cs typeface="Arial"/>
              </a:rPr>
              <a:t>BÀI:QUÀ CỦA ĐỒNG NỘI</a:t>
            </a:r>
          </a:p>
        </p:txBody>
      </p:sp>
      <p:sp>
        <p:nvSpPr>
          <p:cNvPr id="2056" name="WordArt 8"/>
          <p:cNvSpPr>
            <a:spLocks noChangeArrowheads="1" noChangeShapeType="1" noTextEdit="1"/>
          </p:cNvSpPr>
          <p:nvPr/>
        </p:nvSpPr>
        <p:spPr bwMode="auto">
          <a:xfrm>
            <a:off x="1524000" y="1828800"/>
            <a:ext cx="6391275" cy="466725"/>
          </a:xfrm>
          <a:prstGeom prst="rect">
            <a:avLst/>
          </a:prstGeom>
        </p:spPr>
        <p:txBody>
          <a:bodyPr wrap="none" fromWordArt="1">
            <a:prstTxWarp prst="textPlain">
              <a:avLst>
                <a:gd name="adj" fmla="val 50000"/>
              </a:avLst>
            </a:prstTxWarp>
          </a:bodyPr>
          <a:lstStyle/>
          <a:p>
            <a:r>
              <a:rPr lang="en-US" kern="10">
                <a:ln w="12700">
                  <a:solidFill>
                    <a:srgbClr val="000080"/>
                  </a:solidFill>
                  <a:round/>
                  <a:headEnd/>
                  <a:tailEnd/>
                </a:ln>
                <a:solidFill>
                  <a:srgbClr val="0000FF">
                    <a:alpha val="50195"/>
                  </a:srgbClr>
                </a:solidFill>
                <a:effectLst>
                  <a:outerShdw dist="45791" dir="2021404" algn="ctr" rotWithShape="0">
                    <a:srgbClr val="9999FF"/>
                  </a:outerShdw>
                </a:effectLst>
                <a:latin typeface="Arial"/>
                <a:cs typeface="Arial"/>
              </a:rPr>
              <a:t>MÔN:TẬP ĐỌC</a:t>
            </a:r>
          </a:p>
        </p:txBody>
      </p:sp>
      <p:pic>
        <p:nvPicPr>
          <p:cNvPr id="4" name="Picture 10" descr="hoala"/>
          <p:cNvPicPr>
            <a:picLocks noChangeAspect="1" noChangeArrowheads="1"/>
          </p:cNvPicPr>
          <p:nvPr/>
        </p:nvPicPr>
        <p:blipFill>
          <a:blip r:embed="rId2"/>
          <a:srcRect/>
          <a:stretch>
            <a:fillRect/>
          </a:stretch>
        </p:blipFill>
        <p:spPr bwMode="auto">
          <a:xfrm>
            <a:off x="1524000" y="4648200"/>
            <a:ext cx="6629400" cy="609600"/>
          </a:xfrm>
          <a:prstGeom prst="rect">
            <a:avLst/>
          </a:prstGeom>
          <a:noFill/>
          <a:ln w="9525">
            <a:noFill/>
            <a:miter lim="800000"/>
            <a:headEnd/>
            <a:tailEnd/>
          </a:ln>
        </p:spPr>
      </p:pic>
      <p:pic>
        <p:nvPicPr>
          <p:cNvPr id="2059" name="Picture 11" descr="bird"/>
          <p:cNvPicPr>
            <a:picLocks noChangeAspect="1" noChangeArrowheads="1" noCrop="1"/>
          </p:cNvPicPr>
          <p:nvPr/>
        </p:nvPicPr>
        <p:blipFill>
          <a:blip r:embed="rId3"/>
          <a:srcRect/>
          <a:stretch>
            <a:fillRect/>
          </a:stretch>
        </p:blipFill>
        <p:spPr bwMode="auto">
          <a:xfrm>
            <a:off x="-1066800" y="4953000"/>
            <a:ext cx="533400" cy="533400"/>
          </a:xfrm>
          <a:prstGeom prst="rect">
            <a:avLst/>
          </a:prstGeom>
          <a:noFill/>
          <a:ln w="9525">
            <a:noFill/>
            <a:miter lim="800000"/>
            <a:headEnd/>
            <a:tailEnd/>
          </a:ln>
        </p:spPr>
      </p:pic>
      <p:pic>
        <p:nvPicPr>
          <p:cNvPr id="5" name="Picture 12" descr="rose19"/>
          <p:cNvPicPr>
            <a:picLocks noChangeAspect="1" noChangeArrowheads="1" noCrop="1"/>
          </p:cNvPicPr>
          <p:nvPr/>
        </p:nvPicPr>
        <p:blipFill>
          <a:blip r:embed="rId4"/>
          <a:srcRect/>
          <a:stretch>
            <a:fillRect/>
          </a:stretch>
        </p:blipFill>
        <p:spPr bwMode="auto">
          <a:xfrm>
            <a:off x="7535863" y="2895600"/>
            <a:ext cx="1608137" cy="1828800"/>
          </a:xfrm>
          <a:prstGeom prst="rect">
            <a:avLst/>
          </a:prstGeom>
          <a:noFill/>
          <a:ln w="9525">
            <a:noFill/>
            <a:miter lim="800000"/>
            <a:headEnd/>
            <a:tailEnd/>
          </a:ln>
        </p:spPr>
      </p:pic>
      <p:pic>
        <p:nvPicPr>
          <p:cNvPr id="2057" name="Picture 13" descr="hoala"/>
          <p:cNvPicPr>
            <a:picLocks noChangeAspect="1" noChangeArrowheads="1"/>
          </p:cNvPicPr>
          <p:nvPr/>
        </p:nvPicPr>
        <p:blipFill>
          <a:blip r:embed="rId2"/>
          <a:srcRect/>
          <a:stretch>
            <a:fillRect/>
          </a:stretch>
        </p:blipFill>
        <p:spPr bwMode="auto">
          <a:xfrm>
            <a:off x="1524000" y="4724400"/>
            <a:ext cx="6629400" cy="609600"/>
          </a:xfrm>
          <a:prstGeom prst="rect">
            <a:avLst/>
          </a:prstGeom>
          <a:noFill/>
          <a:ln w="9525">
            <a:noFill/>
            <a:miter lim="800000"/>
            <a:headEnd/>
            <a:tailEnd/>
          </a:ln>
        </p:spPr>
      </p:pic>
      <p:pic>
        <p:nvPicPr>
          <p:cNvPr id="2058" name="Picture 14" descr="rose19"/>
          <p:cNvPicPr>
            <a:picLocks noChangeAspect="1" noChangeArrowheads="1" noCrop="1"/>
          </p:cNvPicPr>
          <p:nvPr/>
        </p:nvPicPr>
        <p:blipFill>
          <a:blip r:embed="rId4"/>
          <a:srcRect/>
          <a:stretch>
            <a:fillRect/>
          </a:stretch>
        </p:blipFill>
        <p:spPr bwMode="auto">
          <a:xfrm>
            <a:off x="7535863" y="3657600"/>
            <a:ext cx="1608137" cy="2667000"/>
          </a:xfrm>
          <a:prstGeom prst="rect">
            <a:avLst/>
          </a:prstGeom>
          <a:noFill/>
          <a:ln w="9525">
            <a:noFill/>
            <a:miter lim="800000"/>
            <a:headEnd/>
            <a:tailEnd/>
          </a:ln>
        </p:spPr>
      </p:pic>
      <p:pic>
        <p:nvPicPr>
          <p:cNvPr id="6" name="Picture 15" descr="rose19"/>
          <p:cNvPicPr>
            <a:picLocks noChangeAspect="1" noChangeArrowheads="1" noCrop="1"/>
          </p:cNvPicPr>
          <p:nvPr/>
        </p:nvPicPr>
        <p:blipFill>
          <a:blip r:embed="rId4"/>
          <a:srcRect/>
          <a:stretch>
            <a:fillRect/>
          </a:stretch>
        </p:blipFill>
        <p:spPr bwMode="auto">
          <a:xfrm>
            <a:off x="0" y="2209800"/>
            <a:ext cx="1608138" cy="2819400"/>
          </a:xfrm>
          <a:prstGeom prst="rect">
            <a:avLst/>
          </a:prstGeom>
          <a:noFill/>
          <a:ln w="9525">
            <a:noFill/>
            <a:miter lim="800000"/>
            <a:headEnd/>
            <a:tailEnd/>
          </a:ln>
        </p:spPr>
      </p:pic>
      <p:pic>
        <p:nvPicPr>
          <p:cNvPr id="2064" name="Picture 16" descr="bird"/>
          <p:cNvPicPr>
            <a:picLocks noChangeAspect="1" noChangeArrowheads="1" noCrop="1"/>
          </p:cNvPicPr>
          <p:nvPr/>
        </p:nvPicPr>
        <p:blipFill>
          <a:blip r:embed="rId3"/>
          <a:srcRect/>
          <a:stretch>
            <a:fillRect/>
          </a:stretch>
        </p:blipFill>
        <p:spPr bwMode="auto">
          <a:xfrm>
            <a:off x="-1295400" y="2514600"/>
            <a:ext cx="533400" cy="533400"/>
          </a:xfrm>
          <a:prstGeom prst="rect">
            <a:avLst/>
          </a:prstGeom>
          <a:noFill/>
          <a:ln w="9525">
            <a:noFill/>
            <a:miter lim="800000"/>
            <a:headEnd/>
            <a:tailEnd/>
          </a:ln>
        </p:spPr>
      </p:pic>
      <p:pic>
        <p:nvPicPr>
          <p:cNvPr id="2065" name="Picture 17" descr="bird"/>
          <p:cNvPicPr>
            <a:picLocks noChangeAspect="1" noChangeArrowheads="1" noCrop="1"/>
          </p:cNvPicPr>
          <p:nvPr/>
        </p:nvPicPr>
        <p:blipFill>
          <a:blip r:embed="rId3"/>
          <a:srcRect/>
          <a:stretch>
            <a:fillRect/>
          </a:stretch>
        </p:blipFill>
        <p:spPr bwMode="auto">
          <a:xfrm>
            <a:off x="-1752600" y="990600"/>
            <a:ext cx="533400" cy="533400"/>
          </a:xfrm>
          <a:prstGeom prst="rect">
            <a:avLst/>
          </a:prstGeom>
          <a:noFill/>
          <a:ln w="9525">
            <a:noFill/>
            <a:miter lim="800000"/>
            <a:headEnd/>
            <a:tailEnd/>
          </a:ln>
        </p:spPr>
      </p:pic>
      <p:pic>
        <p:nvPicPr>
          <p:cNvPr id="2066" name="Picture 18" descr="bird"/>
          <p:cNvPicPr>
            <a:picLocks noChangeAspect="1" noChangeArrowheads="1" noCrop="1"/>
          </p:cNvPicPr>
          <p:nvPr/>
        </p:nvPicPr>
        <p:blipFill>
          <a:blip r:embed="rId3"/>
          <a:srcRect/>
          <a:stretch>
            <a:fillRect/>
          </a:stretch>
        </p:blipFill>
        <p:spPr bwMode="auto">
          <a:xfrm>
            <a:off x="-1524000" y="304800"/>
            <a:ext cx="533400" cy="533400"/>
          </a:xfrm>
          <a:prstGeom prst="rect">
            <a:avLst/>
          </a:prstGeom>
          <a:noFill/>
          <a:ln w="9525">
            <a:noFill/>
            <a:miter lim="800000"/>
            <a:headEnd/>
            <a:tailEnd/>
          </a:ln>
        </p:spPr>
      </p:pic>
      <p:sp>
        <p:nvSpPr>
          <p:cNvPr id="2068" name="WordArt 20"/>
          <p:cNvSpPr>
            <a:spLocks noChangeArrowheads="1" noChangeShapeType="1" noTextEdit="1"/>
          </p:cNvSpPr>
          <p:nvPr/>
        </p:nvSpPr>
        <p:spPr bwMode="auto">
          <a:xfrm>
            <a:off x="-6934200" y="5715000"/>
            <a:ext cx="6781800" cy="1143000"/>
          </a:xfrm>
          <a:prstGeom prst="rect">
            <a:avLst/>
          </a:prstGeom>
        </p:spPr>
        <p:txBody>
          <a:bodyPr wrap="none" fromWordArt="1">
            <a:prstTxWarp prst="textPlain">
              <a:avLst>
                <a:gd name="adj" fmla="val 50000"/>
              </a:avLst>
            </a:prstTxWarp>
          </a:bodyPr>
          <a:lstStyle/>
          <a:p>
            <a:endParaRPr lang="en-US" kern="10">
              <a:ln w="12700">
                <a:solidFill>
                  <a:schemeClr val="tx1"/>
                </a:solidFill>
                <a:round/>
                <a:headEnd/>
                <a:tailEnd/>
              </a:ln>
              <a:solidFill>
                <a:schemeClr val="tx1">
                  <a:alpha val="50195"/>
                </a:schemeClr>
              </a:solidFill>
              <a:effectLst>
                <a:outerShdw dist="45791" dir="2021404" algn="ctr" rotWithShape="0">
                  <a:srgbClr val="9999FF"/>
                </a:outerShdw>
              </a:effectLst>
              <a:latin typeface="Arial"/>
              <a:cs typeface="Arial"/>
            </a:endParaRPr>
          </a:p>
          <a:p>
            <a:r>
              <a:rPr lang="en-US" kern="10">
                <a:ln w="12700">
                  <a:solidFill>
                    <a:schemeClr val="tx1"/>
                  </a:solidFill>
                  <a:round/>
                  <a:headEnd/>
                  <a:tailEnd/>
                </a:ln>
                <a:solidFill>
                  <a:schemeClr val="tx1">
                    <a:alpha val="50195"/>
                  </a:schemeClr>
                </a:solidFill>
                <a:effectLst>
                  <a:outerShdw dist="45791" dir="2021404" algn="ctr" rotWithShape="0">
                    <a:srgbClr val="9999FF"/>
                  </a:outerShdw>
                </a:effectLst>
                <a:latin typeface="Arial"/>
                <a:cs typeface="Arial"/>
              </a:rPr>
              <a:t>CHÚC CÔ VÀ CÁC BẠN CÓ MỘT NGÀY THẬT VUI VẺ </a:t>
            </a:r>
          </a:p>
        </p:txBody>
      </p:sp>
      <p:pic>
        <p:nvPicPr>
          <p:cNvPr id="7" name="Picture 21" descr="rose19"/>
          <p:cNvPicPr>
            <a:picLocks noChangeAspect="1" noChangeArrowheads="1" noCrop="1"/>
          </p:cNvPicPr>
          <p:nvPr/>
        </p:nvPicPr>
        <p:blipFill>
          <a:blip r:embed="rId4"/>
          <a:srcRect/>
          <a:stretch>
            <a:fillRect/>
          </a:stretch>
        </p:blipFill>
        <p:spPr bwMode="auto">
          <a:xfrm>
            <a:off x="228600" y="3429000"/>
            <a:ext cx="1608138" cy="2667000"/>
          </a:xfrm>
          <a:prstGeom prst="rect">
            <a:avLst/>
          </a:prstGeom>
          <a:noFill/>
          <a:ln w="9525">
            <a:noFill/>
            <a:miter lim="800000"/>
            <a:headEnd/>
            <a:tailEnd/>
          </a:ln>
        </p:spPr>
      </p:pic>
      <p:grpSp>
        <p:nvGrpSpPr>
          <p:cNvPr id="2" name="Group 22"/>
          <p:cNvGrpSpPr>
            <a:grpSpLocks/>
          </p:cNvGrpSpPr>
          <p:nvPr/>
        </p:nvGrpSpPr>
        <p:grpSpPr bwMode="auto">
          <a:xfrm>
            <a:off x="-1843088" y="4876800"/>
            <a:ext cx="1843088" cy="2438400"/>
            <a:chOff x="0" y="2496"/>
            <a:chExt cx="1161" cy="1536"/>
          </a:xfrm>
        </p:grpSpPr>
        <p:pic>
          <p:nvPicPr>
            <p:cNvPr id="2069" name="Picture 23" descr="bocau"/>
            <p:cNvPicPr>
              <a:picLocks noChangeAspect="1" noChangeArrowheads="1" noCrop="1"/>
            </p:cNvPicPr>
            <p:nvPr/>
          </p:nvPicPr>
          <p:blipFill>
            <a:blip r:embed="rId5"/>
            <a:srcRect/>
            <a:stretch>
              <a:fillRect/>
            </a:stretch>
          </p:blipFill>
          <p:spPr bwMode="auto">
            <a:xfrm rot="448973" flipH="1">
              <a:off x="105" y="2880"/>
              <a:ext cx="1056" cy="1152"/>
            </a:xfrm>
            <a:prstGeom prst="rect">
              <a:avLst/>
            </a:prstGeom>
            <a:noFill/>
            <a:ln w="9525">
              <a:noFill/>
              <a:miter lim="800000"/>
              <a:headEnd/>
              <a:tailEnd/>
            </a:ln>
          </p:spPr>
        </p:pic>
        <p:pic>
          <p:nvPicPr>
            <p:cNvPr id="2070" name="Picture 24" descr="bocau"/>
            <p:cNvPicPr>
              <a:picLocks noChangeAspect="1" noChangeArrowheads="1" noCrop="1"/>
            </p:cNvPicPr>
            <p:nvPr/>
          </p:nvPicPr>
          <p:blipFill>
            <a:blip r:embed="rId5"/>
            <a:srcRect/>
            <a:stretch>
              <a:fillRect/>
            </a:stretch>
          </p:blipFill>
          <p:spPr bwMode="auto">
            <a:xfrm rot="448973" flipH="1">
              <a:off x="0" y="2496"/>
              <a:ext cx="1104" cy="1152"/>
            </a:xfrm>
            <a:prstGeom prst="rect">
              <a:avLst/>
            </a:prstGeom>
            <a:noFill/>
            <a:ln w="9525">
              <a:noFill/>
              <a:miter lim="800000"/>
              <a:headEnd/>
              <a:tailEnd/>
            </a:ln>
          </p:spPr>
        </p:pic>
      </p:grpSp>
      <p:grpSp>
        <p:nvGrpSpPr>
          <p:cNvPr id="3" name="Group 25"/>
          <p:cNvGrpSpPr>
            <a:grpSpLocks/>
          </p:cNvGrpSpPr>
          <p:nvPr/>
        </p:nvGrpSpPr>
        <p:grpSpPr bwMode="auto">
          <a:xfrm>
            <a:off x="9144000" y="5486400"/>
            <a:ext cx="2057400" cy="2209800"/>
            <a:chOff x="4080" y="2496"/>
            <a:chExt cx="1296" cy="1392"/>
          </a:xfrm>
        </p:grpSpPr>
        <p:pic>
          <p:nvPicPr>
            <p:cNvPr id="2067" name="Picture 26" descr="bocau"/>
            <p:cNvPicPr>
              <a:picLocks noChangeAspect="1" noChangeArrowheads="1" noCrop="1"/>
            </p:cNvPicPr>
            <p:nvPr/>
          </p:nvPicPr>
          <p:blipFill>
            <a:blip r:embed="rId5"/>
            <a:srcRect/>
            <a:stretch>
              <a:fillRect/>
            </a:stretch>
          </p:blipFill>
          <p:spPr bwMode="auto">
            <a:xfrm rot="448973">
              <a:off x="4224" y="2496"/>
              <a:ext cx="1152" cy="1152"/>
            </a:xfrm>
            <a:prstGeom prst="rect">
              <a:avLst/>
            </a:prstGeom>
            <a:noFill/>
            <a:ln w="9525">
              <a:noFill/>
              <a:miter lim="800000"/>
              <a:headEnd/>
              <a:tailEnd/>
            </a:ln>
          </p:spPr>
        </p:pic>
        <p:pic>
          <p:nvPicPr>
            <p:cNvPr id="8" name="Picture 27" descr="bocau"/>
            <p:cNvPicPr>
              <a:picLocks noChangeAspect="1" noChangeArrowheads="1" noCrop="1"/>
            </p:cNvPicPr>
            <p:nvPr/>
          </p:nvPicPr>
          <p:blipFill>
            <a:blip r:embed="rId5"/>
            <a:srcRect/>
            <a:stretch>
              <a:fillRect/>
            </a:stretch>
          </p:blipFill>
          <p:spPr bwMode="auto">
            <a:xfrm rot="448973">
              <a:off x="4080" y="2736"/>
              <a:ext cx="1152" cy="115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grpId="0" nodeType="afterEffect" nodePh="1">
                                  <p:stCondLst>
                                    <p:cond delay="0"/>
                                  </p:stCondLst>
                                  <p:endCondLst>
                                    <p:cond evt="begin" delay="0">
                                      <p:tn val="5"/>
                                    </p:cond>
                                  </p:endCondLst>
                                  <p:childTnLst>
                                    <p:animScale>
                                      <p:cBhvr>
                                        <p:cTn id="6" dur="2000" fill="hold"/>
                                        <p:tgtEl>
                                          <p:spTgt spid="2052"/>
                                        </p:tgtEl>
                                      </p:cBhvr>
                                      <p:by x="150000" y="150000"/>
                                    </p:animScale>
                                  </p:childTnLst>
                                </p:cTn>
                              </p:par>
                            </p:childTnLst>
                          </p:cTn>
                        </p:par>
                        <p:par>
                          <p:cTn id="7" fill="hold" nodeType="afterGroup">
                            <p:stCondLst>
                              <p:cond delay="2000"/>
                            </p:stCondLst>
                            <p:childTnLst>
                              <p:par>
                                <p:cTn id="8" presetID="6" presetClass="emph" presetSubtype="0" repeatCount="indefinite" fill="hold" grpId="0" nodeType="afterEffect" nodePh="1">
                                  <p:stCondLst>
                                    <p:cond delay="0"/>
                                  </p:stCondLst>
                                  <p:endCondLst>
                                    <p:cond evt="begin" delay="0">
                                      <p:tn val="8"/>
                                    </p:cond>
                                  </p:endCondLst>
                                  <p:childTnLst>
                                    <p:animScale>
                                      <p:cBhvr>
                                        <p:cTn id="9" dur="2000" fill="hold"/>
                                        <p:tgtEl>
                                          <p:spTgt spid="2054"/>
                                        </p:tgtEl>
                                      </p:cBhvr>
                                      <p:by x="150000" y="150000"/>
                                    </p:animScale>
                                  </p:childTnLst>
                                </p:cTn>
                              </p:par>
                            </p:childTnLst>
                          </p:cTn>
                        </p:par>
                        <p:par>
                          <p:cTn id="10" fill="hold" nodeType="afterGroup">
                            <p:stCondLst>
                              <p:cond delay="4000"/>
                            </p:stCondLst>
                            <p:childTnLst>
                              <p:par>
                                <p:cTn id="11" presetID="21" presetClass="emph" presetSubtype="0" repeatCount="indefinite" fill="hold" grpId="0" nodeType="afterEffect">
                                  <p:stCondLst>
                                    <p:cond delay="0"/>
                                  </p:stCondLst>
                                  <p:childTnLst>
                                    <p:animClr clrSpc="hsl" dir="cw">
                                      <p:cBhvr override="childStyle">
                                        <p:cTn id="12" dur="500" fill="hold"/>
                                        <p:tgtEl>
                                          <p:spTgt spid="2056"/>
                                        </p:tgtEl>
                                        <p:attrNameLst>
                                          <p:attrName>style.color</p:attrName>
                                        </p:attrNameLst>
                                      </p:cBhvr>
                                      <p:by>
                                        <p:hsl h="7200000" s="0" l="0"/>
                                      </p:by>
                                    </p:animClr>
                                    <p:animClr clrSpc="hsl" dir="cw">
                                      <p:cBhvr>
                                        <p:cTn id="13" dur="500" fill="hold"/>
                                        <p:tgtEl>
                                          <p:spTgt spid="2056"/>
                                        </p:tgtEl>
                                        <p:attrNameLst>
                                          <p:attrName>fillcolor</p:attrName>
                                        </p:attrNameLst>
                                      </p:cBhvr>
                                      <p:by>
                                        <p:hsl h="7200000" s="0" l="0"/>
                                      </p:by>
                                    </p:animClr>
                                    <p:animClr clrSpc="hsl" dir="cw">
                                      <p:cBhvr>
                                        <p:cTn id="14" dur="500" fill="hold"/>
                                        <p:tgtEl>
                                          <p:spTgt spid="2056"/>
                                        </p:tgtEl>
                                        <p:attrNameLst>
                                          <p:attrName>stroke.color</p:attrName>
                                        </p:attrNameLst>
                                      </p:cBhvr>
                                      <p:by>
                                        <p:hsl h="7200000" s="0" l="0"/>
                                      </p:by>
                                    </p:animClr>
                                    <p:set>
                                      <p:cBhvr>
                                        <p:cTn id="15" dur="500" fill="hold"/>
                                        <p:tgtEl>
                                          <p:spTgt spid="2056"/>
                                        </p:tgtEl>
                                        <p:attrNameLst>
                                          <p:attrName>fill.type</p:attrName>
                                        </p:attrNameLst>
                                      </p:cBhvr>
                                      <p:to>
                                        <p:strVal val="solid"/>
                                      </p:to>
                                    </p:set>
                                  </p:childTnLst>
                                </p:cTn>
                              </p:par>
                            </p:childTnLst>
                          </p:cTn>
                        </p:par>
                        <p:par>
                          <p:cTn id="16" fill="hold" nodeType="afterGroup">
                            <p:stCondLst>
                              <p:cond delay="4500"/>
                            </p:stCondLst>
                            <p:childTnLst>
                              <p:par>
                                <p:cTn id="17" presetID="21" presetClass="emph" presetSubtype="0" repeatCount="indefinite" fill="hold" grpId="0" nodeType="afterEffect">
                                  <p:stCondLst>
                                    <p:cond delay="0"/>
                                  </p:stCondLst>
                                  <p:childTnLst>
                                    <p:animClr clrSpc="hsl" dir="cw">
                                      <p:cBhvr override="childStyle">
                                        <p:cTn id="18" dur="500" fill="hold"/>
                                        <p:tgtEl>
                                          <p:spTgt spid="2055"/>
                                        </p:tgtEl>
                                        <p:attrNameLst>
                                          <p:attrName>style.color</p:attrName>
                                        </p:attrNameLst>
                                      </p:cBhvr>
                                      <p:by>
                                        <p:hsl h="7200000" s="0" l="0"/>
                                      </p:by>
                                    </p:animClr>
                                    <p:animClr clrSpc="hsl" dir="cw">
                                      <p:cBhvr>
                                        <p:cTn id="19" dur="500" fill="hold"/>
                                        <p:tgtEl>
                                          <p:spTgt spid="2055"/>
                                        </p:tgtEl>
                                        <p:attrNameLst>
                                          <p:attrName>fillcolor</p:attrName>
                                        </p:attrNameLst>
                                      </p:cBhvr>
                                      <p:by>
                                        <p:hsl h="7200000" s="0" l="0"/>
                                      </p:by>
                                    </p:animClr>
                                    <p:animClr clrSpc="hsl" dir="cw">
                                      <p:cBhvr>
                                        <p:cTn id="20" dur="500" fill="hold"/>
                                        <p:tgtEl>
                                          <p:spTgt spid="2055"/>
                                        </p:tgtEl>
                                        <p:attrNameLst>
                                          <p:attrName>stroke.color</p:attrName>
                                        </p:attrNameLst>
                                      </p:cBhvr>
                                      <p:by>
                                        <p:hsl h="7200000" s="0" l="0"/>
                                      </p:by>
                                    </p:animClr>
                                    <p:set>
                                      <p:cBhvr>
                                        <p:cTn id="21" dur="500" fill="hold"/>
                                        <p:tgtEl>
                                          <p:spTgt spid="2055"/>
                                        </p:tgtEl>
                                        <p:attrNameLst>
                                          <p:attrName>fill.type</p:attrName>
                                        </p:attrNameLst>
                                      </p:cBhvr>
                                      <p:to>
                                        <p:strVal val="solid"/>
                                      </p:to>
                                    </p:set>
                                  </p:childTnLst>
                                </p:cTn>
                              </p:par>
                            </p:childTnLst>
                          </p:cTn>
                        </p:par>
                        <p:par>
                          <p:cTn id="22" fill="hold" nodeType="afterGroup">
                            <p:stCondLst>
                              <p:cond delay="5000"/>
                            </p:stCondLst>
                            <p:childTnLst>
                              <p:par>
                                <p:cTn id="23" presetID="37" presetClass="path" presetSubtype="0" repeatCount="indefinite" accel="50000" decel="50000" fill="hold" nodeType="afterEffect">
                                  <p:stCondLst>
                                    <p:cond delay="0"/>
                                  </p:stCondLst>
                                  <p:childTnLst>
                                    <p:animMotion origin="layout" path="M -2.77556E-17 2.22222E-6 L 0.32049 0.13935 C 0.38767 0.17106 0.48819 0.18866 0.59288 0.18866 C 0.7125 0.18866 0.80799 0.17106 0.87517 0.13935 L 1.19583 2.22222E-6 " pathEditMode="relative" rAng="0" ptsTypes="FffFF">
                                      <p:cBhvr>
                                        <p:cTn id="24" dur="2000" fill="hold"/>
                                        <p:tgtEl>
                                          <p:spTgt spid="2065"/>
                                        </p:tgtEl>
                                        <p:attrNameLst>
                                          <p:attrName>ppt_x</p:attrName>
                                          <p:attrName>ppt_y</p:attrName>
                                        </p:attrNameLst>
                                      </p:cBhvr>
                                      <p:rCtr x="598" y="94"/>
                                    </p:animMotion>
                                  </p:childTnLst>
                                </p:cTn>
                              </p:par>
                            </p:childTnLst>
                          </p:cTn>
                        </p:par>
                        <p:par>
                          <p:cTn id="25" fill="hold" nodeType="afterGroup">
                            <p:stCondLst>
                              <p:cond delay="7000"/>
                            </p:stCondLst>
                            <p:childTnLst>
                              <p:par>
                                <p:cTn id="26" presetID="37" presetClass="path" presetSubtype="0" repeatCount="indefinite" accel="50000" decel="50000" fill="hold" nodeType="afterEffect">
                                  <p:stCondLst>
                                    <p:cond delay="0"/>
                                  </p:stCondLst>
                                  <p:childTnLst>
                                    <p:animMotion origin="layout" path="M -3.33333E-6 2.22222E-6 L 0.31042 0.31597 C 0.37552 0.3875 0.47275 0.42754 0.57431 0.42754 C 0.68993 0.42754 0.78247 0.3875 0.84775 0.31597 L 1.15816 2.22222E-6 " pathEditMode="relative" rAng="0" ptsTypes="FffFF">
                                      <p:cBhvr>
                                        <p:cTn id="27" dur="2000" fill="hold"/>
                                        <p:tgtEl>
                                          <p:spTgt spid="2066"/>
                                        </p:tgtEl>
                                        <p:attrNameLst>
                                          <p:attrName>ppt_x</p:attrName>
                                          <p:attrName>ppt_y</p:attrName>
                                        </p:attrNameLst>
                                      </p:cBhvr>
                                      <p:rCtr x="579" y="214"/>
                                    </p:animMotion>
                                  </p:childTnLst>
                                </p:cTn>
                              </p:par>
                            </p:childTnLst>
                          </p:cTn>
                        </p:par>
                        <p:par>
                          <p:cTn id="28" fill="hold" nodeType="afterGroup">
                            <p:stCondLst>
                              <p:cond delay="9000"/>
                            </p:stCondLst>
                            <p:childTnLst>
                              <p:par>
                                <p:cTn id="29" presetID="37" presetClass="path" presetSubtype="0" repeatCount="indefinite" accel="50000" decel="50000" fill="hold" nodeType="afterEffect">
                                  <p:stCondLst>
                                    <p:cond delay="0"/>
                                  </p:stCondLst>
                                  <p:childTnLst>
                                    <p:animMotion origin="layout" path="M 3.33333E-6 0 L 0.31146 0.2419 C 0.37673 0.29676 0.4743 0.32755 0.57621 0.32755 C 0.69236 0.32755 0.78541 0.29676 0.85052 0.2419 L 1.16232 0 " pathEditMode="relative" rAng="0" ptsTypes="FffFF">
                                      <p:cBhvr>
                                        <p:cTn id="30" dur="2000" fill="hold"/>
                                        <p:tgtEl>
                                          <p:spTgt spid="2064"/>
                                        </p:tgtEl>
                                        <p:attrNameLst>
                                          <p:attrName>ppt_x</p:attrName>
                                          <p:attrName>ppt_y</p:attrName>
                                        </p:attrNameLst>
                                      </p:cBhvr>
                                      <p:rCtr x="581" y="164"/>
                                    </p:animMotion>
                                  </p:childTnLst>
                                </p:cTn>
                              </p:par>
                            </p:childTnLst>
                          </p:cTn>
                        </p:par>
                        <p:par>
                          <p:cTn id="31" fill="hold" nodeType="afterGroup">
                            <p:stCondLst>
                              <p:cond delay="11000"/>
                            </p:stCondLst>
                            <p:childTnLst>
                              <p:par>
                                <p:cTn id="32" presetID="37" presetClass="path" presetSubtype="0" repeatCount="indefinite" accel="50000" decel="50000" fill="hold" nodeType="afterEffect">
                                  <p:stCondLst>
                                    <p:cond delay="0"/>
                                  </p:stCondLst>
                                  <p:childTnLst>
                                    <p:animMotion origin="layout" path="M -3.33333E-6 -2.59259E-6 L 0.4375 -0.0537 C 0.52969 -0.06574 0.66684 -0.07245 0.80973 -0.07245 C 0.97309 -0.07245 1.10469 -0.06574 1.19549 -0.0537 L 1.63334 -2.59259E-6 " pathEditMode="relative" rAng="0" ptsTypes="FffFF">
                                      <p:cBhvr>
                                        <p:cTn id="33" dur="3000" fill="hold"/>
                                        <p:tgtEl>
                                          <p:spTgt spid="2059"/>
                                        </p:tgtEl>
                                        <p:attrNameLst>
                                          <p:attrName>ppt_x</p:attrName>
                                          <p:attrName>ppt_y</p:attrName>
                                        </p:attrNameLst>
                                      </p:cBhvr>
                                      <p:rCtr x="817" y="-36"/>
                                    </p:animMotion>
                                  </p:childTnLst>
                                </p:cTn>
                              </p:par>
                            </p:childTnLst>
                          </p:cTn>
                        </p:par>
                        <p:par>
                          <p:cTn id="34" fill="hold" nodeType="afterGroup">
                            <p:stCondLst>
                              <p:cond delay="14000"/>
                            </p:stCondLst>
                            <p:childTnLst>
                              <p:par>
                                <p:cTn id="35" presetID="2" presetClass="entr" presetSubtype="2" repeatCount="indefinite" fill="hold" grpId="0" nodeType="afterEffect">
                                  <p:stCondLst>
                                    <p:cond delay="0"/>
                                  </p:stCondLst>
                                  <p:childTnLst>
                                    <p:set>
                                      <p:cBhvr>
                                        <p:cTn id="36" dur="1" fill="hold">
                                          <p:stCondLst>
                                            <p:cond delay="0"/>
                                          </p:stCondLst>
                                        </p:cTn>
                                        <p:tgtEl>
                                          <p:spTgt spid="2068"/>
                                        </p:tgtEl>
                                        <p:attrNameLst>
                                          <p:attrName>style.visibility</p:attrName>
                                        </p:attrNameLst>
                                      </p:cBhvr>
                                      <p:to>
                                        <p:strVal val="visible"/>
                                      </p:to>
                                    </p:set>
                                    <p:anim calcmode="lin" valueType="num">
                                      <p:cBhvr additive="base">
                                        <p:cTn id="37" dur="5000" fill="hold"/>
                                        <p:tgtEl>
                                          <p:spTgt spid="2068"/>
                                        </p:tgtEl>
                                        <p:attrNameLst>
                                          <p:attrName>ppt_x</p:attrName>
                                        </p:attrNameLst>
                                      </p:cBhvr>
                                      <p:tavLst>
                                        <p:tav tm="0">
                                          <p:val>
                                            <p:strVal val="1+#ppt_w/2"/>
                                          </p:val>
                                        </p:tav>
                                        <p:tav tm="100000">
                                          <p:val>
                                            <p:strVal val="#ppt_x"/>
                                          </p:val>
                                        </p:tav>
                                      </p:tavLst>
                                    </p:anim>
                                    <p:anim calcmode="lin" valueType="num">
                                      <p:cBhvr additive="base">
                                        <p:cTn id="38" dur="5000" fill="hold"/>
                                        <p:tgtEl>
                                          <p:spTgt spid="2068"/>
                                        </p:tgtEl>
                                        <p:attrNameLst>
                                          <p:attrName>ppt_y</p:attrName>
                                        </p:attrNameLst>
                                      </p:cBhvr>
                                      <p:tavLst>
                                        <p:tav tm="0">
                                          <p:val>
                                            <p:strVal val="#ppt_y"/>
                                          </p:val>
                                        </p:tav>
                                        <p:tav tm="100000">
                                          <p:val>
                                            <p:strVal val="#ppt_y"/>
                                          </p:val>
                                        </p:tav>
                                      </p:tavLst>
                                    </p:anim>
                                  </p:childTnLst>
                                </p:cTn>
                              </p:par>
                              <p:par>
                                <p:cTn id="39" presetID="0" presetClass="path" presetSubtype="0" repeatCount="indefinite" accel="50000" decel="50000" fill="hold" nodeType="withEffect">
                                  <p:stCondLst>
                                    <p:cond delay="0"/>
                                  </p:stCondLst>
                                  <p:endCondLst>
                                    <p:cond evt="onNext" delay="0">
                                      <p:tgtEl>
                                        <p:sldTgt/>
                                      </p:tgtEl>
                                    </p:cond>
                                  </p:endCondLst>
                                  <p:childTnLst>
                                    <p:animMotion origin="layout" path="M 1.11111E-6 1.79191E-6 C 0.00781 -0.00416 0.01337 -0.01041 0.02118 -0.01434 C 0.02465 -0.02798 0.02083 -0.01341 0.02726 -0.03145 C 0.02812 -0.03353 0.02795 -0.03607 0.02899 -0.03769 C 0.03003 -0.03931 0.03194 -0.03908 0.03368 -0.03954 C 0.04323 -0.05364 0.05538 -0.05896 0.0684 -0.06497 C 0.06927 -0.06636 0.07031 -0.06821 0.07153 -0.0689 C 0.0743 -0.07098 0.08038 -0.07307 0.08038 -0.07283 C 0.08507 -0.09041 0.07847 -0.07006 0.08663 -0.08185 C 0.09496 -0.09295 0.08021 -0.08416 0.09288 -0.09018 C 0.09739 -0.10335 0.09566 -0.10382 0.1066 -0.10705 C 0.11493 -0.11838 0.12604 -0.12671 0.13698 -0.13202 C 0.14514 -0.14035 0.15208 -0.14844 0.15989 -0.157 C 0.16371 -0.16139 0.17344 -0.16578 0.17344 -0.16555 C 0.17708 -0.17549 0.1809 -0.17989 0.18576 -0.18867 C 0.18819 -0.19307 0.18958 -0.19861 0.19201 -0.20324 C 0.19236 -0.20509 0.19236 -0.20809 0.1934 -0.20948 C 0.19462 -0.21133 0.19705 -0.20971 0.19792 -0.21156 C 0.1993 -0.2148 0.19913 -0.21896 0.19965 -0.22243 C 0.20156 -0.23584 0.20278 -0.26266 0.21042 -0.2726 C 0.21406 -0.28879 0.21076 -0.28185 0.21927 -0.29318 C 0.22344 -0.30705 0.22691 -0.31653 0.23455 -0.32694 C 0.23837 -0.35283 0.23229 -0.32301 0.24236 -0.34382 C 0.24427 -0.34752 0.24427 -0.35214 0.24514 -0.3563 C 0.24757 -0.36555 0.25121 -0.37295 0.25434 -0.38127 C 0.25486 -0.38474 0.25434 -0.3889 0.2559 -0.39191 C 0.25677 -0.39376 0.25937 -0.39237 0.26042 -0.39399 C 0.26267 -0.39723 0.26163 -0.40324 0.26354 -0.40671 C 0.26493 -0.40856 0.26667 -0.40948 0.26805 -0.41064 C 0.26996 -0.41989 0.27535 -0.42312 0.28021 -0.42983 C 0.28663 -0.45226 0.2783 -0.42937 0.29097 -0.44671 C 0.29358 -0.45041 0.29444 -0.45549 0.29705 -0.45942 C 0.30139 -0.47607 0.29496 -0.45596 0.3033 -0.46729 C 0.30868 -0.47561 0.30052 -0.47237 0.30625 -0.48 C 0.30764 -0.48162 0.30937 -0.48162 0.31076 -0.48208 C 0.31337 -0.49318 0.31788 -0.50081 0.32292 -0.50937 C 0.32795 -0.51769 0.32448 -0.5207 0.33212 -0.52393 C 0.33559 -0.53364 0.33993 -0.54243 0.34444 -0.55145 C 0.34618 -0.55515 0.34635 -0.56046 0.34913 -0.56393 C 0.35 -0.56555 0.35191 -0.56532 0.35364 -0.56601 C 0.35746 -0.58197 0.35156 -0.56324 0.35972 -0.57457 C 0.36701 -0.58451 0.35434 -0.57711 0.36406 -0.58682 C 0.36649 -0.58913 0.36927 -0.58983 0.37187 -0.59122 C 0.37465 -0.60231 0.37205 -0.5963 0.38246 -0.60601 C 0.3875 -0.61018 0.38958 -0.61873 0.39479 -0.62266 C 0.41094 -0.63584 0.42153 -0.65179 0.44028 -0.65619 C 0.45469 -0.66913 0.46927 -0.67191 0.48594 -0.67723 C 0.48785 -0.67769 0.48924 -0.67815 0.49062 -0.67931 C 0.49601 -0.68324 0.50035 -0.68971 0.5059 -0.69202 C 0.52292 -0.6985 0.51285 -0.69549 0.53628 -0.70012 C 0.54965 -0.71191 0.56562 -0.71399 0.58055 -0.71908 C 0.61927 -0.73179 0.58733 -0.72532 0.63108 -0.73156 C 0.66163 -0.73018 0.66719 -0.72925 0.69062 -0.72555 C 0.72448 -0.73087 0.75035 -0.73526 0.78663 -0.73804 C 0.8026 -0.74243 0.81771 -0.74937 0.83368 -0.75468 C 0.84427 -0.75422 0.85521 -0.75376 0.8658 -0.75283 C 0.88246 -0.75145 0.91597 -0.74844 0.91597 -0.74821 C 0.93559 -0.74312 0.9559 -0.74382 0.97535 -0.7422 C 1.00746 -0.73596 1.04062 -0.73781 1.07292 -0.73596 C 1.09323 -0.7348 1.13403 -0.73364 1.13403 -0.73341 " pathEditMode="relative" rAng="0" ptsTypes="fffffffffffffffffffffffffffffffffffffffffffffffffffffffffffA">
                                      <p:cBhvr>
                                        <p:cTn id="40" dur="7000" fill="hold"/>
                                        <p:tgtEl>
                                          <p:spTgt spid="2"/>
                                        </p:tgtEl>
                                        <p:attrNameLst>
                                          <p:attrName>ppt_x</p:attrName>
                                          <p:attrName>ppt_y</p:attrName>
                                        </p:attrNameLst>
                                      </p:cBhvr>
                                      <p:rCtr x="567" y="-377"/>
                                    </p:animMotion>
                                  </p:childTnLst>
                                </p:cTn>
                              </p:par>
                              <p:par>
                                <p:cTn id="41" presetID="0" presetClass="path" presetSubtype="0" repeatCount="indefinite" accel="50000" decel="50000" fill="hold" nodeType="withEffect">
                                  <p:stCondLst>
                                    <p:cond delay="0"/>
                                  </p:stCondLst>
                                  <p:endCondLst>
                                    <p:cond evt="onNext" delay="0">
                                      <p:tgtEl>
                                        <p:sldTgt/>
                                      </p:tgtEl>
                                    </p:cond>
                                  </p:endCondLst>
                                  <p:childTnLst>
                                    <p:animMotion origin="layout" path="M -0.03333 -0.00116 C -0.04965 0.00185 -0.06424 -0.0044 -0.08073 -0.00741 C -0.09635 -0.01458 -0.11319 -0.00833 -0.12656 -0.02222 C -0.13229 -0.0412 -0.14115 -0.04606 -0.15417 -0.05185 C -0.15764 -0.06736 -0.15451 -0.06227 -0.16181 -0.06898 C -0.16389 -0.07731 -0.16476 -0.08102 -0.17083 -0.0838 C -0.17847 -0.09792 -0.18628 -0.10995 -0.19392 -0.12384 C -0.20087 -0.13657 -0.2026 -0.15116 -0.21076 -0.16227 C -0.21337 -0.17778 -0.21858 -0.19167 -0.22135 -0.20694 C -0.22448 -0.22292 -0.2276 -0.25 -0.23681 -0.26227 C -0.24097 -0.28611 -0.24358 -0.30995 -0.24757 -0.33426 C -0.24861 -0.34097 -0.24878 -0.34861 -0.25052 -0.35555 C -0.25139 -0.3588 -0.25382 -0.36088 -0.25503 -0.36389 C -0.25694 -0.36829 -0.26042 -0.38287 -0.26128 -0.38727 C -0.26198 -0.39074 -0.26163 -0.39467 -0.26267 -0.39792 C -0.26476 -0.40417 -0.26788 -0.40949 -0.27049 -0.41505 C -0.27431 -0.42338 -0.26892 -0.42199 -0.275 -0.43194 C -0.27587 -0.4338 -0.27812 -0.43333 -0.27969 -0.43403 C -0.28021 -0.43634 -0.28003 -0.43866 -0.28108 -0.44028 C -0.28229 -0.44213 -0.28472 -0.44097 -0.28559 -0.44259 C -0.2875 -0.44653 -0.28681 -0.45139 -0.28872 -0.45555 C -0.29358 -0.46528 -0.29045 -0.45995 -0.29792 -0.47014 C -0.29878 -0.47384 -0.29913 -0.47801 -0.30104 -0.48102 C -0.30208 -0.48241 -0.30434 -0.48125 -0.30556 -0.48287 C -0.31042 -0.48958 -0.31285 -0.49954 -0.31771 -0.50625 C -0.3191 -0.5081 -0.32118 -0.50903 -0.3224 -0.51065 C -0.33819 -0.53009 -0.32569 -0.51782 -0.33611 -0.52755 C -0.3401 -0.54444 -0.34201 -0.54028 -0.35764 -0.54444 C -0.36076 -0.55787 -0.35625 -0.54444 -0.36684 -0.55509 C -0.36823 -0.55648 -0.3684 -0.56018 -0.36979 -0.56157 C -0.37812 -0.57199 -0.3842 -0.57592 -0.39427 -0.58055 C -0.39514 -0.58194 -0.39601 -0.5838 -0.3974 -0.58472 C -0.40017 -0.58657 -0.40642 -0.58889 -0.40642 -0.58866 C -0.42205 -0.60532 -0.44149 -0.60023 -0.4599 -0.60625 C -0.53663 -0.63055 -0.61181 -0.63287 -0.69097 -0.63588 C -0.70469 -0.64051 -0.71597 -0.64907 -0.72917 -0.65509 C -0.74358 -0.66829 -0.75747 -0.67592 -0.77361 -0.68472 C -0.7849 -0.68171 -0.7809 -0.67662 -0.79184 -0.67199 C -0.81198 -0.66366 -0.8349 -0.6618 -0.85608 -0.65926 C -0.87101 -0.66713 -0.86458 -0.66342 -0.87587 -0.66991 C -0.87795 -0.67824 -0.88056 -0.68009 -0.88663 -0.68264 C -0.88958 -0.69491 -0.88559 -0.68449 -0.89288 -0.69097 C -0.89462 -0.69259 -0.89583 -0.69537 -0.8974 -0.69722 C -0.89792 -0.69954 -0.89792 -0.70185 -0.89878 -0.70347 C -0.90226 -0.70926 -0.90833 -0.70926 -0.91267 -0.71227 C -0.91545 -0.71412 -0.91771 -0.71643 -0.92031 -0.71852 C -0.92292 -0.72893 -0.92986 -0.73403 -0.93715 -0.7375 C -0.93767 -0.73958 -0.9375 -0.74236 -0.93872 -0.74398 C -0.93976 -0.7456 -0.94184 -0.74514 -0.9434 -0.74606 C -0.94809 -0.7493 -0.95243 -0.75347 -0.95712 -0.75694 C -0.95955 -0.76759 -0.9651 -0.76991 -0.97222 -0.77384 C -0.98108 -0.7912 -1.00851 -0.8 -1.02274 -0.80555 C -1.05729 -0.8037 -1.08819 -0.79583 -1.12205 -0.79282 C -1.13212 -0.78819 -1.1434 -0.78657 -1.15417 -0.78657 " pathEditMode="relative" rAng="0" ptsTypes="fffffffffffffffffffffffffffffffffffffffffffffffffffffA">
                                      <p:cBhvr>
                                        <p:cTn id="42" dur="10000" fill="hold"/>
                                        <p:tgtEl>
                                          <p:spTgt spid="3"/>
                                        </p:tgtEl>
                                        <p:attrNameLst>
                                          <p:attrName>ppt_x</p:attrName>
                                          <p:attrName>ppt_y</p:attrName>
                                        </p:attrNameLst>
                                      </p:cBhvr>
                                      <p:rCtr x="-560" y="-4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4" grpId="0" animBg="1"/>
      <p:bldP spid="2055" grpId="0" animBg="1"/>
      <p:bldP spid="2056" grpId="0" animBg="1"/>
      <p:bldP spid="206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3962400" y="762000"/>
            <a:ext cx="1752600" cy="523875"/>
          </a:xfrm>
          <a:prstGeom prst="rect">
            <a:avLst/>
          </a:prstGeom>
          <a:noFill/>
          <a:ln w="9525">
            <a:noFill/>
            <a:miter lim="800000"/>
            <a:headEnd/>
            <a:tailEnd/>
          </a:ln>
        </p:spPr>
        <p:txBody>
          <a:bodyPr>
            <a:spAutoFit/>
          </a:bodyPr>
          <a:lstStyle/>
          <a:p>
            <a:pPr>
              <a:spcBef>
                <a:spcPct val="50000"/>
              </a:spcBef>
            </a:pPr>
            <a:endParaRPr lang="en-US" sz="2800">
              <a:latin typeface="Arial" charset="0"/>
            </a:endParaRPr>
          </a:p>
        </p:txBody>
      </p:sp>
      <p:sp>
        <p:nvSpPr>
          <p:cNvPr id="11267" name="Text Box 8"/>
          <p:cNvSpPr txBox="1">
            <a:spLocks noChangeArrowheads="1"/>
          </p:cNvSpPr>
          <p:nvPr/>
        </p:nvSpPr>
        <p:spPr bwMode="auto">
          <a:xfrm>
            <a:off x="3962400" y="381000"/>
            <a:ext cx="1752600" cy="523875"/>
          </a:xfrm>
          <a:prstGeom prst="rect">
            <a:avLst/>
          </a:prstGeom>
          <a:noFill/>
          <a:ln w="9525">
            <a:noFill/>
            <a:miter lim="800000"/>
            <a:headEnd/>
            <a:tailEnd/>
          </a:ln>
        </p:spPr>
        <p:txBody>
          <a:bodyPr>
            <a:spAutoFit/>
          </a:bodyPr>
          <a:lstStyle/>
          <a:p>
            <a:pPr>
              <a:spcBef>
                <a:spcPct val="50000"/>
              </a:spcBef>
            </a:pPr>
            <a:r>
              <a:rPr lang="en-US" sz="2800">
                <a:latin typeface="Arial" charset="0"/>
              </a:rPr>
              <a:t>Tập đọc</a:t>
            </a:r>
          </a:p>
        </p:txBody>
      </p:sp>
      <p:sp>
        <p:nvSpPr>
          <p:cNvPr id="11268" name="Rectangle 9"/>
          <p:cNvSpPr>
            <a:spLocks noChangeArrowheads="1"/>
          </p:cNvSpPr>
          <p:nvPr/>
        </p:nvSpPr>
        <p:spPr bwMode="auto">
          <a:xfrm>
            <a:off x="2514600" y="1066800"/>
            <a:ext cx="4484688" cy="892175"/>
          </a:xfrm>
          <a:prstGeom prst="rect">
            <a:avLst/>
          </a:prstGeom>
          <a:noFill/>
          <a:ln w="9525">
            <a:noFill/>
            <a:miter lim="800000"/>
            <a:headEnd/>
            <a:tailEnd/>
          </a:ln>
        </p:spPr>
        <p:txBody>
          <a:bodyPr wrap="none">
            <a:spAutoFit/>
          </a:bodyPr>
          <a:lstStyle/>
          <a:p>
            <a:pPr>
              <a:spcBef>
                <a:spcPct val="50000"/>
              </a:spcBef>
            </a:pPr>
            <a:r>
              <a:rPr lang="en-US" sz="2400" b="1">
                <a:solidFill>
                  <a:srgbClr val="C00000"/>
                </a:solidFill>
                <a:latin typeface="Times New Roman" pitchFamily="18" charset="0"/>
                <a:cs typeface="Times New Roman" pitchFamily="18" charset="0"/>
              </a:rPr>
              <a:t>QUÀ CỦA ĐỒNG NỘI</a:t>
            </a:r>
            <a:r>
              <a:rPr lang="en-US" sz="2800" b="1">
                <a:solidFill>
                  <a:srgbClr val="C00000"/>
                </a:solidFill>
                <a:latin typeface="Arial" charset="0"/>
              </a:rPr>
              <a:t/>
            </a:r>
            <a:br>
              <a:rPr lang="en-US" sz="2800" b="1">
                <a:solidFill>
                  <a:srgbClr val="C00000"/>
                </a:solidFill>
                <a:latin typeface="Arial" charset="0"/>
              </a:rPr>
            </a:br>
            <a:r>
              <a:rPr lang="en-US" sz="2800" b="1">
                <a:solidFill>
                  <a:srgbClr val="C00000"/>
                </a:solidFill>
                <a:latin typeface="Arial" charset="0"/>
              </a:rPr>
              <a:t>                                 </a:t>
            </a:r>
            <a:r>
              <a:rPr lang="en-US" sz="1400" b="1">
                <a:solidFill>
                  <a:srgbClr val="C00000"/>
                </a:solidFill>
                <a:latin typeface="Times New Roman" pitchFamily="18" charset="0"/>
                <a:cs typeface="Times New Roman" pitchFamily="18" charset="0"/>
              </a:rPr>
              <a:t>Thạch Lam</a:t>
            </a:r>
            <a:endParaRPr lang="en-US" sz="2800">
              <a:solidFill>
                <a:srgbClr val="CC0000"/>
              </a:solidFill>
            </a:endParaRPr>
          </a:p>
        </p:txBody>
      </p:sp>
      <p:sp>
        <p:nvSpPr>
          <p:cNvPr id="11269" name="Text Box 10"/>
          <p:cNvSpPr txBox="1">
            <a:spLocks noChangeArrowheads="1"/>
          </p:cNvSpPr>
          <p:nvPr/>
        </p:nvSpPr>
        <p:spPr bwMode="auto">
          <a:xfrm>
            <a:off x="1905000" y="2133600"/>
            <a:ext cx="1981200" cy="400050"/>
          </a:xfrm>
          <a:prstGeom prst="rect">
            <a:avLst/>
          </a:prstGeom>
          <a:noFill/>
          <a:ln w="9525">
            <a:noFill/>
            <a:miter lim="800000"/>
            <a:headEnd/>
            <a:tailEnd/>
          </a:ln>
        </p:spPr>
        <p:txBody>
          <a:bodyPr>
            <a:spAutoFit/>
          </a:bodyPr>
          <a:lstStyle/>
          <a:p>
            <a:pPr>
              <a:spcBef>
                <a:spcPct val="50000"/>
              </a:spcBef>
            </a:pPr>
            <a:r>
              <a:rPr lang="en-US" sz="2000" u="sng">
                <a:solidFill>
                  <a:schemeClr val="accent2"/>
                </a:solidFill>
                <a:latin typeface="Arial" charset="0"/>
              </a:rPr>
              <a:t>Luyện đọc </a:t>
            </a:r>
          </a:p>
        </p:txBody>
      </p:sp>
      <p:sp>
        <p:nvSpPr>
          <p:cNvPr id="11270" name="Text Box 11"/>
          <p:cNvSpPr txBox="1">
            <a:spLocks noChangeArrowheads="1"/>
          </p:cNvSpPr>
          <p:nvPr/>
        </p:nvSpPr>
        <p:spPr bwMode="auto">
          <a:xfrm>
            <a:off x="5638800" y="2133600"/>
            <a:ext cx="2362200" cy="461963"/>
          </a:xfrm>
          <a:prstGeom prst="rect">
            <a:avLst/>
          </a:prstGeom>
          <a:noFill/>
          <a:ln w="9525">
            <a:noFill/>
            <a:miter lim="800000"/>
            <a:headEnd/>
            <a:tailEnd/>
          </a:ln>
        </p:spPr>
        <p:txBody>
          <a:bodyPr>
            <a:spAutoFit/>
          </a:bodyPr>
          <a:lstStyle/>
          <a:p>
            <a:pPr>
              <a:spcBef>
                <a:spcPct val="50000"/>
              </a:spcBef>
            </a:pPr>
            <a:r>
              <a:rPr lang="en-US" sz="2400" u="sng">
                <a:solidFill>
                  <a:srgbClr val="000099"/>
                </a:solidFill>
                <a:latin typeface="Arial" charset="0"/>
              </a:rPr>
              <a:t>Từ ngữ</a:t>
            </a:r>
          </a:p>
        </p:txBody>
      </p:sp>
      <p:sp>
        <p:nvSpPr>
          <p:cNvPr id="11271" name="Rectangle 12"/>
          <p:cNvSpPr>
            <a:spLocks noChangeArrowheads="1"/>
          </p:cNvSpPr>
          <p:nvPr/>
        </p:nvSpPr>
        <p:spPr bwMode="auto">
          <a:xfrm>
            <a:off x="1447800" y="2667000"/>
            <a:ext cx="2362200" cy="523875"/>
          </a:xfrm>
          <a:prstGeom prst="rect">
            <a:avLst/>
          </a:prstGeom>
          <a:noFill/>
          <a:ln w="9525">
            <a:noFill/>
            <a:miter lim="800000"/>
            <a:headEnd/>
            <a:tailEnd/>
          </a:ln>
        </p:spPr>
        <p:txBody>
          <a:bodyPr>
            <a:spAutoFit/>
          </a:bodyPr>
          <a:lstStyle/>
          <a:p>
            <a:pPr>
              <a:spcBef>
                <a:spcPct val="50000"/>
              </a:spcBef>
            </a:pPr>
            <a:r>
              <a:rPr lang="en-US" sz="2800">
                <a:latin typeface="Arial" charset="0"/>
                <a:cs typeface="Times New Roman" pitchFamily="18" charset="0"/>
              </a:rPr>
              <a:t>Lướt qua </a:t>
            </a:r>
          </a:p>
        </p:txBody>
      </p:sp>
      <p:sp>
        <p:nvSpPr>
          <p:cNvPr id="11272" name="Rectangle 13"/>
          <p:cNvSpPr>
            <a:spLocks noChangeArrowheads="1"/>
          </p:cNvSpPr>
          <p:nvPr/>
        </p:nvSpPr>
        <p:spPr bwMode="auto">
          <a:xfrm>
            <a:off x="1143000" y="3228975"/>
            <a:ext cx="3200400" cy="523875"/>
          </a:xfrm>
          <a:prstGeom prst="rect">
            <a:avLst/>
          </a:prstGeom>
          <a:noFill/>
          <a:ln w="9525">
            <a:noFill/>
            <a:miter lim="800000"/>
            <a:headEnd/>
            <a:tailEnd/>
          </a:ln>
        </p:spPr>
        <p:txBody>
          <a:bodyPr>
            <a:spAutoFit/>
          </a:bodyPr>
          <a:lstStyle/>
          <a:p>
            <a:pPr>
              <a:spcBef>
                <a:spcPct val="50000"/>
              </a:spcBef>
            </a:pPr>
            <a:r>
              <a:rPr lang="en-US" sz="2800">
                <a:latin typeface="Arial" charset="0"/>
                <a:cs typeface="Times New Roman" pitchFamily="18" charset="0"/>
              </a:rPr>
              <a:t>   Nhuần thấm</a:t>
            </a:r>
          </a:p>
        </p:txBody>
      </p:sp>
      <p:sp>
        <p:nvSpPr>
          <p:cNvPr id="11273" name="Rectangle 14"/>
          <p:cNvSpPr>
            <a:spLocks noChangeArrowheads="1"/>
          </p:cNvSpPr>
          <p:nvPr/>
        </p:nvSpPr>
        <p:spPr bwMode="auto">
          <a:xfrm>
            <a:off x="1371600" y="4038600"/>
            <a:ext cx="2133600" cy="523875"/>
          </a:xfrm>
          <a:prstGeom prst="rect">
            <a:avLst/>
          </a:prstGeom>
          <a:noFill/>
          <a:ln w="9525">
            <a:noFill/>
            <a:miter lim="800000"/>
            <a:headEnd/>
            <a:tailEnd/>
          </a:ln>
        </p:spPr>
        <p:txBody>
          <a:bodyPr>
            <a:spAutoFit/>
          </a:bodyPr>
          <a:lstStyle/>
          <a:p>
            <a:pPr>
              <a:spcBef>
                <a:spcPct val="50000"/>
              </a:spcBef>
            </a:pPr>
            <a:r>
              <a:rPr lang="en-US" sz="2800">
                <a:latin typeface="Arial" charset="0"/>
                <a:cs typeface="Times New Roman" pitchFamily="18" charset="0"/>
              </a:rPr>
              <a:t>Phản phất</a:t>
            </a:r>
          </a:p>
        </p:txBody>
      </p:sp>
      <p:sp>
        <p:nvSpPr>
          <p:cNvPr id="11274" name="Rectangle 15"/>
          <p:cNvSpPr>
            <a:spLocks noChangeArrowheads="1"/>
          </p:cNvSpPr>
          <p:nvPr/>
        </p:nvSpPr>
        <p:spPr bwMode="auto">
          <a:xfrm>
            <a:off x="1371600" y="4800600"/>
            <a:ext cx="2438400" cy="523875"/>
          </a:xfrm>
          <a:prstGeom prst="rect">
            <a:avLst/>
          </a:prstGeom>
          <a:noFill/>
          <a:ln w="9525">
            <a:noFill/>
            <a:miter lim="800000"/>
            <a:headEnd/>
            <a:tailEnd/>
          </a:ln>
        </p:spPr>
        <p:txBody>
          <a:bodyPr>
            <a:spAutoFit/>
          </a:bodyPr>
          <a:lstStyle/>
          <a:p>
            <a:pPr>
              <a:spcBef>
                <a:spcPct val="50000"/>
              </a:spcBef>
            </a:pPr>
            <a:r>
              <a:rPr lang="en-US" sz="2800">
                <a:latin typeface="Arial" charset="0"/>
                <a:cs typeface="Times New Roman" pitchFamily="18" charset="0"/>
              </a:rPr>
              <a:t>Khe khắt</a:t>
            </a:r>
          </a:p>
        </p:txBody>
      </p:sp>
      <p:pic>
        <p:nvPicPr>
          <p:cNvPr id="11275" name="Picture 16" descr="BD20530_"/>
          <p:cNvPicPr>
            <a:picLocks noChangeAspect="1" noChangeArrowheads="1"/>
          </p:cNvPicPr>
          <p:nvPr/>
        </p:nvPicPr>
        <p:blipFill>
          <a:blip r:embed="rId2"/>
          <a:srcRect/>
          <a:stretch>
            <a:fillRect/>
          </a:stretch>
        </p:blipFill>
        <p:spPr bwMode="auto">
          <a:xfrm>
            <a:off x="0" y="152400"/>
            <a:ext cx="2895600" cy="2743200"/>
          </a:xfrm>
          <a:prstGeom prst="rect">
            <a:avLst/>
          </a:prstGeom>
          <a:noFill/>
          <a:ln w="9525">
            <a:noFill/>
            <a:miter lim="800000"/>
            <a:headEnd/>
            <a:tailEnd/>
          </a:ln>
        </p:spPr>
      </p:pic>
      <p:sp>
        <p:nvSpPr>
          <p:cNvPr id="11276" name="Rectangle 17"/>
          <p:cNvSpPr>
            <a:spLocks noChangeArrowheads="1"/>
          </p:cNvSpPr>
          <p:nvPr/>
        </p:nvSpPr>
        <p:spPr bwMode="auto">
          <a:xfrm>
            <a:off x="4724400" y="3048000"/>
            <a:ext cx="3581400" cy="523875"/>
          </a:xfrm>
          <a:prstGeom prst="rect">
            <a:avLst/>
          </a:prstGeom>
          <a:noFill/>
          <a:ln w="9525">
            <a:noFill/>
            <a:miter lim="800000"/>
            <a:headEnd/>
            <a:tailEnd/>
          </a:ln>
        </p:spPr>
        <p:txBody>
          <a:bodyPr>
            <a:spAutoFit/>
          </a:bodyPr>
          <a:lstStyle/>
          <a:p>
            <a:pPr>
              <a:spcBef>
                <a:spcPct val="50000"/>
              </a:spcBef>
            </a:pPr>
            <a:r>
              <a:rPr lang="en-US" sz="2800">
                <a:latin typeface="Arial" charset="0"/>
                <a:cs typeface="Times New Roman" pitchFamily="18" charset="0"/>
              </a:rPr>
              <a:t> Khe khắt, khắt khe</a:t>
            </a:r>
          </a:p>
        </p:txBody>
      </p:sp>
      <p:sp>
        <p:nvSpPr>
          <p:cNvPr id="11277" name="Rectangle 18"/>
          <p:cNvSpPr>
            <a:spLocks noChangeArrowheads="1"/>
          </p:cNvSpPr>
          <p:nvPr/>
        </p:nvSpPr>
        <p:spPr bwMode="auto">
          <a:xfrm>
            <a:off x="4572000" y="3657600"/>
            <a:ext cx="3429000" cy="523875"/>
          </a:xfrm>
          <a:prstGeom prst="rect">
            <a:avLst/>
          </a:prstGeom>
          <a:noFill/>
          <a:ln w="9525">
            <a:noFill/>
            <a:miter lim="800000"/>
            <a:headEnd/>
            <a:tailEnd/>
          </a:ln>
        </p:spPr>
        <p:txBody>
          <a:bodyPr>
            <a:spAutoFit/>
          </a:bodyPr>
          <a:lstStyle/>
          <a:p>
            <a:pPr>
              <a:spcBef>
                <a:spcPct val="50000"/>
              </a:spcBef>
            </a:pPr>
            <a:r>
              <a:rPr lang="en-US" sz="2800">
                <a:latin typeface="Arial" charset="0"/>
                <a:cs typeface="Times New Roman" pitchFamily="18" charset="0"/>
              </a:rPr>
              <a:t>  Đồng quê cỏ nội</a:t>
            </a:r>
          </a:p>
        </p:txBody>
      </p:sp>
      <p:sp>
        <p:nvSpPr>
          <p:cNvPr id="11278" name="Line 23"/>
          <p:cNvSpPr>
            <a:spLocks noChangeShapeType="1"/>
          </p:cNvSpPr>
          <p:nvPr/>
        </p:nvSpPr>
        <p:spPr bwMode="auto">
          <a:xfrm>
            <a:off x="4495800" y="2971800"/>
            <a:ext cx="0" cy="2514600"/>
          </a:xfrm>
          <a:prstGeom prst="line">
            <a:avLst/>
          </a:prstGeom>
          <a:noFill/>
          <a:ln w="9525">
            <a:solidFill>
              <a:schemeClr val="tx1"/>
            </a:solidFill>
            <a:round/>
            <a:headEnd/>
            <a:tailEnd/>
          </a:ln>
        </p:spPr>
        <p:txBody>
          <a:bodyPr/>
          <a:lstStyle/>
          <a:p>
            <a:endParaRPr lang="en-US"/>
          </a:p>
        </p:txBody>
      </p:sp>
      <p:pic>
        <p:nvPicPr>
          <p:cNvPr id="11279" name="Picture 24" descr="1042086w2s8mb5gym"/>
          <p:cNvPicPr>
            <a:picLocks noChangeAspect="1" noChangeArrowheads="1" noCrop="1"/>
          </p:cNvPicPr>
          <p:nvPr/>
        </p:nvPicPr>
        <p:blipFill>
          <a:blip r:embed="rId3"/>
          <a:srcRect/>
          <a:stretch>
            <a:fillRect/>
          </a:stretch>
        </p:blipFill>
        <p:spPr bwMode="auto">
          <a:xfrm>
            <a:off x="8305800" y="3429000"/>
            <a:ext cx="533400" cy="2724150"/>
          </a:xfrm>
          <a:prstGeom prst="rect">
            <a:avLst/>
          </a:prstGeom>
          <a:noFill/>
          <a:ln w="9525">
            <a:noFill/>
            <a:miter lim="800000"/>
            <a:headEnd/>
            <a:tailEnd/>
          </a:ln>
        </p:spPr>
      </p:pic>
      <p:sp>
        <p:nvSpPr>
          <p:cNvPr id="11280" name="Rectangle 18"/>
          <p:cNvSpPr>
            <a:spLocks noChangeArrowheads="1"/>
          </p:cNvSpPr>
          <p:nvPr/>
        </p:nvSpPr>
        <p:spPr bwMode="auto">
          <a:xfrm>
            <a:off x="4800600" y="5029200"/>
            <a:ext cx="3429000" cy="523875"/>
          </a:xfrm>
          <a:prstGeom prst="rect">
            <a:avLst/>
          </a:prstGeom>
          <a:noFill/>
          <a:ln w="9525">
            <a:noFill/>
            <a:miter lim="800000"/>
            <a:headEnd/>
            <a:tailEnd/>
          </a:ln>
        </p:spPr>
        <p:txBody>
          <a:bodyPr>
            <a:spAutoFit/>
          </a:bodyPr>
          <a:lstStyle/>
          <a:p>
            <a:pPr>
              <a:spcBef>
                <a:spcPct val="50000"/>
              </a:spcBef>
            </a:pPr>
            <a:r>
              <a:rPr lang="en-US" sz="2800">
                <a:latin typeface="Arial" charset="0"/>
                <a:cs typeface="Times New Roman" pitchFamily="18"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6dd504e0a42547c2594a3434eada0764_38455462"/>
          <p:cNvPicPr>
            <a:picLocks noChangeAspect="1" noChangeArrowheads="1"/>
          </p:cNvPicPr>
          <p:nvPr/>
        </p:nvPicPr>
        <p:blipFill>
          <a:blip r:embed="rId2"/>
          <a:srcRect/>
          <a:stretch>
            <a:fillRect/>
          </a:stretch>
        </p:blipFill>
        <p:spPr bwMode="auto">
          <a:xfrm>
            <a:off x="0" y="0"/>
            <a:ext cx="9144000" cy="7086600"/>
          </a:xfrm>
          <a:prstGeom prst="rect">
            <a:avLst/>
          </a:prstGeom>
          <a:noFill/>
          <a:ln w="9525">
            <a:noFill/>
            <a:miter lim="800000"/>
            <a:headEnd/>
            <a:tailEnd/>
          </a:ln>
        </p:spPr>
      </p:pic>
      <p:sp>
        <p:nvSpPr>
          <p:cNvPr id="12291" name="Rectangle 5"/>
          <p:cNvSpPr>
            <a:spLocks noChangeArrowheads="1"/>
          </p:cNvSpPr>
          <p:nvPr/>
        </p:nvSpPr>
        <p:spPr bwMode="auto">
          <a:xfrm>
            <a:off x="685800" y="0"/>
            <a:ext cx="7772400" cy="800100"/>
          </a:xfrm>
          <a:prstGeom prst="rect">
            <a:avLst/>
          </a:prstGeom>
          <a:noFill/>
          <a:ln w="12700" cap="sq">
            <a:noFill/>
            <a:miter lim="800000"/>
            <a:headEnd type="none" w="sm" len="sm"/>
            <a:tailEnd type="none" w="sm" len="sm"/>
          </a:ln>
        </p:spPr>
        <p:txBody>
          <a:bodyPr>
            <a:spAutoFit/>
          </a:bodyPr>
          <a:lstStyle/>
          <a:p>
            <a:pPr algn="ctr" eaLnBrk="0" hangingPunct="0"/>
            <a:r>
              <a:rPr lang="en-US" sz="1800" b="1">
                <a:solidFill>
                  <a:srgbClr val="FF0000"/>
                </a:solidFill>
                <a:latin typeface="Times New Roman" pitchFamily="18" charset="0"/>
              </a:rPr>
              <a:t>     </a:t>
            </a:r>
            <a:endParaRPr lang="en-US" sz="2400" b="1" i="1">
              <a:latin typeface="Arial" charset="0"/>
            </a:endParaRPr>
          </a:p>
          <a:p>
            <a:pPr algn="ctr" eaLnBrk="0" hangingPunct="0"/>
            <a:r>
              <a:rPr lang="en-US" sz="2800" b="1" u="sng">
                <a:latin typeface="Times New Roman" pitchFamily="18" charset="0"/>
                <a:cs typeface="Times New Roman" pitchFamily="18" charset="0"/>
              </a:rPr>
              <a:t>Tập đọc </a:t>
            </a:r>
          </a:p>
        </p:txBody>
      </p:sp>
      <p:sp>
        <p:nvSpPr>
          <p:cNvPr id="12292" name="Rectangle 6"/>
          <p:cNvSpPr>
            <a:spLocks noGrp="1" noChangeArrowheads="1"/>
          </p:cNvSpPr>
          <p:nvPr>
            <p:ph type="title"/>
          </p:nvPr>
        </p:nvSpPr>
        <p:spPr>
          <a:xfrm>
            <a:off x="0" y="990600"/>
            <a:ext cx="9144000" cy="1219200"/>
          </a:xfrm>
          <a:noFill/>
        </p:spPr>
        <p:txBody>
          <a:bodyPr/>
          <a:lstStyle/>
          <a:p>
            <a:pPr eaLnBrk="1" hangingPunct="1"/>
            <a:r>
              <a:rPr lang="en-US" sz="3200" b="1" smtClean="0">
                <a:solidFill>
                  <a:srgbClr val="C00000"/>
                </a:solidFill>
                <a:cs typeface="Times New Roman" pitchFamily="18" charset="0"/>
              </a:rPr>
              <a:t>QUÀ CỦA ĐỒNG NỘI</a:t>
            </a:r>
            <a:r>
              <a:rPr lang="en-US" sz="3600" b="1" smtClean="0">
                <a:solidFill>
                  <a:srgbClr val="C00000"/>
                </a:solidFill>
              </a:rPr>
              <a:t/>
            </a:r>
            <a:br>
              <a:rPr lang="en-US" sz="3600" b="1" smtClean="0">
                <a:solidFill>
                  <a:srgbClr val="C00000"/>
                </a:solidFill>
              </a:rPr>
            </a:br>
            <a:r>
              <a:rPr lang="en-US" sz="3600" b="1" smtClean="0">
                <a:solidFill>
                  <a:srgbClr val="C00000"/>
                </a:solidFill>
              </a:rPr>
              <a:t>                                 </a:t>
            </a:r>
            <a:r>
              <a:rPr lang="en-US" sz="1800" b="1" smtClean="0">
                <a:solidFill>
                  <a:srgbClr val="C00000"/>
                </a:solidFill>
                <a:cs typeface="Times New Roman" pitchFamily="18" charset="0"/>
              </a:rPr>
              <a:t>Thạch Lam</a:t>
            </a:r>
            <a:endParaRPr lang="en-US" sz="2400" b="1" smtClean="0">
              <a:solidFill>
                <a:srgbClr val="C00000"/>
              </a:solidFill>
            </a:endParaRPr>
          </a:p>
        </p:txBody>
      </p:sp>
      <p:sp>
        <p:nvSpPr>
          <p:cNvPr id="12293" name="Text Box 10"/>
          <p:cNvSpPr txBox="1">
            <a:spLocks noChangeArrowheads="1"/>
          </p:cNvSpPr>
          <p:nvPr/>
        </p:nvSpPr>
        <p:spPr bwMode="auto">
          <a:xfrm>
            <a:off x="0" y="2133600"/>
            <a:ext cx="8839200" cy="3786188"/>
          </a:xfrm>
          <a:prstGeom prst="rect">
            <a:avLst/>
          </a:prstGeom>
          <a:noFill/>
          <a:ln w="9525">
            <a:noFill/>
            <a:miter lim="800000"/>
            <a:headEnd/>
            <a:tailEnd/>
          </a:ln>
        </p:spPr>
        <p:txBody>
          <a:bodyPr>
            <a:spAutoFit/>
          </a:bodyPr>
          <a:lstStyle/>
          <a:p>
            <a:r>
              <a:rPr lang="vi-VN" sz="2000">
                <a:latin typeface="Arial" charset="0"/>
                <a:cs typeface="Times New Roman" pitchFamily="18" charset="0"/>
              </a:rPr>
              <a:t>       Cơn gió vừa lạ lướt qua vùng sen trên hồ,nhuần thấm cái hương thơm của lá, như báo trước mùa về của một thức quà thanh nhã và tinh khiết.</a:t>
            </a:r>
          </a:p>
          <a:p>
            <a:r>
              <a:rPr lang="vi-VN" sz="2000">
                <a:latin typeface="Arial" charset="0"/>
                <a:cs typeface="Times New Roman" pitchFamily="18" charset="0"/>
              </a:rPr>
              <a:t>      Khi đi qua những cánh đồng xanh, bạn có ngửi thấy mùi thơm mát của bông lúa non không? Trong cái vỏ xanh kia, có một giọt sữa trắng thơm, phảng phất hương vị ngàn hoa cỏ. Dưới ánh nắng, giọt sữa dần dần đông lại, bông lúa ngày càng cong xuống, nặng vì chất quý trong sạch của trời.</a:t>
            </a:r>
          </a:p>
          <a:p>
            <a:r>
              <a:rPr lang="vi-VN" sz="2000">
                <a:latin typeface="Arial" charset="0"/>
                <a:cs typeface="Times New Roman" pitchFamily="18" charset="0"/>
              </a:rPr>
              <a:t>       Đợi đến lúc vừa nhất, người ta gặt mang về. Bằng những cách thức riêng truyền từ đời này sang đời khác, một sự bí mật trân trọng và khe khắt giữ gìn, các cô gái làng Vòng làm ra thứ cốm dẻo và thơm ấy...</a:t>
            </a:r>
          </a:p>
          <a:p>
            <a:r>
              <a:rPr lang="vi-VN" sz="2000">
                <a:latin typeface="Arial" charset="0"/>
                <a:cs typeface="Times New Roman" pitchFamily="18" charset="0"/>
              </a:rPr>
              <a:t>      Cốm là thức quà riêng biệt của những cánh đồng lúa bát ngát, mang trong hương vị tất cả cái mộc mạc, giản dị và thanh thiết của đồng quê nội cỏ Việt Nam....</a:t>
            </a:r>
          </a:p>
        </p:txBody>
      </p:sp>
      <p:pic>
        <p:nvPicPr>
          <p:cNvPr id="12294" name="Picture 9" descr="878060mzmb0yx9vo">
            <a:hlinkClick r:id="rId3"/>
          </p:cNvPr>
          <p:cNvPicPr>
            <a:picLocks noChangeAspect="1" noChangeArrowheads="1" noCrop="1"/>
          </p:cNvPicPr>
          <p:nvPr/>
        </p:nvPicPr>
        <p:blipFill>
          <a:blip r:embed="rId4"/>
          <a:srcRect/>
          <a:stretch>
            <a:fillRect/>
          </a:stretch>
        </p:blipFill>
        <p:spPr bwMode="auto">
          <a:xfrm>
            <a:off x="304800" y="381000"/>
            <a:ext cx="14478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9"/>
          <p:cNvPicPr>
            <a:picLocks noChangeAspect="1" noChangeArrowheads="1"/>
          </p:cNvPicPr>
          <p:nvPr/>
        </p:nvPicPr>
        <p:blipFill>
          <a:blip r:embed="rId2"/>
          <a:srcRect l="69392" t="55202"/>
          <a:stretch>
            <a:fillRect/>
          </a:stretch>
        </p:blipFill>
        <p:spPr bwMode="auto">
          <a:xfrm>
            <a:off x="7493000" y="5381625"/>
            <a:ext cx="1651000" cy="1476375"/>
          </a:xfrm>
          <a:prstGeom prst="rect">
            <a:avLst/>
          </a:prstGeom>
          <a:noFill/>
          <a:ln w="9525">
            <a:noFill/>
            <a:miter lim="800000"/>
            <a:headEnd/>
            <a:tailEnd/>
          </a:ln>
        </p:spPr>
      </p:pic>
      <p:sp>
        <p:nvSpPr>
          <p:cNvPr id="25606" name="AutoShape 6"/>
          <p:cNvSpPr>
            <a:spLocks noChangeArrowheads="1"/>
          </p:cNvSpPr>
          <p:nvPr/>
        </p:nvSpPr>
        <p:spPr bwMode="auto">
          <a:xfrm>
            <a:off x="4572000" y="4572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vi-VN" sz="2800">
              <a:latin typeface="Arial" charset="0"/>
            </a:endParaRPr>
          </a:p>
        </p:txBody>
      </p:sp>
      <p:sp>
        <p:nvSpPr>
          <p:cNvPr id="25607" name="AutoShape 7"/>
          <p:cNvSpPr>
            <a:spLocks noChangeArrowheads="1"/>
          </p:cNvSpPr>
          <p:nvPr/>
        </p:nvSpPr>
        <p:spPr bwMode="auto">
          <a:xfrm>
            <a:off x="914400" y="3048000"/>
            <a:ext cx="3810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endParaRPr lang="vi-VN" sz="2800">
              <a:latin typeface="Arial" charset="0"/>
            </a:endParaRPr>
          </a:p>
        </p:txBody>
      </p:sp>
      <p:sp>
        <p:nvSpPr>
          <p:cNvPr id="25608" name="AutoShape 8"/>
          <p:cNvSpPr>
            <a:spLocks noChangeArrowheads="1"/>
          </p:cNvSpPr>
          <p:nvPr/>
        </p:nvSpPr>
        <p:spPr bwMode="auto">
          <a:xfrm>
            <a:off x="304800" y="37338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vi-VN" sz="2800">
              <a:latin typeface="Arial" charset="0"/>
            </a:endParaRPr>
          </a:p>
        </p:txBody>
      </p:sp>
      <p:sp>
        <p:nvSpPr>
          <p:cNvPr id="25609" name="AutoShape 9"/>
          <p:cNvSpPr>
            <a:spLocks noChangeArrowheads="1"/>
          </p:cNvSpPr>
          <p:nvPr/>
        </p:nvSpPr>
        <p:spPr bwMode="auto">
          <a:xfrm>
            <a:off x="4267200" y="57912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vi-VN" sz="2800">
              <a:latin typeface="Arial" charset="0"/>
            </a:endParaRPr>
          </a:p>
        </p:txBody>
      </p:sp>
      <p:sp>
        <p:nvSpPr>
          <p:cNvPr id="25610" name="AutoShape 10"/>
          <p:cNvSpPr>
            <a:spLocks noChangeArrowheads="1"/>
          </p:cNvSpPr>
          <p:nvPr/>
        </p:nvSpPr>
        <p:spPr bwMode="auto">
          <a:xfrm>
            <a:off x="1295400" y="304800"/>
            <a:ext cx="2286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vi-VN" sz="2800">
              <a:latin typeface="Arial" charset="0"/>
            </a:endParaRPr>
          </a:p>
        </p:txBody>
      </p:sp>
      <p:sp>
        <p:nvSpPr>
          <p:cNvPr id="25611" name="AutoShape 11"/>
          <p:cNvSpPr>
            <a:spLocks noChangeArrowheads="1"/>
          </p:cNvSpPr>
          <p:nvPr/>
        </p:nvSpPr>
        <p:spPr bwMode="auto">
          <a:xfrm>
            <a:off x="8458200" y="28194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vi-VN" sz="2800">
              <a:latin typeface="Arial" charset="0"/>
            </a:endParaRPr>
          </a:p>
        </p:txBody>
      </p:sp>
      <p:sp>
        <p:nvSpPr>
          <p:cNvPr id="25612" name="AutoShape 12"/>
          <p:cNvSpPr>
            <a:spLocks noChangeArrowheads="1"/>
          </p:cNvSpPr>
          <p:nvPr/>
        </p:nvSpPr>
        <p:spPr bwMode="auto">
          <a:xfrm>
            <a:off x="1828800" y="55626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vi-VN" sz="2800">
              <a:latin typeface="Arial" charset="0"/>
            </a:endParaRPr>
          </a:p>
        </p:txBody>
      </p:sp>
      <p:sp>
        <p:nvSpPr>
          <p:cNvPr id="25613" name="AutoShape 13"/>
          <p:cNvSpPr>
            <a:spLocks noChangeArrowheads="1"/>
          </p:cNvSpPr>
          <p:nvPr/>
        </p:nvSpPr>
        <p:spPr bwMode="auto">
          <a:xfrm>
            <a:off x="1066800" y="48768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vi-VN" sz="2800">
              <a:latin typeface="Arial" charset="0"/>
            </a:endParaRPr>
          </a:p>
        </p:txBody>
      </p:sp>
      <p:sp>
        <p:nvSpPr>
          <p:cNvPr id="25614" name="AutoShape 14"/>
          <p:cNvSpPr>
            <a:spLocks noChangeArrowheads="1"/>
          </p:cNvSpPr>
          <p:nvPr/>
        </p:nvSpPr>
        <p:spPr bwMode="auto">
          <a:xfrm>
            <a:off x="7848600" y="35814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vi-VN" sz="2800">
              <a:latin typeface="Arial" charset="0"/>
            </a:endParaRPr>
          </a:p>
        </p:txBody>
      </p:sp>
      <p:sp>
        <p:nvSpPr>
          <p:cNvPr id="25615" name="AutoShape 15"/>
          <p:cNvSpPr>
            <a:spLocks noChangeArrowheads="1"/>
          </p:cNvSpPr>
          <p:nvPr/>
        </p:nvSpPr>
        <p:spPr bwMode="auto">
          <a:xfrm>
            <a:off x="2057400" y="3048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endParaRPr lang="vi-VN" sz="2800">
              <a:latin typeface="Arial" charset="0"/>
            </a:endParaRPr>
          </a:p>
        </p:txBody>
      </p:sp>
      <p:sp>
        <p:nvSpPr>
          <p:cNvPr id="25616" name="AutoShape 16"/>
          <p:cNvSpPr>
            <a:spLocks noChangeArrowheads="1"/>
          </p:cNvSpPr>
          <p:nvPr/>
        </p:nvSpPr>
        <p:spPr bwMode="auto">
          <a:xfrm>
            <a:off x="304800" y="15240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endParaRPr lang="vi-VN" sz="2800">
              <a:latin typeface="Arial" charset="0"/>
            </a:endParaRPr>
          </a:p>
        </p:txBody>
      </p:sp>
      <p:pic>
        <p:nvPicPr>
          <p:cNvPr id="13326" name="Picture 17" descr="Asian lily"/>
          <p:cNvPicPr>
            <a:picLocks noChangeAspect="1" noChangeArrowheads="1"/>
          </p:cNvPicPr>
          <p:nvPr/>
        </p:nvPicPr>
        <p:blipFill>
          <a:blip r:embed="rId3"/>
          <a:srcRect/>
          <a:stretch>
            <a:fillRect/>
          </a:stretch>
        </p:blipFill>
        <p:spPr bwMode="auto">
          <a:xfrm>
            <a:off x="8215313" y="0"/>
            <a:ext cx="928687" cy="762000"/>
          </a:xfrm>
          <a:prstGeom prst="rect">
            <a:avLst/>
          </a:prstGeom>
          <a:noFill/>
          <a:ln w="9525">
            <a:noFill/>
            <a:miter lim="800000"/>
            <a:headEnd/>
            <a:tailEnd/>
          </a:ln>
        </p:spPr>
      </p:pic>
      <p:pic>
        <p:nvPicPr>
          <p:cNvPr id="25618" name="Picture 18" descr="RNBOWBTN"/>
          <p:cNvPicPr>
            <a:picLocks noChangeAspect="1" noChangeArrowheads="1" noCrop="1"/>
          </p:cNvPicPr>
          <p:nvPr/>
        </p:nvPicPr>
        <p:blipFill>
          <a:blip r:embed="rId4"/>
          <a:srcRect/>
          <a:stretch>
            <a:fillRect/>
          </a:stretch>
        </p:blipFill>
        <p:spPr bwMode="auto">
          <a:xfrm>
            <a:off x="644525" y="685800"/>
            <a:ext cx="228600" cy="228600"/>
          </a:xfrm>
          <a:prstGeom prst="rect">
            <a:avLst/>
          </a:prstGeom>
          <a:noFill/>
          <a:ln w="9525">
            <a:noFill/>
            <a:miter lim="800000"/>
            <a:headEnd/>
            <a:tailEnd/>
          </a:ln>
        </p:spPr>
      </p:pic>
      <p:sp>
        <p:nvSpPr>
          <p:cNvPr id="25619" name="AutoShape 19"/>
          <p:cNvSpPr>
            <a:spLocks noChangeArrowheads="1"/>
          </p:cNvSpPr>
          <p:nvPr/>
        </p:nvSpPr>
        <p:spPr bwMode="auto">
          <a:xfrm>
            <a:off x="3429000" y="61722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vi-VN" sz="2800">
              <a:latin typeface="Arial" charset="0"/>
            </a:endParaRPr>
          </a:p>
        </p:txBody>
      </p:sp>
      <p:sp>
        <p:nvSpPr>
          <p:cNvPr id="25620" name="AutoShape 20"/>
          <p:cNvSpPr>
            <a:spLocks noChangeArrowheads="1"/>
          </p:cNvSpPr>
          <p:nvPr/>
        </p:nvSpPr>
        <p:spPr bwMode="auto">
          <a:xfrm>
            <a:off x="381000" y="25908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vi-VN" sz="2800">
              <a:latin typeface="Arial" charset="0"/>
            </a:endParaRPr>
          </a:p>
        </p:txBody>
      </p:sp>
      <p:grpSp>
        <p:nvGrpSpPr>
          <p:cNvPr id="2" name="Group 21"/>
          <p:cNvGrpSpPr>
            <a:grpSpLocks/>
          </p:cNvGrpSpPr>
          <p:nvPr/>
        </p:nvGrpSpPr>
        <p:grpSpPr bwMode="auto">
          <a:xfrm>
            <a:off x="-1843088" y="4876800"/>
            <a:ext cx="1843088" cy="2438400"/>
            <a:chOff x="0" y="2496"/>
            <a:chExt cx="1161" cy="1536"/>
          </a:xfrm>
        </p:grpSpPr>
        <p:pic>
          <p:nvPicPr>
            <p:cNvPr id="13345" name="Picture 22" descr="bocau"/>
            <p:cNvPicPr>
              <a:picLocks noChangeAspect="1" noChangeArrowheads="1" noCrop="1"/>
            </p:cNvPicPr>
            <p:nvPr/>
          </p:nvPicPr>
          <p:blipFill>
            <a:blip r:embed="rId5"/>
            <a:srcRect/>
            <a:stretch>
              <a:fillRect/>
            </a:stretch>
          </p:blipFill>
          <p:spPr bwMode="auto">
            <a:xfrm rot="448973" flipH="1">
              <a:off x="105" y="2880"/>
              <a:ext cx="1056" cy="1152"/>
            </a:xfrm>
            <a:prstGeom prst="rect">
              <a:avLst/>
            </a:prstGeom>
            <a:noFill/>
            <a:ln w="9525">
              <a:noFill/>
              <a:miter lim="800000"/>
              <a:headEnd/>
              <a:tailEnd/>
            </a:ln>
          </p:spPr>
        </p:pic>
        <p:pic>
          <p:nvPicPr>
            <p:cNvPr id="13346" name="Picture 23" descr="bocau"/>
            <p:cNvPicPr>
              <a:picLocks noChangeAspect="1" noChangeArrowheads="1" noCrop="1"/>
            </p:cNvPicPr>
            <p:nvPr/>
          </p:nvPicPr>
          <p:blipFill>
            <a:blip r:embed="rId5"/>
            <a:srcRect/>
            <a:stretch>
              <a:fillRect/>
            </a:stretch>
          </p:blipFill>
          <p:spPr bwMode="auto">
            <a:xfrm rot="448973" flipH="1">
              <a:off x="0" y="2496"/>
              <a:ext cx="1104" cy="1152"/>
            </a:xfrm>
            <a:prstGeom prst="rect">
              <a:avLst/>
            </a:prstGeom>
            <a:noFill/>
            <a:ln w="9525">
              <a:noFill/>
              <a:miter lim="800000"/>
              <a:headEnd/>
              <a:tailEnd/>
            </a:ln>
          </p:spPr>
        </p:pic>
      </p:grpSp>
      <p:grpSp>
        <p:nvGrpSpPr>
          <p:cNvPr id="3" name="Group 24"/>
          <p:cNvGrpSpPr>
            <a:grpSpLocks/>
          </p:cNvGrpSpPr>
          <p:nvPr/>
        </p:nvGrpSpPr>
        <p:grpSpPr bwMode="auto">
          <a:xfrm>
            <a:off x="9144000" y="5486400"/>
            <a:ext cx="2057400" cy="2209800"/>
            <a:chOff x="4080" y="2496"/>
            <a:chExt cx="1296" cy="1392"/>
          </a:xfrm>
        </p:grpSpPr>
        <p:pic>
          <p:nvPicPr>
            <p:cNvPr id="13343" name="Picture 25" descr="bocau"/>
            <p:cNvPicPr>
              <a:picLocks noChangeAspect="1" noChangeArrowheads="1" noCrop="1"/>
            </p:cNvPicPr>
            <p:nvPr/>
          </p:nvPicPr>
          <p:blipFill>
            <a:blip r:embed="rId5"/>
            <a:srcRect/>
            <a:stretch>
              <a:fillRect/>
            </a:stretch>
          </p:blipFill>
          <p:spPr bwMode="auto">
            <a:xfrm rot="448973">
              <a:off x="4224" y="2496"/>
              <a:ext cx="1152" cy="1152"/>
            </a:xfrm>
            <a:prstGeom prst="rect">
              <a:avLst/>
            </a:prstGeom>
            <a:noFill/>
            <a:ln w="9525">
              <a:noFill/>
              <a:miter lim="800000"/>
              <a:headEnd/>
              <a:tailEnd/>
            </a:ln>
          </p:spPr>
        </p:pic>
        <p:pic>
          <p:nvPicPr>
            <p:cNvPr id="13344" name="Picture 26" descr="bocau"/>
            <p:cNvPicPr>
              <a:picLocks noChangeAspect="1" noChangeArrowheads="1" noCrop="1"/>
            </p:cNvPicPr>
            <p:nvPr/>
          </p:nvPicPr>
          <p:blipFill>
            <a:blip r:embed="rId5"/>
            <a:srcRect/>
            <a:stretch>
              <a:fillRect/>
            </a:stretch>
          </p:blipFill>
          <p:spPr bwMode="auto">
            <a:xfrm rot="448973">
              <a:off x="4080" y="2736"/>
              <a:ext cx="1152" cy="1152"/>
            </a:xfrm>
            <a:prstGeom prst="rect">
              <a:avLst/>
            </a:prstGeom>
            <a:noFill/>
            <a:ln w="9525">
              <a:noFill/>
              <a:miter lim="800000"/>
              <a:headEnd/>
              <a:tailEnd/>
            </a:ln>
          </p:spPr>
        </p:pic>
      </p:grpSp>
      <p:pic>
        <p:nvPicPr>
          <p:cNvPr id="13332" name="Picture 28" descr="photo-1"/>
          <p:cNvPicPr>
            <a:picLocks noChangeAspect="1" noChangeArrowheads="1"/>
          </p:cNvPicPr>
          <p:nvPr/>
        </p:nvPicPr>
        <p:blipFill>
          <a:blip r:embed="rId6"/>
          <a:srcRect/>
          <a:stretch>
            <a:fillRect/>
          </a:stretch>
        </p:blipFill>
        <p:spPr bwMode="auto">
          <a:xfrm rot="16228693" flipH="1">
            <a:off x="-2591594" y="3123406"/>
            <a:ext cx="5484813" cy="304801"/>
          </a:xfrm>
          <a:prstGeom prst="rect">
            <a:avLst/>
          </a:prstGeom>
          <a:noFill/>
          <a:ln w="9525">
            <a:noFill/>
            <a:miter lim="800000"/>
            <a:headEnd/>
            <a:tailEnd/>
          </a:ln>
        </p:spPr>
      </p:pic>
      <p:pic>
        <p:nvPicPr>
          <p:cNvPr id="13333" name="Picture 29" descr="photo-1"/>
          <p:cNvPicPr>
            <a:picLocks noChangeAspect="1" noChangeArrowheads="1"/>
          </p:cNvPicPr>
          <p:nvPr/>
        </p:nvPicPr>
        <p:blipFill>
          <a:blip r:embed="rId6"/>
          <a:srcRect/>
          <a:stretch>
            <a:fillRect/>
          </a:stretch>
        </p:blipFill>
        <p:spPr bwMode="auto">
          <a:xfrm>
            <a:off x="1371600" y="0"/>
            <a:ext cx="7086600" cy="341313"/>
          </a:xfrm>
          <a:prstGeom prst="rect">
            <a:avLst/>
          </a:prstGeom>
          <a:noFill/>
          <a:ln w="9525">
            <a:noFill/>
            <a:miter lim="800000"/>
            <a:headEnd/>
            <a:tailEnd/>
          </a:ln>
        </p:spPr>
      </p:pic>
      <p:pic>
        <p:nvPicPr>
          <p:cNvPr id="13334" name="Picture 30" descr="Asian lily"/>
          <p:cNvPicPr>
            <a:picLocks noChangeAspect="1" noChangeArrowheads="1"/>
          </p:cNvPicPr>
          <p:nvPr/>
        </p:nvPicPr>
        <p:blipFill>
          <a:blip r:embed="rId3"/>
          <a:srcRect/>
          <a:stretch>
            <a:fillRect/>
          </a:stretch>
        </p:blipFill>
        <p:spPr bwMode="auto">
          <a:xfrm>
            <a:off x="0" y="0"/>
            <a:ext cx="928688" cy="762000"/>
          </a:xfrm>
          <a:prstGeom prst="rect">
            <a:avLst/>
          </a:prstGeom>
          <a:noFill/>
          <a:ln w="9525">
            <a:noFill/>
            <a:miter lim="800000"/>
            <a:headEnd/>
            <a:tailEnd/>
          </a:ln>
        </p:spPr>
      </p:pic>
      <p:sp>
        <p:nvSpPr>
          <p:cNvPr id="25631" name="Text Box 31"/>
          <p:cNvSpPr txBox="1">
            <a:spLocks noChangeArrowheads="1"/>
          </p:cNvSpPr>
          <p:nvPr/>
        </p:nvSpPr>
        <p:spPr bwMode="auto">
          <a:xfrm>
            <a:off x="990600" y="228600"/>
            <a:ext cx="7543800" cy="3046413"/>
          </a:xfrm>
          <a:prstGeom prst="rect">
            <a:avLst/>
          </a:prstGeom>
          <a:noFill/>
          <a:ln w="9525" algn="ctr">
            <a:noFill/>
            <a:miter lim="800000"/>
            <a:headEnd/>
            <a:tailEnd/>
          </a:ln>
          <a:effectLst/>
        </p:spPr>
        <p:txBody>
          <a:bodyPr>
            <a:spAutoFit/>
          </a:bodyPr>
          <a:lstStyle/>
          <a:p>
            <a:r>
              <a:rPr lang="vi-VN" sz="2400">
                <a:latin typeface="Arial" charset="0"/>
                <a:cs typeface="Times New Roman" pitchFamily="18" charset="0"/>
              </a:rPr>
              <a:t>      Đợi đến lúc vừa nhất, người ta gặt mang về. Bằng những cách thức riêng truyền từ đời này sang đời khác, một sự bí mật trân trọng và khe khắt giữ gìn, các cô gái làng Vòng làm ra thứ cốm dẻo và thơm ấy...</a:t>
            </a:r>
          </a:p>
          <a:p>
            <a:r>
              <a:rPr lang="vi-VN" sz="2400">
                <a:latin typeface="Arial" charset="0"/>
                <a:cs typeface="Times New Roman" pitchFamily="18" charset="0"/>
              </a:rPr>
              <a:t>      Cốm là thức quà riêng biệt của những cánh đồng lúa bát ngát, mang trong hương vị tất cả cái mộc mạc, giản dị và thanh thiết của đồng quê nội cỏ Việt Nam....</a:t>
            </a:r>
            <a:endParaRPr lang="en-US" sz="2400">
              <a:effectLst>
                <a:outerShdw blurRad="38100" dist="38100" dir="2700000" algn="tl">
                  <a:srgbClr val="C0C0C0"/>
                </a:outerShdw>
              </a:effectLst>
              <a:latin typeface="Arial" charset="0"/>
            </a:endParaRPr>
          </a:p>
        </p:txBody>
      </p:sp>
      <p:pic>
        <p:nvPicPr>
          <p:cNvPr id="13336" name="Picture 32" descr="1087470xkqld6wpza"/>
          <p:cNvPicPr>
            <a:picLocks noChangeAspect="1" noChangeArrowheads="1" noCrop="1"/>
          </p:cNvPicPr>
          <p:nvPr/>
        </p:nvPicPr>
        <p:blipFill>
          <a:blip r:embed="rId7"/>
          <a:srcRect/>
          <a:stretch>
            <a:fillRect/>
          </a:stretch>
        </p:blipFill>
        <p:spPr bwMode="auto">
          <a:xfrm>
            <a:off x="457200" y="5029200"/>
            <a:ext cx="762000" cy="2009775"/>
          </a:xfrm>
          <a:prstGeom prst="rect">
            <a:avLst/>
          </a:prstGeom>
          <a:noFill/>
          <a:ln w="9525">
            <a:noFill/>
            <a:miter lim="800000"/>
            <a:headEnd/>
            <a:tailEnd/>
          </a:ln>
        </p:spPr>
      </p:pic>
      <p:pic>
        <p:nvPicPr>
          <p:cNvPr id="13337" name="Picture 33" descr="1386894fml2ev11zw"/>
          <p:cNvPicPr>
            <a:picLocks noChangeAspect="1" noChangeArrowheads="1" noCrop="1"/>
          </p:cNvPicPr>
          <p:nvPr/>
        </p:nvPicPr>
        <p:blipFill>
          <a:blip r:embed="rId8"/>
          <a:srcRect/>
          <a:stretch>
            <a:fillRect/>
          </a:stretch>
        </p:blipFill>
        <p:spPr bwMode="auto">
          <a:xfrm>
            <a:off x="3810000" y="3886200"/>
            <a:ext cx="1752600" cy="2228850"/>
          </a:xfrm>
          <a:prstGeom prst="rect">
            <a:avLst/>
          </a:prstGeom>
          <a:noFill/>
          <a:ln w="9525">
            <a:noFill/>
            <a:miter lim="800000"/>
            <a:headEnd/>
            <a:tailEnd/>
          </a:ln>
        </p:spPr>
      </p:pic>
      <p:pic>
        <p:nvPicPr>
          <p:cNvPr id="13338" name="Picture 34" descr="696927qx7ttrgj3j"/>
          <p:cNvPicPr>
            <a:picLocks noChangeAspect="1" noChangeArrowheads="1" noCrop="1"/>
          </p:cNvPicPr>
          <p:nvPr/>
        </p:nvPicPr>
        <p:blipFill>
          <a:blip r:embed="rId9"/>
          <a:srcRect/>
          <a:stretch>
            <a:fillRect/>
          </a:stretch>
        </p:blipFill>
        <p:spPr bwMode="auto">
          <a:xfrm rot="-5400000">
            <a:off x="2609850" y="4819650"/>
            <a:ext cx="723900" cy="3352800"/>
          </a:xfrm>
          <a:prstGeom prst="rect">
            <a:avLst/>
          </a:prstGeom>
          <a:noFill/>
          <a:ln w="9525">
            <a:noFill/>
            <a:miter lim="800000"/>
            <a:headEnd/>
            <a:tailEnd/>
          </a:ln>
        </p:spPr>
      </p:pic>
      <p:pic>
        <p:nvPicPr>
          <p:cNvPr id="13339" name="Picture 35" descr="1462967vci1rk81ll"/>
          <p:cNvPicPr>
            <a:picLocks noChangeAspect="1" noChangeArrowheads="1" noCrop="1"/>
          </p:cNvPicPr>
          <p:nvPr/>
        </p:nvPicPr>
        <p:blipFill>
          <a:blip r:embed="rId10"/>
          <a:srcRect/>
          <a:stretch>
            <a:fillRect/>
          </a:stretch>
        </p:blipFill>
        <p:spPr bwMode="auto">
          <a:xfrm rot="5400000">
            <a:off x="6291262" y="5062538"/>
            <a:ext cx="371475" cy="2895600"/>
          </a:xfrm>
          <a:prstGeom prst="rect">
            <a:avLst/>
          </a:prstGeom>
          <a:noFill/>
          <a:ln w="9525">
            <a:noFill/>
            <a:miter lim="800000"/>
            <a:headEnd/>
            <a:tailEnd/>
          </a:ln>
        </p:spPr>
      </p:pic>
      <p:pic>
        <p:nvPicPr>
          <p:cNvPr id="13340" name="Picture 36" descr="659204qfhni5vgxw"/>
          <p:cNvPicPr>
            <a:picLocks noChangeAspect="1" noChangeArrowheads="1" noCrop="1"/>
          </p:cNvPicPr>
          <p:nvPr/>
        </p:nvPicPr>
        <p:blipFill>
          <a:blip r:embed="rId11"/>
          <a:srcRect/>
          <a:stretch>
            <a:fillRect/>
          </a:stretch>
        </p:blipFill>
        <p:spPr bwMode="auto">
          <a:xfrm rot="-10589398">
            <a:off x="8389938" y="3276600"/>
            <a:ext cx="762000" cy="2019300"/>
          </a:xfrm>
          <a:prstGeom prst="rect">
            <a:avLst/>
          </a:prstGeom>
          <a:noFill/>
          <a:ln w="9525">
            <a:noFill/>
            <a:miter lim="800000"/>
            <a:headEnd/>
            <a:tailEnd/>
          </a:ln>
        </p:spPr>
      </p:pic>
      <p:pic>
        <p:nvPicPr>
          <p:cNvPr id="13341" name="Picture 37" descr="916380xpqefk44q9"/>
          <p:cNvPicPr>
            <a:picLocks noChangeAspect="1" noChangeArrowheads="1" noCrop="1"/>
          </p:cNvPicPr>
          <p:nvPr/>
        </p:nvPicPr>
        <p:blipFill>
          <a:blip r:embed="rId12"/>
          <a:srcRect/>
          <a:stretch>
            <a:fillRect/>
          </a:stretch>
        </p:blipFill>
        <p:spPr bwMode="auto">
          <a:xfrm>
            <a:off x="6096000" y="3886200"/>
            <a:ext cx="533400" cy="2190750"/>
          </a:xfrm>
          <a:prstGeom prst="rect">
            <a:avLst/>
          </a:prstGeom>
          <a:noFill/>
          <a:ln w="9525">
            <a:noFill/>
            <a:miter lim="800000"/>
            <a:headEnd/>
            <a:tailEnd/>
          </a:ln>
        </p:spPr>
      </p:pic>
      <p:pic>
        <p:nvPicPr>
          <p:cNvPr id="13342" name="Picture 38" descr="916380xpqefk44q9"/>
          <p:cNvPicPr>
            <a:picLocks noChangeAspect="1" noChangeArrowheads="1" noCrop="1"/>
          </p:cNvPicPr>
          <p:nvPr/>
        </p:nvPicPr>
        <p:blipFill>
          <a:blip r:embed="rId12"/>
          <a:srcRect/>
          <a:stretch>
            <a:fillRect/>
          </a:stretch>
        </p:blipFill>
        <p:spPr bwMode="auto">
          <a:xfrm>
            <a:off x="2438400" y="3886200"/>
            <a:ext cx="533400" cy="2190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endCondLst>
                                    <p:cond evt="onNext" delay="0">
                                      <p:tgtEl>
                                        <p:sldTgt/>
                                      </p:tgtEl>
                                    </p:cond>
                                  </p:endCondLst>
                                  <p:childTnLst>
                                    <p:animMotion origin="layout" path="M -0.03333 -0.00116 C -0.04965 0.00185 -0.06424 -0.0044 -0.08073 -0.00741 C -0.09635 -0.01458 -0.11319 -0.00833 -0.12656 -0.02222 C -0.13229 -0.0412 -0.14115 -0.04606 -0.15417 -0.05185 C -0.15764 -0.06736 -0.15451 -0.06227 -0.16181 -0.06898 C -0.16389 -0.07731 -0.16476 -0.08102 -0.17083 -0.0838 C -0.17847 -0.09792 -0.18628 -0.10995 -0.19392 -0.12384 C -0.20087 -0.13657 -0.2026 -0.15116 -0.21076 -0.16227 C -0.21337 -0.17778 -0.21858 -0.19167 -0.22135 -0.20694 C -0.22448 -0.22292 -0.2276 -0.25 -0.23681 -0.26227 C -0.24097 -0.28611 -0.24358 -0.30995 -0.24757 -0.33426 C -0.24861 -0.34097 -0.24878 -0.34861 -0.25052 -0.35555 C -0.25139 -0.3588 -0.25382 -0.36088 -0.25503 -0.36389 C -0.25694 -0.36829 -0.26042 -0.38287 -0.26128 -0.38727 C -0.26198 -0.39074 -0.26163 -0.39467 -0.26267 -0.39792 C -0.26476 -0.40417 -0.26788 -0.40949 -0.27049 -0.41505 C -0.27431 -0.42338 -0.26892 -0.42199 -0.275 -0.43194 C -0.27587 -0.4338 -0.27812 -0.43333 -0.27969 -0.43403 C -0.28021 -0.43634 -0.28003 -0.43866 -0.28108 -0.44028 C -0.28229 -0.44213 -0.28472 -0.44097 -0.28559 -0.44259 C -0.2875 -0.44653 -0.28681 -0.45139 -0.28872 -0.45555 C -0.29358 -0.46528 -0.29045 -0.45995 -0.29792 -0.47014 C -0.29878 -0.47384 -0.29913 -0.47801 -0.30104 -0.48102 C -0.30208 -0.48241 -0.30434 -0.48125 -0.30556 -0.48287 C -0.31042 -0.48958 -0.31285 -0.49954 -0.31771 -0.50625 C -0.3191 -0.5081 -0.32118 -0.50903 -0.3224 -0.51065 C -0.33819 -0.53009 -0.32569 -0.51782 -0.33611 -0.52755 C -0.3401 -0.54444 -0.34201 -0.54028 -0.35764 -0.54444 C -0.36076 -0.55787 -0.35625 -0.54444 -0.36684 -0.55509 C -0.36823 -0.55648 -0.3684 -0.56018 -0.36979 -0.56157 C -0.37812 -0.57199 -0.3842 -0.57592 -0.39427 -0.58055 C -0.39514 -0.58194 -0.39601 -0.5838 -0.3974 -0.58472 C -0.40017 -0.58657 -0.40642 -0.58889 -0.40642 -0.58866 C -0.42205 -0.60532 -0.44149 -0.60023 -0.4599 -0.60625 C -0.53663 -0.63055 -0.61181 -0.63287 -0.69097 -0.63588 C -0.70469 -0.64051 -0.71597 -0.64907 -0.72917 -0.65509 C -0.74358 -0.66829 -0.75747 -0.67592 -0.77361 -0.68472 C -0.7849 -0.68171 -0.7809 -0.67662 -0.79184 -0.67199 C -0.81198 -0.66366 -0.8349 -0.6618 -0.85608 -0.65926 C -0.87101 -0.66713 -0.86458 -0.66342 -0.87587 -0.66991 C -0.87795 -0.67824 -0.88056 -0.68009 -0.88663 -0.68264 C -0.88958 -0.69491 -0.88559 -0.68449 -0.89288 -0.69097 C -0.89462 -0.69259 -0.89583 -0.69537 -0.8974 -0.69722 C -0.89792 -0.69954 -0.89792 -0.70185 -0.89878 -0.70347 C -0.90226 -0.70926 -0.90833 -0.70926 -0.91267 -0.71227 C -0.91545 -0.71412 -0.91771 -0.71643 -0.92031 -0.71852 C -0.92292 -0.72893 -0.92986 -0.73403 -0.93715 -0.7375 C -0.93767 -0.73958 -0.9375 -0.74236 -0.93872 -0.74398 C -0.93976 -0.7456 -0.94184 -0.74514 -0.9434 -0.74606 C -0.94809 -0.7493 -0.95243 -0.75347 -0.95712 -0.75694 C -0.95955 -0.76759 -0.9651 -0.76991 -0.97222 -0.77384 C -0.98108 -0.7912 -1.00851 -0.8 -1.02274 -0.80555 C -1.05729 -0.8037 -1.08819 -0.79583 -1.12205 -0.79282 C -1.13212 -0.78819 -1.1434 -0.78657 -1.15417 -0.78657 " pathEditMode="relative" rAng="0" ptsTypes="fffffffffffffffffffffffffffffffffffffffffffffffffffffA">
                                      <p:cBhvr>
                                        <p:cTn id="6" dur="10000" fill="hold"/>
                                        <p:tgtEl>
                                          <p:spTgt spid="3"/>
                                        </p:tgtEl>
                                        <p:attrNameLst>
                                          <p:attrName>ppt_x</p:attrName>
                                          <p:attrName>ppt_y</p:attrName>
                                        </p:attrNameLst>
                                      </p:cBhvr>
                                      <p:rCtr x="-560" y="-401"/>
                                    </p:animMotion>
                                  </p:childTnLst>
                                </p:cTn>
                              </p:par>
                              <p:par>
                                <p:cTn id="7" presetID="0" presetClass="path" presetSubtype="0" repeatCount="indefinite" accel="50000" decel="50000" fill="hold" nodeType="withEffect">
                                  <p:stCondLst>
                                    <p:cond delay="0"/>
                                  </p:stCondLst>
                                  <p:endCondLst>
                                    <p:cond evt="onNext" delay="0">
                                      <p:tgtEl>
                                        <p:sldTgt/>
                                      </p:tgtEl>
                                    </p:cond>
                                  </p:endCondLst>
                                  <p:childTnLst>
                                    <p:animMotion origin="layout" path="M 1.11111E-6 1.79191E-6 C 0.00781 -0.00416 0.01337 -0.01041 0.02118 -0.01434 C 0.02465 -0.02798 0.02083 -0.01341 0.02726 -0.03145 C 0.02812 -0.03353 0.02795 -0.03607 0.02899 -0.03769 C 0.03003 -0.03931 0.03194 -0.03908 0.03368 -0.03954 C 0.04323 -0.05364 0.05538 -0.05896 0.0684 -0.06497 C 0.06927 -0.06636 0.07031 -0.06821 0.07153 -0.0689 C 0.0743 -0.07098 0.08038 -0.07307 0.08038 -0.07283 C 0.08507 -0.09041 0.07847 -0.07006 0.08663 -0.08185 C 0.09496 -0.09295 0.08021 -0.08416 0.09288 -0.09018 C 0.09739 -0.10335 0.09566 -0.10382 0.1066 -0.10705 C 0.11493 -0.11838 0.12604 -0.12671 0.13698 -0.13202 C 0.14514 -0.14035 0.15208 -0.14844 0.15989 -0.157 C 0.16371 -0.16139 0.17344 -0.16578 0.17344 -0.16555 C 0.17708 -0.17549 0.1809 -0.17989 0.18576 -0.18867 C 0.18819 -0.19307 0.18958 -0.19861 0.19201 -0.20324 C 0.19236 -0.20509 0.19236 -0.20809 0.1934 -0.20948 C 0.19462 -0.21133 0.19705 -0.20971 0.19792 -0.21156 C 0.1993 -0.2148 0.19913 -0.21896 0.19965 -0.22243 C 0.20156 -0.23584 0.20278 -0.26266 0.21042 -0.2726 C 0.21406 -0.28879 0.21076 -0.28185 0.21927 -0.29318 C 0.22344 -0.30705 0.22691 -0.31653 0.23455 -0.32694 C 0.23837 -0.35283 0.23229 -0.32301 0.24236 -0.34382 C 0.24427 -0.34752 0.24427 -0.35214 0.24514 -0.3563 C 0.24757 -0.36555 0.25121 -0.37295 0.25434 -0.38127 C 0.25486 -0.38474 0.25434 -0.3889 0.2559 -0.39191 C 0.25677 -0.39376 0.25937 -0.39237 0.26042 -0.39399 C 0.26267 -0.39723 0.26163 -0.40324 0.26354 -0.40671 C 0.26493 -0.40856 0.26667 -0.40948 0.26805 -0.41064 C 0.26996 -0.41989 0.27535 -0.42312 0.28021 -0.42983 C 0.28663 -0.45226 0.2783 -0.42937 0.29097 -0.44671 C 0.29358 -0.45041 0.29444 -0.45549 0.29705 -0.45942 C 0.30139 -0.47607 0.29496 -0.45596 0.3033 -0.46729 C 0.30868 -0.47561 0.30052 -0.47237 0.30625 -0.48 C 0.30764 -0.48162 0.30937 -0.48162 0.31076 -0.48208 C 0.31337 -0.49318 0.31788 -0.50081 0.32292 -0.50937 C 0.32795 -0.51769 0.32448 -0.5207 0.33212 -0.52393 C 0.33559 -0.53364 0.33993 -0.54243 0.34444 -0.55145 C 0.34618 -0.55515 0.34635 -0.56046 0.34913 -0.56393 C 0.35 -0.56555 0.35191 -0.56532 0.35364 -0.56601 C 0.35746 -0.58197 0.35156 -0.56324 0.35972 -0.57457 C 0.36701 -0.58451 0.35434 -0.57711 0.36406 -0.58682 C 0.36649 -0.58913 0.36927 -0.58983 0.37187 -0.59122 C 0.37465 -0.60231 0.37205 -0.5963 0.38246 -0.60601 C 0.3875 -0.61018 0.38958 -0.61873 0.39479 -0.62266 C 0.41094 -0.63584 0.42153 -0.65179 0.44028 -0.65619 C 0.45469 -0.66913 0.46927 -0.67191 0.48594 -0.67723 C 0.48785 -0.67769 0.48924 -0.67815 0.49062 -0.67931 C 0.49601 -0.68324 0.50035 -0.68971 0.5059 -0.69202 C 0.52292 -0.6985 0.51285 -0.69549 0.53628 -0.70012 C 0.54965 -0.71191 0.56562 -0.71399 0.58055 -0.71908 C 0.61927 -0.73179 0.58733 -0.72532 0.63108 -0.73156 C 0.66163 -0.73018 0.66719 -0.72925 0.69062 -0.72555 C 0.72448 -0.73087 0.75035 -0.73526 0.78663 -0.73804 C 0.8026 -0.74243 0.81771 -0.74937 0.83368 -0.75468 C 0.84427 -0.75422 0.85521 -0.75376 0.8658 -0.75283 C 0.88246 -0.75145 0.91597 -0.74844 0.91597 -0.74821 C 0.93559 -0.74312 0.9559 -0.74382 0.97535 -0.7422 C 1.00746 -0.73596 1.04062 -0.73781 1.07292 -0.73596 C 1.09323 -0.7348 1.13403 -0.73364 1.13403 -0.73341 " pathEditMode="relative" rAng="0" ptsTypes="fffffffffffffffffffffffffffffffffffffffffffffffffffffffffffA">
                                      <p:cBhvr>
                                        <p:cTn id="8" dur="7000" fill="hold"/>
                                        <p:tgtEl>
                                          <p:spTgt spid="2"/>
                                        </p:tgtEl>
                                        <p:attrNameLst>
                                          <p:attrName>ppt_x</p:attrName>
                                          <p:attrName>ppt_y</p:attrName>
                                        </p:attrNameLst>
                                      </p:cBhvr>
                                      <p:rCtr x="567" y="-377"/>
                                    </p:animMotion>
                                  </p:childTnLst>
                                </p:cTn>
                              </p:par>
                              <p:par>
                                <p:cTn id="9" presetID="23" presetClass="entr" presetSubtype="528" repeatCount="indefinite" fill="hold" nodeType="withEffect">
                                  <p:stCondLst>
                                    <p:cond delay="1500"/>
                                  </p:stCondLst>
                                  <p:childTnLst>
                                    <p:set>
                                      <p:cBhvr>
                                        <p:cTn id="10" dur="1" fill="hold">
                                          <p:stCondLst>
                                            <p:cond delay="0"/>
                                          </p:stCondLst>
                                        </p:cTn>
                                        <p:tgtEl>
                                          <p:spTgt spid="25606"/>
                                        </p:tgtEl>
                                        <p:attrNameLst>
                                          <p:attrName>style.visibility</p:attrName>
                                        </p:attrNameLst>
                                      </p:cBhvr>
                                      <p:to>
                                        <p:strVal val="visible"/>
                                      </p:to>
                                    </p:set>
                                    <p:anim calcmode="lin" valueType="num">
                                      <p:cBhvr>
                                        <p:cTn id="11" dur="1000" fill="hold"/>
                                        <p:tgtEl>
                                          <p:spTgt spid="25606"/>
                                        </p:tgtEl>
                                        <p:attrNameLst>
                                          <p:attrName>ppt_w</p:attrName>
                                        </p:attrNameLst>
                                      </p:cBhvr>
                                      <p:tavLst>
                                        <p:tav tm="0">
                                          <p:val>
                                            <p:fltVal val="0"/>
                                          </p:val>
                                        </p:tav>
                                        <p:tav tm="100000">
                                          <p:val>
                                            <p:strVal val="#ppt_w"/>
                                          </p:val>
                                        </p:tav>
                                      </p:tavLst>
                                    </p:anim>
                                    <p:anim calcmode="lin" valueType="num">
                                      <p:cBhvr>
                                        <p:cTn id="12" dur="1000" fill="hold"/>
                                        <p:tgtEl>
                                          <p:spTgt spid="25606"/>
                                        </p:tgtEl>
                                        <p:attrNameLst>
                                          <p:attrName>ppt_h</p:attrName>
                                        </p:attrNameLst>
                                      </p:cBhvr>
                                      <p:tavLst>
                                        <p:tav tm="0">
                                          <p:val>
                                            <p:fltVal val="0"/>
                                          </p:val>
                                        </p:tav>
                                        <p:tav tm="100000">
                                          <p:val>
                                            <p:strVal val="#ppt_h"/>
                                          </p:val>
                                        </p:tav>
                                      </p:tavLst>
                                    </p:anim>
                                    <p:anim calcmode="lin" valueType="num">
                                      <p:cBhvr>
                                        <p:cTn id="13" dur="1000" fill="hold"/>
                                        <p:tgtEl>
                                          <p:spTgt spid="25606"/>
                                        </p:tgtEl>
                                        <p:attrNameLst>
                                          <p:attrName>ppt_x</p:attrName>
                                        </p:attrNameLst>
                                      </p:cBhvr>
                                      <p:tavLst>
                                        <p:tav tm="0">
                                          <p:val>
                                            <p:fltVal val="0.5"/>
                                          </p:val>
                                        </p:tav>
                                        <p:tav tm="100000">
                                          <p:val>
                                            <p:strVal val="#ppt_x"/>
                                          </p:val>
                                        </p:tav>
                                      </p:tavLst>
                                    </p:anim>
                                    <p:anim calcmode="lin" valueType="num">
                                      <p:cBhvr>
                                        <p:cTn id="14" dur="1000" fill="hold"/>
                                        <p:tgtEl>
                                          <p:spTgt spid="25606"/>
                                        </p:tgtEl>
                                        <p:attrNameLst>
                                          <p:attrName>ppt_y</p:attrName>
                                        </p:attrNameLst>
                                      </p:cBhvr>
                                      <p:tavLst>
                                        <p:tav tm="0">
                                          <p:val>
                                            <p:fltVal val="0.5"/>
                                          </p:val>
                                        </p:tav>
                                        <p:tav tm="100000">
                                          <p:val>
                                            <p:strVal val="#ppt_y"/>
                                          </p:val>
                                        </p:tav>
                                      </p:tavLst>
                                    </p:anim>
                                  </p:childTnLst>
                                </p:cTn>
                              </p:par>
                              <p:par>
                                <p:cTn id="15" presetID="23" presetClass="entr" presetSubtype="528" repeatCount="indefinite" fill="hold" nodeType="withEffect">
                                  <p:stCondLst>
                                    <p:cond delay="0"/>
                                  </p:stCondLst>
                                  <p:childTnLst>
                                    <p:set>
                                      <p:cBhvr>
                                        <p:cTn id="16" dur="1" fill="hold">
                                          <p:stCondLst>
                                            <p:cond delay="0"/>
                                          </p:stCondLst>
                                        </p:cTn>
                                        <p:tgtEl>
                                          <p:spTgt spid="25607"/>
                                        </p:tgtEl>
                                        <p:attrNameLst>
                                          <p:attrName>style.visibility</p:attrName>
                                        </p:attrNameLst>
                                      </p:cBhvr>
                                      <p:to>
                                        <p:strVal val="visible"/>
                                      </p:to>
                                    </p:set>
                                    <p:anim calcmode="lin" valueType="num">
                                      <p:cBhvr>
                                        <p:cTn id="17" dur="1000" fill="hold"/>
                                        <p:tgtEl>
                                          <p:spTgt spid="25607"/>
                                        </p:tgtEl>
                                        <p:attrNameLst>
                                          <p:attrName>ppt_w</p:attrName>
                                        </p:attrNameLst>
                                      </p:cBhvr>
                                      <p:tavLst>
                                        <p:tav tm="0">
                                          <p:val>
                                            <p:fltVal val="0"/>
                                          </p:val>
                                        </p:tav>
                                        <p:tav tm="100000">
                                          <p:val>
                                            <p:strVal val="#ppt_w"/>
                                          </p:val>
                                        </p:tav>
                                      </p:tavLst>
                                    </p:anim>
                                    <p:anim calcmode="lin" valueType="num">
                                      <p:cBhvr>
                                        <p:cTn id="18" dur="1000" fill="hold"/>
                                        <p:tgtEl>
                                          <p:spTgt spid="25607"/>
                                        </p:tgtEl>
                                        <p:attrNameLst>
                                          <p:attrName>ppt_h</p:attrName>
                                        </p:attrNameLst>
                                      </p:cBhvr>
                                      <p:tavLst>
                                        <p:tav tm="0">
                                          <p:val>
                                            <p:fltVal val="0"/>
                                          </p:val>
                                        </p:tav>
                                        <p:tav tm="100000">
                                          <p:val>
                                            <p:strVal val="#ppt_h"/>
                                          </p:val>
                                        </p:tav>
                                      </p:tavLst>
                                    </p:anim>
                                    <p:anim calcmode="lin" valueType="num">
                                      <p:cBhvr>
                                        <p:cTn id="19" dur="1000" fill="hold"/>
                                        <p:tgtEl>
                                          <p:spTgt spid="25607"/>
                                        </p:tgtEl>
                                        <p:attrNameLst>
                                          <p:attrName>ppt_x</p:attrName>
                                        </p:attrNameLst>
                                      </p:cBhvr>
                                      <p:tavLst>
                                        <p:tav tm="0">
                                          <p:val>
                                            <p:fltVal val="0.5"/>
                                          </p:val>
                                        </p:tav>
                                        <p:tav tm="100000">
                                          <p:val>
                                            <p:strVal val="#ppt_x"/>
                                          </p:val>
                                        </p:tav>
                                      </p:tavLst>
                                    </p:anim>
                                    <p:anim calcmode="lin" valueType="num">
                                      <p:cBhvr>
                                        <p:cTn id="20" dur="1000" fill="hold"/>
                                        <p:tgtEl>
                                          <p:spTgt spid="25607"/>
                                        </p:tgtEl>
                                        <p:attrNameLst>
                                          <p:attrName>ppt_y</p:attrName>
                                        </p:attrNameLst>
                                      </p:cBhvr>
                                      <p:tavLst>
                                        <p:tav tm="0">
                                          <p:val>
                                            <p:fltVal val="0.5"/>
                                          </p:val>
                                        </p:tav>
                                        <p:tav tm="100000">
                                          <p:val>
                                            <p:strVal val="#ppt_y"/>
                                          </p:val>
                                        </p:tav>
                                      </p:tavLst>
                                    </p:anim>
                                  </p:childTnLst>
                                </p:cTn>
                              </p:par>
                              <p:par>
                                <p:cTn id="21" presetID="23" presetClass="entr" presetSubtype="528" repeatCount="indefinite" fill="hold" grpId="0" nodeType="withEffect">
                                  <p:stCondLst>
                                    <p:cond delay="0"/>
                                  </p:stCondLst>
                                  <p:childTnLst>
                                    <p:set>
                                      <p:cBhvr>
                                        <p:cTn id="22" dur="1" fill="hold">
                                          <p:stCondLst>
                                            <p:cond delay="0"/>
                                          </p:stCondLst>
                                        </p:cTn>
                                        <p:tgtEl>
                                          <p:spTgt spid="25608"/>
                                        </p:tgtEl>
                                        <p:attrNameLst>
                                          <p:attrName>style.visibility</p:attrName>
                                        </p:attrNameLst>
                                      </p:cBhvr>
                                      <p:to>
                                        <p:strVal val="visible"/>
                                      </p:to>
                                    </p:set>
                                    <p:anim calcmode="lin" valueType="num">
                                      <p:cBhvr>
                                        <p:cTn id="23" dur="1000" fill="hold"/>
                                        <p:tgtEl>
                                          <p:spTgt spid="25608"/>
                                        </p:tgtEl>
                                        <p:attrNameLst>
                                          <p:attrName>ppt_w</p:attrName>
                                        </p:attrNameLst>
                                      </p:cBhvr>
                                      <p:tavLst>
                                        <p:tav tm="0">
                                          <p:val>
                                            <p:fltVal val="0"/>
                                          </p:val>
                                        </p:tav>
                                        <p:tav tm="100000">
                                          <p:val>
                                            <p:strVal val="#ppt_w"/>
                                          </p:val>
                                        </p:tav>
                                      </p:tavLst>
                                    </p:anim>
                                    <p:anim calcmode="lin" valueType="num">
                                      <p:cBhvr>
                                        <p:cTn id="24" dur="1000" fill="hold"/>
                                        <p:tgtEl>
                                          <p:spTgt spid="25608"/>
                                        </p:tgtEl>
                                        <p:attrNameLst>
                                          <p:attrName>ppt_h</p:attrName>
                                        </p:attrNameLst>
                                      </p:cBhvr>
                                      <p:tavLst>
                                        <p:tav tm="0">
                                          <p:val>
                                            <p:fltVal val="0"/>
                                          </p:val>
                                        </p:tav>
                                        <p:tav tm="100000">
                                          <p:val>
                                            <p:strVal val="#ppt_h"/>
                                          </p:val>
                                        </p:tav>
                                      </p:tavLst>
                                    </p:anim>
                                    <p:anim calcmode="lin" valueType="num">
                                      <p:cBhvr>
                                        <p:cTn id="25" dur="1000" fill="hold"/>
                                        <p:tgtEl>
                                          <p:spTgt spid="25608"/>
                                        </p:tgtEl>
                                        <p:attrNameLst>
                                          <p:attrName>ppt_x</p:attrName>
                                        </p:attrNameLst>
                                      </p:cBhvr>
                                      <p:tavLst>
                                        <p:tav tm="0">
                                          <p:val>
                                            <p:fltVal val="0.5"/>
                                          </p:val>
                                        </p:tav>
                                        <p:tav tm="100000">
                                          <p:val>
                                            <p:strVal val="#ppt_x"/>
                                          </p:val>
                                        </p:tav>
                                      </p:tavLst>
                                    </p:anim>
                                    <p:anim calcmode="lin" valueType="num">
                                      <p:cBhvr>
                                        <p:cTn id="26" dur="1000" fill="hold"/>
                                        <p:tgtEl>
                                          <p:spTgt spid="25608"/>
                                        </p:tgtEl>
                                        <p:attrNameLst>
                                          <p:attrName>ppt_y</p:attrName>
                                        </p:attrNameLst>
                                      </p:cBhvr>
                                      <p:tavLst>
                                        <p:tav tm="0">
                                          <p:val>
                                            <p:fltVal val="0.5"/>
                                          </p:val>
                                        </p:tav>
                                        <p:tav tm="100000">
                                          <p:val>
                                            <p:strVal val="#ppt_y"/>
                                          </p:val>
                                        </p:tav>
                                      </p:tavLst>
                                    </p:anim>
                                  </p:childTnLst>
                                </p:cTn>
                              </p:par>
                              <p:par>
                                <p:cTn id="27" presetID="23" presetClass="entr" presetSubtype="528" repeatCount="indefinite" fill="hold" grpId="0" nodeType="withEffect">
                                  <p:stCondLst>
                                    <p:cond delay="0"/>
                                  </p:stCondLst>
                                  <p:childTnLst>
                                    <p:set>
                                      <p:cBhvr>
                                        <p:cTn id="28" dur="1" fill="hold">
                                          <p:stCondLst>
                                            <p:cond delay="0"/>
                                          </p:stCondLst>
                                        </p:cTn>
                                        <p:tgtEl>
                                          <p:spTgt spid="25609"/>
                                        </p:tgtEl>
                                        <p:attrNameLst>
                                          <p:attrName>style.visibility</p:attrName>
                                        </p:attrNameLst>
                                      </p:cBhvr>
                                      <p:to>
                                        <p:strVal val="visible"/>
                                      </p:to>
                                    </p:set>
                                    <p:anim calcmode="lin" valueType="num">
                                      <p:cBhvr>
                                        <p:cTn id="29" dur="1000" fill="hold"/>
                                        <p:tgtEl>
                                          <p:spTgt spid="25609"/>
                                        </p:tgtEl>
                                        <p:attrNameLst>
                                          <p:attrName>ppt_w</p:attrName>
                                        </p:attrNameLst>
                                      </p:cBhvr>
                                      <p:tavLst>
                                        <p:tav tm="0">
                                          <p:val>
                                            <p:fltVal val="0"/>
                                          </p:val>
                                        </p:tav>
                                        <p:tav tm="100000">
                                          <p:val>
                                            <p:strVal val="#ppt_w"/>
                                          </p:val>
                                        </p:tav>
                                      </p:tavLst>
                                    </p:anim>
                                    <p:anim calcmode="lin" valueType="num">
                                      <p:cBhvr>
                                        <p:cTn id="30" dur="1000" fill="hold"/>
                                        <p:tgtEl>
                                          <p:spTgt spid="25609"/>
                                        </p:tgtEl>
                                        <p:attrNameLst>
                                          <p:attrName>ppt_h</p:attrName>
                                        </p:attrNameLst>
                                      </p:cBhvr>
                                      <p:tavLst>
                                        <p:tav tm="0">
                                          <p:val>
                                            <p:fltVal val="0"/>
                                          </p:val>
                                        </p:tav>
                                        <p:tav tm="100000">
                                          <p:val>
                                            <p:strVal val="#ppt_h"/>
                                          </p:val>
                                        </p:tav>
                                      </p:tavLst>
                                    </p:anim>
                                    <p:anim calcmode="lin" valueType="num">
                                      <p:cBhvr>
                                        <p:cTn id="31" dur="1000" fill="hold"/>
                                        <p:tgtEl>
                                          <p:spTgt spid="25609"/>
                                        </p:tgtEl>
                                        <p:attrNameLst>
                                          <p:attrName>ppt_x</p:attrName>
                                        </p:attrNameLst>
                                      </p:cBhvr>
                                      <p:tavLst>
                                        <p:tav tm="0">
                                          <p:val>
                                            <p:fltVal val="0.5"/>
                                          </p:val>
                                        </p:tav>
                                        <p:tav tm="100000">
                                          <p:val>
                                            <p:strVal val="#ppt_x"/>
                                          </p:val>
                                        </p:tav>
                                      </p:tavLst>
                                    </p:anim>
                                    <p:anim calcmode="lin" valueType="num">
                                      <p:cBhvr>
                                        <p:cTn id="32" dur="1000" fill="hold"/>
                                        <p:tgtEl>
                                          <p:spTgt spid="25609"/>
                                        </p:tgtEl>
                                        <p:attrNameLst>
                                          <p:attrName>ppt_y</p:attrName>
                                        </p:attrNameLst>
                                      </p:cBhvr>
                                      <p:tavLst>
                                        <p:tav tm="0">
                                          <p:val>
                                            <p:fltVal val="0.5"/>
                                          </p:val>
                                        </p:tav>
                                        <p:tav tm="100000">
                                          <p:val>
                                            <p:strVal val="#ppt_y"/>
                                          </p:val>
                                        </p:tav>
                                      </p:tavLst>
                                    </p:anim>
                                  </p:childTnLst>
                                </p:cTn>
                              </p:par>
                              <p:par>
                                <p:cTn id="33" presetID="23" presetClass="entr" presetSubtype="528" repeatCount="indefinite" fill="hold" grpId="0" nodeType="withEffect">
                                  <p:stCondLst>
                                    <p:cond delay="0"/>
                                  </p:stCondLst>
                                  <p:childTnLst>
                                    <p:set>
                                      <p:cBhvr>
                                        <p:cTn id="34" dur="1" fill="hold">
                                          <p:stCondLst>
                                            <p:cond delay="0"/>
                                          </p:stCondLst>
                                        </p:cTn>
                                        <p:tgtEl>
                                          <p:spTgt spid="25610"/>
                                        </p:tgtEl>
                                        <p:attrNameLst>
                                          <p:attrName>style.visibility</p:attrName>
                                        </p:attrNameLst>
                                      </p:cBhvr>
                                      <p:to>
                                        <p:strVal val="visible"/>
                                      </p:to>
                                    </p:set>
                                    <p:anim calcmode="lin" valueType="num">
                                      <p:cBhvr>
                                        <p:cTn id="35" dur="1000" fill="hold"/>
                                        <p:tgtEl>
                                          <p:spTgt spid="25610"/>
                                        </p:tgtEl>
                                        <p:attrNameLst>
                                          <p:attrName>ppt_w</p:attrName>
                                        </p:attrNameLst>
                                      </p:cBhvr>
                                      <p:tavLst>
                                        <p:tav tm="0">
                                          <p:val>
                                            <p:fltVal val="0"/>
                                          </p:val>
                                        </p:tav>
                                        <p:tav tm="100000">
                                          <p:val>
                                            <p:strVal val="#ppt_w"/>
                                          </p:val>
                                        </p:tav>
                                      </p:tavLst>
                                    </p:anim>
                                    <p:anim calcmode="lin" valueType="num">
                                      <p:cBhvr>
                                        <p:cTn id="36" dur="1000" fill="hold"/>
                                        <p:tgtEl>
                                          <p:spTgt spid="25610"/>
                                        </p:tgtEl>
                                        <p:attrNameLst>
                                          <p:attrName>ppt_h</p:attrName>
                                        </p:attrNameLst>
                                      </p:cBhvr>
                                      <p:tavLst>
                                        <p:tav tm="0">
                                          <p:val>
                                            <p:fltVal val="0"/>
                                          </p:val>
                                        </p:tav>
                                        <p:tav tm="100000">
                                          <p:val>
                                            <p:strVal val="#ppt_h"/>
                                          </p:val>
                                        </p:tav>
                                      </p:tavLst>
                                    </p:anim>
                                    <p:anim calcmode="lin" valueType="num">
                                      <p:cBhvr>
                                        <p:cTn id="37" dur="1000" fill="hold"/>
                                        <p:tgtEl>
                                          <p:spTgt spid="25610"/>
                                        </p:tgtEl>
                                        <p:attrNameLst>
                                          <p:attrName>ppt_x</p:attrName>
                                        </p:attrNameLst>
                                      </p:cBhvr>
                                      <p:tavLst>
                                        <p:tav tm="0">
                                          <p:val>
                                            <p:fltVal val="0.5"/>
                                          </p:val>
                                        </p:tav>
                                        <p:tav tm="100000">
                                          <p:val>
                                            <p:strVal val="#ppt_x"/>
                                          </p:val>
                                        </p:tav>
                                      </p:tavLst>
                                    </p:anim>
                                    <p:anim calcmode="lin" valueType="num">
                                      <p:cBhvr>
                                        <p:cTn id="38" dur="1000" fill="hold"/>
                                        <p:tgtEl>
                                          <p:spTgt spid="25610"/>
                                        </p:tgtEl>
                                        <p:attrNameLst>
                                          <p:attrName>ppt_y</p:attrName>
                                        </p:attrNameLst>
                                      </p:cBhvr>
                                      <p:tavLst>
                                        <p:tav tm="0">
                                          <p:val>
                                            <p:fltVal val="0.5"/>
                                          </p:val>
                                        </p:tav>
                                        <p:tav tm="100000">
                                          <p:val>
                                            <p:strVal val="#ppt_y"/>
                                          </p:val>
                                        </p:tav>
                                      </p:tavLst>
                                    </p:anim>
                                  </p:childTnLst>
                                </p:cTn>
                              </p:par>
                              <p:par>
                                <p:cTn id="39" presetID="23" presetClass="entr" presetSubtype="528" repeatCount="indefinite" fill="hold" nodeType="withEffect">
                                  <p:stCondLst>
                                    <p:cond delay="1500"/>
                                  </p:stCondLst>
                                  <p:childTnLst>
                                    <p:set>
                                      <p:cBhvr>
                                        <p:cTn id="40" dur="1" fill="hold">
                                          <p:stCondLst>
                                            <p:cond delay="0"/>
                                          </p:stCondLst>
                                        </p:cTn>
                                        <p:tgtEl>
                                          <p:spTgt spid="25611"/>
                                        </p:tgtEl>
                                        <p:attrNameLst>
                                          <p:attrName>style.visibility</p:attrName>
                                        </p:attrNameLst>
                                      </p:cBhvr>
                                      <p:to>
                                        <p:strVal val="visible"/>
                                      </p:to>
                                    </p:set>
                                    <p:anim calcmode="lin" valueType="num">
                                      <p:cBhvr>
                                        <p:cTn id="41" dur="1000" fill="hold"/>
                                        <p:tgtEl>
                                          <p:spTgt spid="25611"/>
                                        </p:tgtEl>
                                        <p:attrNameLst>
                                          <p:attrName>ppt_w</p:attrName>
                                        </p:attrNameLst>
                                      </p:cBhvr>
                                      <p:tavLst>
                                        <p:tav tm="0">
                                          <p:val>
                                            <p:fltVal val="0"/>
                                          </p:val>
                                        </p:tav>
                                        <p:tav tm="100000">
                                          <p:val>
                                            <p:strVal val="#ppt_w"/>
                                          </p:val>
                                        </p:tav>
                                      </p:tavLst>
                                    </p:anim>
                                    <p:anim calcmode="lin" valueType="num">
                                      <p:cBhvr>
                                        <p:cTn id="42" dur="1000" fill="hold"/>
                                        <p:tgtEl>
                                          <p:spTgt spid="25611"/>
                                        </p:tgtEl>
                                        <p:attrNameLst>
                                          <p:attrName>ppt_h</p:attrName>
                                        </p:attrNameLst>
                                      </p:cBhvr>
                                      <p:tavLst>
                                        <p:tav tm="0">
                                          <p:val>
                                            <p:fltVal val="0"/>
                                          </p:val>
                                        </p:tav>
                                        <p:tav tm="100000">
                                          <p:val>
                                            <p:strVal val="#ppt_h"/>
                                          </p:val>
                                        </p:tav>
                                      </p:tavLst>
                                    </p:anim>
                                    <p:anim calcmode="lin" valueType="num">
                                      <p:cBhvr>
                                        <p:cTn id="43" dur="1000" fill="hold"/>
                                        <p:tgtEl>
                                          <p:spTgt spid="25611"/>
                                        </p:tgtEl>
                                        <p:attrNameLst>
                                          <p:attrName>ppt_x</p:attrName>
                                        </p:attrNameLst>
                                      </p:cBhvr>
                                      <p:tavLst>
                                        <p:tav tm="0">
                                          <p:val>
                                            <p:fltVal val="0.5"/>
                                          </p:val>
                                        </p:tav>
                                        <p:tav tm="100000">
                                          <p:val>
                                            <p:strVal val="#ppt_x"/>
                                          </p:val>
                                        </p:tav>
                                      </p:tavLst>
                                    </p:anim>
                                    <p:anim calcmode="lin" valueType="num">
                                      <p:cBhvr>
                                        <p:cTn id="44" dur="1000" fill="hold"/>
                                        <p:tgtEl>
                                          <p:spTgt spid="25611"/>
                                        </p:tgtEl>
                                        <p:attrNameLst>
                                          <p:attrName>ppt_y</p:attrName>
                                        </p:attrNameLst>
                                      </p:cBhvr>
                                      <p:tavLst>
                                        <p:tav tm="0">
                                          <p:val>
                                            <p:fltVal val="0.5"/>
                                          </p:val>
                                        </p:tav>
                                        <p:tav tm="100000">
                                          <p:val>
                                            <p:strVal val="#ppt_y"/>
                                          </p:val>
                                        </p:tav>
                                      </p:tavLst>
                                    </p:anim>
                                  </p:childTnLst>
                                </p:cTn>
                              </p:par>
                              <p:par>
                                <p:cTn id="45" presetID="23" presetClass="entr" presetSubtype="528" repeatCount="indefinite" fill="hold" nodeType="withEffect">
                                  <p:stCondLst>
                                    <p:cond delay="1500"/>
                                  </p:stCondLst>
                                  <p:childTnLst>
                                    <p:set>
                                      <p:cBhvr>
                                        <p:cTn id="46" dur="1" fill="hold">
                                          <p:stCondLst>
                                            <p:cond delay="0"/>
                                          </p:stCondLst>
                                        </p:cTn>
                                        <p:tgtEl>
                                          <p:spTgt spid="25612"/>
                                        </p:tgtEl>
                                        <p:attrNameLst>
                                          <p:attrName>style.visibility</p:attrName>
                                        </p:attrNameLst>
                                      </p:cBhvr>
                                      <p:to>
                                        <p:strVal val="visible"/>
                                      </p:to>
                                    </p:set>
                                    <p:anim calcmode="lin" valueType="num">
                                      <p:cBhvr>
                                        <p:cTn id="47" dur="1000" fill="hold"/>
                                        <p:tgtEl>
                                          <p:spTgt spid="25612"/>
                                        </p:tgtEl>
                                        <p:attrNameLst>
                                          <p:attrName>ppt_w</p:attrName>
                                        </p:attrNameLst>
                                      </p:cBhvr>
                                      <p:tavLst>
                                        <p:tav tm="0">
                                          <p:val>
                                            <p:fltVal val="0"/>
                                          </p:val>
                                        </p:tav>
                                        <p:tav tm="100000">
                                          <p:val>
                                            <p:strVal val="#ppt_w"/>
                                          </p:val>
                                        </p:tav>
                                      </p:tavLst>
                                    </p:anim>
                                    <p:anim calcmode="lin" valueType="num">
                                      <p:cBhvr>
                                        <p:cTn id="48" dur="1000" fill="hold"/>
                                        <p:tgtEl>
                                          <p:spTgt spid="25612"/>
                                        </p:tgtEl>
                                        <p:attrNameLst>
                                          <p:attrName>ppt_h</p:attrName>
                                        </p:attrNameLst>
                                      </p:cBhvr>
                                      <p:tavLst>
                                        <p:tav tm="0">
                                          <p:val>
                                            <p:fltVal val="0"/>
                                          </p:val>
                                        </p:tav>
                                        <p:tav tm="100000">
                                          <p:val>
                                            <p:strVal val="#ppt_h"/>
                                          </p:val>
                                        </p:tav>
                                      </p:tavLst>
                                    </p:anim>
                                    <p:anim calcmode="lin" valueType="num">
                                      <p:cBhvr>
                                        <p:cTn id="49" dur="1000" fill="hold"/>
                                        <p:tgtEl>
                                          <p:spTgt spid="25612"/>
                                        </p:tgtEl>
                                        <p:attrNameLst>
                                          <p:attrName>ppt_x</p:attrName>
                                        </p:attrNameLst>
                                      </p:cBhvr>
                                      <p:tavLst>
                                        <p:tav tm="0">
                                          <p:val>
                                            <p:fltVal val="0.5"/>
                                          </p:val>
                                        </p:tav>
                                        <p:tav tm="100000">
                                          <p:val>
                                            <p:strVal val="#ppt_x"/>
                                          </p:val>
                                        </p:tav>
                                      </p:tavLst>
                                    </p:anim>
                                    <p:anim calcmode="lin" valueType="num">
                                      <p:cBhvr>
                                        <p:cTn id="50" dur="1000" fill="hold"/>
                                        <p:tgtEl>
                                          <p:spTgt spid="25612"/>
                                        </p:tgtEl>
                                        <p:attrNameLst>
                                          <p:attrName>ppt_y</p:attrName>
                                        </p:attrNameLst>
                                      </p:cBhvr>
                                      <p:tavLst>
                                        <p:tav tm="0">
                                          <p:val>
                                            <p:fltVal val="0.5"/>
                                          </p:val>
                                        </p:tav>
                                        <p:tav tm="100000">
                                          <p:val>
                                            <p:strVal val="#ppt_y"/>
                                          </p:val>
                                        </p:tav>
                                      </p:tavLst>
                                    </p:anim>
                                  </p:childTnLst>
                                </p:cTn>
                              </p:par>
                              <p:par>
                                <p:cTn id="51" presetID="23" presetClass="entr" presetSubtype="528" repeatCount="indefinite" fill="hold" nodeType="withEffect">
                                  <p:stCondLst>
                                    <p:cond delay="1500"/>
                                  </p:stCondLst>
                                  <p:childTnLst>
                                    <p:set>
                                      <p:cBhvr>
                                        <p:cTn id="52" dur="1" fill="hold">
                                          <p:stCondLst>
                                            <p:cond delay="0"/>
                                          </p:stCondLst>
                                        </p:cTn>
                                        <p:tgtEl>
                                          <p:spTgt spid="25613"/>
                                        </p:tgtEl>
                                        <p:attrNameLst>
                                          <p:attrName>style.visibility</p:attrName>
                                        </p:attrNameLst>
                                      </p:cBhvr>
                                      <p:to>
                                        <p:strVal val="visible"/>
                                      </p:to>
                                    </p:set>
                                    <p:anim calcmode="lin" valueType="num">
                                      <p:cBhvr>
                                        <p:cTn id="53" dur="1000" fill="hold"/>
                                        <p:tgtEl>
                                          <p:spTgt spid="25613"/>
                                        </p:tgtEl>
                                        <p:attrNameLst>
                                          <p:attrName>ppt_w</p:attrName>
                                        </p:attrNameLst>
                                      </p:cBhvr>
                                      <p:tavLst>
                                        <p:tav tm="0">
                                          <p:val>
                                            <p:fltVal val="0"/>
                                          </p:val>
                                        </p:tav>
                                        <p:tav tm="100000">
                                          <p:val>
                                            <p:strVal val="#ppt_w"/>
                                          </p:val>
                                        </p:tav>
                                      </p:tavLst>
                                    </p:anim>
                                    <p:anim calcmode="lin" valueType="num">
                                      <p:cBhvr>
                                        <p:cTn id="54" dur="1000" fill="hold"/>
                                        <p:tgtEl>
                                          <p:spTgt spid="25613"/>
                                        </p:tgtEl>
                                        <p:attrNameLst>
                                          <p:attrName>ppt_h</p:attrName>
                                        </p:attrNameLst>
                                      </p:cBhvr>
                                      <p:tavLst>
                                        <p:tav tm="0">
                                          <p:val>
                                            <p:fltVal val="0"/>
                                          </p:val>
                                        </p:tav>
                                        <p:tav tm="100000">
                                          <p:val>
                                            <p:strVal val="#ppt_h"/>
                                          </p:val>
                                        </p:tav>
                                      </p:tavLst>
                                    </p:anim>
                                    <p:anim calcmode="lin" valueType="num">
                                      <p:cBhvr>
                                        <p:cTn id="55" dur="1000" fill="hold"/>
                                        <p:tgtEl>
                                          <p:spTgt spid="25613"/>
                                        </p:tgtEl>
                                        <p:attrNameLst>
                                          <p:attrName>ppt_x</p:attrName>
                                        </p:attrNameLst>
                                      </p:cBhvr>
                                      <p:tavLst>
                                        <p:tav tm="0">
                                          <p:val>
                                            <p:fltVal val="0.5"/>
                                          </p:val>
                                        </p:tav>
                                        <p:tav tm="100000">
                                          <p:val>
                                            <p:strVal val="#ppt_x"/>
                                          </p:val>
                                        </p:tav>
                                      </p:tavLst>
                                    </p:anim>
                                    <p:anim calcmode="lin" valueType="num">
                                      <p:cBhvr>
                                        <p:cTn id="56" dur="1000" fill="hold"/>
                                        <p:tgtEl>
                                          <p:spTgt spid="25613"/>
                                        </p:tgtEl>
                                        <p:attrNameLst>
                                          <p:attrName>ppt_y</p:attrName>
                                        </p:attrNameLst>
                                      </p:cBhvr>
                                      <p:tavLst>
                                        <p:tav tm="0">
                                          <p:val>
                                            <p:fltVal val="0.5"/>
                                          </p:val>
                                        </p:tav>
                                        <p:tav tm="100000">
                                          <p:val>
                                            <p:strVal val="#ppt_y"/>
                                          </p:val>
                                        </p:tav>
                                      </p:tavLst>
                                    </p:anim>
                                  </p:childTnLst>
                                </p:cTn>
                              </p:par>
                              <p:par>
                                <p:cTn id="57" presetID="23" presetClass="entr" presetSubtype="528" repeatCount="indefinite" fill="hold" nodeType="withEffect">
                                  <p:stCondLst>
                                    <p:cond delay="1500"/>
                                  </p:stCondLst>
                                  <p:childTnLst>
                                    <p:set>
                                      <p:cBhvr>
                                        <p:cTn id="58" dur="1" fill="hold">
                                          <p:stCondLst>
                                            <p:cond delay="0"/>
                                          </p:stCondLst>
                                        </p:cTn>
                                        <p:tgtEl>
                                          <p:spTgt spid="25614"/>
                                        </p:tgtEl>
                                        <p:attrNameLst>
                                          <p:attrName>style.visibility</p:attrName>
                                        </p:attrNameLst>
                                      </p:cBhvr>
                                      <p:to>
                                        <p:strVal val="visible"/>
                                      </p:to>
                                    </p:set>
                                    <p:anim calcmode="lin" valueType="num">
                                      <p:cBhvr>
                                        <p:cTn id="59" dur="1000" fill="hold"/>
                                        <p:tgtEl>
                                          <p:spTgt spid="25614"/>
                                        </p:tgtEl>
                                        <p:attrNameLst>
                                          <p:attrName>ppt_w</p:attrName>
                                        </p:attrNameLst>
                                      </p:cBhvr>
                                      <p:tavLst>
                                        <p:tav tm="0">
                                          <p:val>
                                            <p:fltVal val="0"/>
                                          </p:val>
                                        </p:tav>
                                        <p:tav tm="100000">
                                          <p:val>
                                            <p:strVal val="#ppt_w"/>
                                          </p:val>
                                        </p:tav>
                                      </p:tavLst>
                                    </p:anim>
                                    <p:anim calcmode="lin" valueType="num">
                                      <p:cBhvr>
                                        <p:cTn id="60" dur="1000" fill="hold"/>
                                        <p:tgtEl>
                                          <p:spTgt spid="25614"/>
                                        </p:tgtEl>
                                        <p:attrNameLst>
                                          <p:attrName>ppt_h</p:attrName>
                                        </p:attrNameLst>
                                      </p:cBhvr>
                                      <p:tavLst>
                                        <p:tav tm="0">
                                          <p:val>
                                            <p:fltVal val="0"/>
                                          </p:val>
                                        </p:tav>
                                        <p:tav tm="100000">
                                          <p:val>
                                            <p:strVal val="#ppt_h"/>
                                          </p:val>
                                        </p:tav>
                                      </p:tavLst>
                                    </p:anim>
                                    <p:anim calcmode="lin" valueType="num">
                                      <p:cBhvr>
                                        <p:cTn id="61" dur="1000" fill="hold"/>
                                        <p:tgtEl>
                                          <p:spTgt spid="25614"/>
                                        </p:tgtEl>
                                        <p:attrNameLst>
                                          <p:attrName>ppt_x</p:attrName>
                                        </p:attrNameLst>
                                      </p:cBhvr>
                                      <p:tavLst>
                                        <p:tav tm="0">
                                          <p:val>
                                            <p:fltVal val="0.5"/>
                                          </p:val>
                                        </p:tav>
                                        <p:tav tm="100000">
                                          <p:val>
                                            <p:strVal val="#ppt_x"/>
                                          </p:val>
                                        </p:tav>
                                      </p:tavLst>
                                    </p:anim>
                                    <p:anim calcmode="lin" valueType="num">
                                      <p:cBhvr>
                                        <p:cTn id="62" dur="1000" fill="hold"/>
                                        <p:tgtEl>
                                          <p:spTgt spid="25614"/>
                                        </p:tgtEl>
                                        <p:attrNameLst>
                                          <p:attrName>ppt_y</p:attrName>
                                        </p:attrNameLst>
                                      </p:cBhvr>
                                      <p:tavLst>
                                        <p:tav tm="0">
                                          <p:val>
                                            <p:fltVal val="0.5"/>
                                          </p:val>
                                        </p:tav>
                                        <p:tav tm="100000">
                                          <p:val>
                                            <p:strVal val="#ppt_y"/>
                                          </p:val>
                                        </p:tav>
                                      </p:tavLst>
                                    </p:anim>
                                  </p:childTnLst>
                                </p:cTn>
                              </p:par>
                              <p:par>
                                <p:cTn id="63" presetID="23" presetClass="entr" presetSubtype="528" repeatCount="indefinite" fill="hold" nodeType="withEffect">
                                  <p:stCondLst>
                                    <p:cond delay="0"/>
                                  </p:stCondLst>
                                  <p:childTnLst>
                                    <p:set>
                                      <p:cBhvr>
                                        <p:cTn id="64" dur="1" fill="hold">
                                          <p:stCondLst>
                                            <p:cond delay="0"/>
                                          </p:stCondLst>
                                        </p:cTn>
                                        <p:tgtEl>
                                          <p:spTgt spid="25615"/>
                                        </p:tgtEl>
                                        <p:attrNameLst>
                                          <p:attrName>style.visibility</p:attrName>
                                        </p:attrNameLst>
                                      </p:cBhvr>
                                      <p:to>
                                        <p:strVal val="visible"/>
                                      </p:to>
                                    </p:set>
                                    <p:anim calcmode="lin" valueType="num">
                                      <p:cBhvr>
                                        <p:cTn id="65" dur="1000" fill="hold"/>
                                        <p:tgtEl>
                                          <p:spTgt spid="25615"/>
                                        </p:tgtEl>
                                        <p:attrNameLst>
                                          <p:attrName>ppt_w</p:attrName>
                                        </p:attrNameLst>
                                      </p:cBhvr>
                                      <p:tavLst>
                                        <p:tav tm="0">
                                          <p:val>
                                            <p:fltVal val="0"/>
                                          </p:val>
                                        </p:tav>
                                        <p:tav tm="100000">
                                          <p:val>
                                            <p:strVal val="#ppt_w"/>
                                          </p:val>
                                        </p:tav>
                                      </p:tavLst>
                                    </p:anim>
                                    <p:anim calcmode="lin" valueType="num">
                                      <p:cBhvr>
                                        <p:cTn id="66" dur="1000" fill="hold"/>
                                        <p:tgtEl>
                                          <p:spTgt spid="25615"/>
                                        </p:tgtEl>
                                        <p:attrNameLst>
                                          <p:attrName>ppt_h</p:attrName>
                                        </p:attrNameLst>
                                      </p:cBhvr>
                                      <p:tavLst>
                                        <p:tav tm="0">
                                          <p:val>
                                            <p:fltVal val="0"/>
                                          </p:val>
                                        </p:tav>
                                        <p:tav tm="100000">
                                          <p:val>
                                            <p:strVal val="#ppt_h"/>
                                          </p:val>
                                        </p:tav>
                                      </p:tavLst>
                                    </p:anim>
                                    <p:anim calcmode="lin" valueType="num">
                                      <p:cBhvr>
                                        <p:cTn id="67" dur="1000" fill="hold"/>
                                        <p:tgtEl>
                                          <p:spTgt spid="25615"/>
                                        </p:tgtEl>
                                        <p:attrNameLst>
                                          <p:attrName>ppt_x</p:attrName>
                                        </p:attrNameLst>
                                      </p:cBhvr>
                                      <p:tavLst>
                                        <p:tav tm="0">
                                          <p:val>
                                            <p:fltVal val="0.5"/>
                                          </p:val>
                                        </p:tav>
                                        <p:tav tm="100000">
                                          <p:val>
                                            <p:strVal val="#ppt_x"/>
                                          </p:val>
                                        </p:tav>
                                      </p:tavLst>
                                    </p:anim>
                                    <p:anim calcmode="lin" valueType="num">
                                      <p:cBhvr>
                                        <p:cTn id="68" dur="1000" fill="hold"/>
                                        <p:tgtEl>
                                          <p:spTgt spid="25615"/>
                                        </p:tgtEl>
                                        <p:attrNameLst>
                                          <p:attrName>ppt_y</p:attrName>
                                        </p:attrNameLst>
                                      </p:cBhvr>
                                      <p:tavLst>
                                        <p:tav tm="0">
                                          <p:val>
                                            <p:fltVal val="0.5"/>
                                          </p:val>
                                        </p:tav>
                                        <p:tav tm="100000">
                                          <p:val>
                                            <p:strVal val="#ppt_y"/>
                                          </p:val>
                                        </p:tav>
                                      </p:tavLst>
                                    </p:anim>
                                  </p:childTnLst>
                                </p:cTn>
                              </p:par>
                              <p:par>
                                <p:cTn id="69" presetID="23" presetClass="entr" presetSubtype="528" repeatCount="indefinite" fill="hold" nodeType="withEffect">
                                  <p:stCondLst>
                                    <p:cond delay="0"/>
                                  </p:stCondLst>
                                  <p:childTnLst>
                                    <p:set>
                                      <p:cBhvr>
                                        <p:cTn id="70" dur="1" fill="hold">
                                          <p:stCondLst>
                                            <p:cond delay="0"/>
                                          </p:stCondLst>
                                        </p:cTn>
                                        <p:tgtEl>
                                          <p:spTgt spid="25616"/>
                                        </p:tgtEl>
                                        <p:attrNameLst>
                                          <p:attrName>style.visibility</p:attrName>
                                        </p:attrNameLst>
                                      </p:cBhvr>
                                      <p:to>
                                        <p:strVal val="visible"/>
                                      </p:to>
                                    </p:set>
                                    <p:anim calcmode="lin" valueType="num">
                                      <p:cBhvr>
                                        <p:cTn id="71" dur="1000" fill="hold"/>
                                        <p:tgtEl>
                                          <p:spTgt spid="25616"/>
                                        </p:tgtEl>
                                        <p:attrNameLst>
                                          <p:attrName>ppt_w</p:attrName>
                                        </p:attrNameLst>
                                      </p:cBhvr>
                                      <p:tavLst>
                                        <p:tav tm="0">
                                          <p:val>
                                            <p:fltVal val="0"/>
                                          </p:val>
                                        </p:tav>
                                        <p:tav tm="100000">
                                          <p:val>
                                            <p:strVal val="#ppt_w"/>
                                          </p:val>
                                        </p:tav>
                                      </p:tavLst>
                                    </p:anim>
                                    <p:anim calcmode="lin" valueType="num">
                                      <p:cBhvr>
                                        <p:cTn id="72" dur="1000" fill="hold"/>
                                        <p:tgtEl>
                                          <p:spTgt spid="25616"/>
                                        </p:tgtEl>
                                        <p:attrNameLst>
                                          <p:attrName>ppt_h</p:attrName>
                                        </p:attrNameLst>
                                      </p:cBhvr>
                                      <p:tavLst>
                                        <p:tav tm="0">
                                          <p:val>
                                            <p:fltVal val="0"/>
                                          </p:val>
                                        </p:tav>
                                        <p:tav tm="100000">
                                          <p:val>
                                            <p:strVal val="#ppt_h"/>
                                          </p:val>
                                        </p:tav>
                                      </p:tavLst>
                                    </p:anim>
                                    <p:anim calcmode="lin" valueType="num">
                                      <p:cBhvr>
                                        <p:cTn id="73" dur="1000" fill="hold"/>
                                        <p:tgtEl>
                                          <p:spTgt spid="25616"/>
                                        </p:tgtEl>
                                        <p:attrNameLst>
                                          <p:attrName>ppt_x</p:attrName>
                                        </p:attrNameLst>
                                      </p:cBhvr>
                                      <p:tavLst>
                                        <p:tav tm="0">
                                          <p:val>
                                            <p:fltVal val="0.5"/>
                                          </p:val>
                                        </p:tav>
                                        <p:tav tm="100000">
                                          <p:val>
                                            <p:strVal val="#ppt_x"/>
                                          </p:val>
                                        </p:tav>
                                      </p:tavLst>
                                    </p:anim>
                                    <p:anim calcmode="lin" valueType="num">
                                      <p:cBhvr>
                                        <p:cTn id="74" dur="1000" fill="hold"/>
                                        <p:tgtEl>
                                          <p:spTgt spid="25616"/>
                                        </p:tgtEl>
                                        <p:attrNameLst>
                                          <p:attrName>ppt_y</p:attrName>
                                        </p:attrNameLst>
                                      </p:cBhvr>
                                      <p:tavLst>
                                        <p:tav tm="0">
                                          <p:val>
                                            <p:fltVal val="0.5"/>
                                          </p:val>
                                        </p:tav>
                                        <p:tav tm="100000">
                                          <p:val>
                                            <p:strVal val="#ppt_y"/>
                                          </p:val>
                                        </p:tav>
                                      </p:tavLst>
                                    </p:anim>
                                  </p:childTnLst>
                                </p:cTn>
                              </p:par>
                              <p:par>
                                <p:cTn id="75" presetID="23" presetClass="entr" presetSubtype="16" fill="hold" nodeType="withEffect">
                                  <p:stCondLst>
                                    <p:cond delay="0"/>
                                  </p:stCondLst>
                                  <p:childTnLst>
                                    <p:set>
                                      <p:cBhvr>
                                        <p:cTn id="76" dur="1" fill="hold">
                                          <p:stCondLst>
                                            <p:cond delay="0"/>
                                          </p:stCondLst>
                                        </p:cTn>
                                        <p:tgtEl>
                                          <p:spTgt spid="25618"/>
                                        </p:tgtEl>
                                        <p:attrNameLst>
                                          <p:attrName>style.visibility</p:attrName>
                                        </p:attrNameLst>
                                      </p:cBhvr>
                                      <p:to>
                                        <p:strVal val="visible"/>
                                      </p:to>
                                    </p:set>
                                    <p:anim calcmode="lin" valueType="num">
                                      <p:cBhvr>
                                        <p:cTn id="77" dur="500" fill="hold"/>
                                        <p:tgtEl>
                                          <p:spTgt spid="25618"/>
                                        </p:tgtEl>
                                        <p:attrNameLst>
                                          <p:attrName>ppt_w</p:attrName>
                                        </p:attrNameLst>
                                      </p:cBhvr>
                                      <p:tavLst>
                                        <p:tav tm="0">
                                          <p:val>
                                            <p:fltVal val="0"/>
                                          </p:val>
                                        </p:tav>
                                        <p:tav tm="100000">
                                          <p:val>
                                            <p:strVal val="#ppt_w"/>
                                          </p:val>
                                        </p:tav>
                                      </p:tavLst>
                                    </p:anim>
                                    <p:anim calcmode="lin" valueType="num">
                                      <p:cBhvr>
                                        <p:cTn id="78" dur="500" fill="hold"/>
                                        <p:tgtEl>
                                          <p:spTgt spid="25618"/>
                                        </p:tgtEl>
                                        <p:attrNameLst>
                                          <p:attrName>ppt_h</p:attrName>
                                        </p:attrNameLst>
                                      </p:cBhvr>
                                      <p:tavLst>
                                        <p:tav tm="0">
                                          <p:val>
                                            <p:fltVal val="0"/>
                                          </p:val>
                                        </p:tav>
                                        <p:tav tm="100000">
                                          <p:val>
                                            <p:strVal val="#ppt_h"/>
                                          </p:val>
                                        </p:tav>
                                      </p:tavLst>
                                    </p:anim>
                                  </p:childTnLst>
                                </p:cTn>
                              </p:par>
                              <p:par>
                                <p:cTn id="79" presetID="23" presetClass="entr" presetSubtype="528" repeatCount="indefinite" fill="hold" nodeType="withEffect">
                                  <p:stCondLst>
                                    <p:cond delay="1500"/>
                                  </p:stCondLst>
                                  <p:childTnLst>
                                    <p:set>
                                      <p:cBhvr>
                                        <p:cTn id="80" dur="1" fill="hold">
                                          <p:stCondLst>
                                            <p:cond delay="0"/>
                                          </p:stCondLst>
                                        </p:cTn>
                                        <p:tgtEl>
                                          <p:spTgt spid="25619"/>
                                        </p:tgtEl>
                                        <p:attrNameLst>
                                          <p:attrName>style.visibility</p:attrName>
                                        </p:attrNameLst>
                                      </p:cBhvr>
                                      <p:to>
                                        <p:strVal val="visible"/>
                                      </p:to>
                                    </p:set>
                                    <p:anim calcmode="lin" valueType="num">
                                      <p:cBhvr>
                                        <p:cTn id="81" dur="1000" fill="hold"/>
                                        <p:tgtEl>
                                          <p:spTgt spid="25619"/>
                                        </p:tgtEl>
                                        <p:attrNameLst>
                                          <p:attrName>ppt_w</p:attrName>
                                        </p:attrNameLst>
                                      </p:cBhvr>
                                      <p:tavLst>
                                        <p:tav tm="0">
                                          <p:val>
                                            <p:fltVal val="0"/>
                                          </p:val>
                                        </p:tav>
                                        <p:tav tm="100000">
                                          <p:val>
                                            <p:strVal val="#ppt_w"/>
                                          </p:val>
                                        </p:tav>
                                      </p:tavLst>
                                    </p:anim>
                                    <p:anim calcmode="lin" valueType="num">
                                      <p:cBhvr>
                                        <p:cTn id="82" dur="1000" fill="hold"/>
                                        <p:tgtEl>
                                          <p:spTgt spid="25619"/>
                                        </p:tgtEl>
                                        <p:attrNameLst>
                                          <p:attrName>ppt_h</p:attrName>
                                        </p:attrNameLst>
                                      </p:cBhvr>
                                      <p:tavLst>
                                        <p:tav tm="0">
                                          <p:val>
                                            <p:fltVal val="0"/>
                                          </p:val>
                                        </p:tav>
                                        <p:tav tm="100000">
                                          <p:val>
                                            <p:strVal val="#ppt_h"/>
                                          </p:val>
                                        </p:tav>
                                      </p:tavLst>
                                    </p:anim>
                                    <p:anim calcmode="lin" valueType="num">
                                      <p:cBhvr>
                                        <p:cTn id="83" dur="1000" fill="hold"/>
                                        <p:tgtEl>
                                          <p:spTgt spid="25619"/>
                                        </p:tgtEl>
                                        <p:attrNameLst>
                                          <p:attrName>ppt_x</p:attrName>
                                        </p:attrNameLst>
                                      </p:cBhvr>
                                      <p:tavLst>
                                        <p:tav tm="0">
                                          <p:val>
                                            <p:fltVal val="0.5"/>
                                          </p:val>
                                        </p:tav>
                                        <p:tav tm="100000">
                                          <p:val>
                                            <p:strVal val="#ppt_x"/>
                                          </p:val>
                                        </p:tav>
                                      </p:tavLst>
                                    </p:anim>
                                    <p:anim calcmode="lin" valueType="num">
                                      <p:cBhvr>
                                        <p:cTn id="84" dur="1000" fill="hold"/>
                                        <p:tgtEl>
                                          <p:spTgt spid="25619"/>
                                        </p:tgtEl>
                                        <p:attrNameLst>
                                          <p:attrName>ppt_y</p:attrName>
                                        </p:attrNameLst>
                                      </p:cBhvr>
                                      <p:tavLst>
                                        <p:tav tm="0">
                                          <p:val>
                                            <p:fltVal val="0.5"/>
                                          </p:val>
                                        </p:tav>
                                        <p:tav tm="100000">
                                          <p:val>
                                            <p:strVal val="#ppt_y"/>
                                          </p:val>
                                        </p:tav>
                                      </p:tavLst>
                                    </p:anim>
                                  </p:childTnLst>
                                </p:cTn>
                              </p:par>
                              <p:par>
                                <p:cTn id="85" presetID="23" presetClass="entr" presetSubtype="528" repeatCount="indefinite" fill="hold" nodeType="withEffect">
                                  <p:stCondLst>
                                    <p:cond delay="1500"/>
                                  </p:stCondLst>
                                  <p:childTnLst>
                                    <p:set>
                                      <p:cBhvr>
                                        <p:cTn id="86" dur="1" fill="hold">
                                          <p:stCondLst>
                                            <p:cond delay="0"/>
                                          </p:stCondLst>
                                        </p:cTn>
                                        <p:tgtEl>
                                          <p:spTgt spid="25620"/>
                                        </p:tgtEl>
                                        <p:attrNameLst>
                                          <p:attrName>style.visibility</p:attrName>
                                        </p:attrNameLst>
                                      </p:cBhvr>
                                      <p:to>
                                        <p:strVal val="visible"/>
                                      </p:to>
                                    </p:set>
                                    <p:anim calcmode="lin" valueType="num">
                                      <p:cBhvr>
                                        <p:cTn id="87" dur="1000" fill="hold"/>
                                        <p:tgtEl>
                                          <p:spTgt spid="25620"/>
                                        </p:tgtEl>
                                        <p:attrNameLst>
                                          <p:attrName>ppt_w</p:attrName>
                                        </p:attrNameLst>
                                      </p:cBhvr>
                                      <p:tavLst>
                                        <p:tav tm="0">
                                          <p:val>
                                            <p:fltVal val="0"/>
                                          </p:val>
                                        </p:tav>
                                        <p:tav tm="100000">
                                          <p:val>
                                            <p:strVal val="#ppt_w"/>
                                          </p:val>
                                        </p:tav>
                                      </p:tavLst>
                                    </p:anim>
                                    <p:anim calcmode="lin" valueType="num">
                                      <p:cBhvr>
                                        <p:cTn id="88" dur="1000" fill="hold"/>
                                        <p:tgtEl>
                                          <p:spTgt spid="25620"/>
                                        </p:tgtEl>
                                        <p:attrNameLst>
                                          <p:attrName>ppt_h</p:attrName>
                                        </p:attrNameLst>
                                      </p:cBhvr>
                                      <p:tavLst>
                                        <p:tav tm="0">
                                          <p:val>
                                            <p:fltVal val="0"/>
                                          </p:val>
                                        </p:tav>
                                        <p:tav tm="100000">
                                          <p:val>
                                            <p:strVal val="#ppt_h"/>
                                          </p:val>
                                        </p:tav>
                                      </p:tavLst>
                                    </p:anim>
                                    <p:anim calcmode="lin" valueType="num">
                                      <p:cBhvr>
                                        <p:cTn id="89" dur="1000" fill="hold"/>
                                        <p:tgtEl>
                                          <p:spTgt spid="25620"/>
                                        </p:tgtEl>
                                        <p:attrNameLst>
                                          <p:attrName>ppt_x</p:attrName>
                                        </p:attrNameLst>
                                      </p:cBhvr>
                                      <p:tavLst>
                                        <p:tav tm="0">
                                          <p:val>
                                            <p:fltVal val="0.5"/>
                                          </p:val>
                                        </p:tav>
                                        <p:tav tm="100000">
                                          <p:val>
                                            <p:strVal val="#ppt_x"/>
                                          </p:val>
                                        </p:tav>
                                      </p:tavLst>
                                    </p:anim>
                                    <p:anim calcmode="lin" valueType="num">
                                      <p:cBhvr>
                                        <p:cTn id="90" dur="1000" fill="hold"/>
                                        <p:tgtEl>
                                          <p:spTgt spid="256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P spid="25609" grpId="0" animBg="1"/>
      <p:bldP spid="256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ANd9GcQvpA4yBqOa7vi9eYFVawJcg94iYlR1CKlNCzTqVKgj4UGbVaoXMQ"/>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39" name="Rectangle 5"/>
          <p:cNvSpPr>
            <a:spLocks noChangeArrowheads="1"/>
          </p:cNvSpPr>
          <p:nvPr/>
        </p:nvSpPr>
        <p:spPr bwMode="auto">
          <a:xfrm>
            <a:off x="533400" y="0"/>
            <a:ext cx="7772400" cy="1077913"/>
          </a:xfrm>
          <a:prstGeom prst="rect">
            <a:avLst/>
          </a:prstGeom>
          <a:noFill/>
          <a:ln w="12700" cap="sq">
            <a:noFill/>
            <a:miter lim="800000"/>
            <a:headEnd type="none" w="sm" len="sm"/>
            <a:tailEnd type="none" w="sm" len="sm"/>
          </a:ln>
        </p:spPr>
        <p:txBody>
          <a:bodyPr>
            <a:spAutoFit/>
          </a:bodyPr>
          <a:lstStyle/>
          <a:p>
            <a:pPr algn="ctr" eaLnBrk="0" hangingPunct="0"/>
            <a:r>
              <a:rPr lang="en-US" sz="2000" b="1">
                <a:solidFill>
                  <a:srgbClr val="FF0000"/>
                </a:solidFill>
                <a:latin typeface="Arial" charset="0"/>
                <a:cs typeface="Times New Roman" pitchFamily="18" charset="0"/>
              </a:rPr>
              <a:t>     </a:t>
            </a:r>
            <a:r>
              <a:rPr lang="en-US" b="1" u="sng">
                <a:solidFill>
                  <a:srgbClr val="FF0000"/>
                </a:solidFill>
                <a:latin typeface="Arial" charset="0"/>
                <a:cs typeface="Times New Roman" pitchFamily="18" charset="0"/>
              </a:rPr>
              <a:t>Tập đọc </a:t>
            </a:r>
          </a:p>
          <a:p>
            <a:pPr algn="ctr" eaLnBrk="0" hangingPunct="0"/>
            <a:r>
              <a:rPr lang="en-US" b="1">
                <a:solidFill>
                  <a:srgbClr val="0000CC"/>
                </a:solidFill>
                <a:latin typeface="Arial" charset="0"/>
                <a:cs typeface="Times New Roman" pitchFamily="18" charset="0"/>
              </a:rPr>
              <a:t>QUÀ CỦA ĐỒNG NỘI</a:t>
            </a:r>
          </a:p>
        </p:txBody>
      </p:sp>
      <p:sp>
        <p:nvSpPr>
          <p:cNvPr id="12294" name="AutoShape 6">
            <a:hlinkClick r:id="rId3" action="ppaction://hlinksldjump"/>
          </p:cNvPr>
          <p:cNvSpPr>
            <a:spLocks noChangeArrowheads="1"/>
          </p:cNvSpPr>
          <p:nvPr/>
        </p:nvSpPr>
        <p:spPr bwMode="gray">
          <a:xfrm>
            <a:off x="2286000" y="1295400"/>
            <a:ext cx="4038600" cy="990600"/>
          </a:xfrm>
          <a:prstGeom prst="roundRect">
            <a:avLst>
              <a:gd name="adj" fmla="val 10889"/>
            </a:avLst>
          </a:prstGeom>
          <a:solidFill>
            <a:srgbClr val="FF99FF"/>
          </a:solidFill>
          <a:ln w="38100">
            <a:solidFill>
              <a:schemeClr val="hlink"/>
            </a:solidFill>
            <a:round/>
            <a:headEnd/>
            <a:tailEnd/>
          </a:ln>
          <a:effectLst>
            <a:outerShdw dist="135003" dir="2928844" algn="ctr" rotWithShape="0">
              <a:srgbClr val="000000">
                <a:alpha val="50000"/>
              </a:srgbClr>
            </a:outerShdw>
          </a:effectLst>
        </p:spPr>
        <p:txBody>
          <a:bodyPr wrap="none" anchor="ctr"/>
          <a:lstStyle/>
          <a:p>
            <a:pPr algn="ctr"/>
            <a:r>
              <a:rPr lang="en-US" sz="3600" b="1" i="1">
                <a:solidFill>
                  <a:srgbClr val="990000"/>
                </a:solidFill>
                <a:latin typeface="Arial" charset="0"/>
                <a:cs typeface="Times New Roman" pitchFamily="18" charset="0"/>
              </a:rPr>
              <a:t>Tìm hiểu bài</a:t>
            </a:r>
          </a:p>
        </p:txBody>
      </p:sp>
      <p:sp>
        <p:nvSpPr>
          <p:cNvPr id="12297" name="AutoShape 9"/>
          <p:cNvSpPr>
            <a:spLocks noChangeArrowheads="1"/>
          </p:cNvSpPr>
          <p:nvPr/>
        </p:nvSpPr>
        <p:spPr bwMode="auto">
          <a:xfrm>
            <a:off x="0" y="2590800"/>
            <a:ext cx="4800600" cy="3048000"/>
          </a:xfrm>
          <a:prstGeom prst="cloudCallout">
            <a:avLst>
              <a:gd name="adj1" fmla="val -49537"/>
              <a:gd name="adj2" fmla="val 89273"/>
            </a:avLst>
          </a:prstGeom>
          <a:gradFill rotWithShape="1">
            <a:gsLst>
              <a:gs pos="0">
                <a:srgbClr val="00FF00"/>
              </a:gs>
              <a:gs pos="100000">
                <a:srgbClr val="FFFFFF"/>
              </a:gs>
            </a:gsLst>
            <a:lin ang="5400000" scaled="1"/>
          </a:gradFill>
          <a:ln w="9525">
            <a:solidFill>
              <a:schemeClr val="tx1"/>
            </a:solidFill>
            <a:round/>
            <a:headEnd/>
            <a:tailEnd/>
          </a:ln>
        </p:spPr>
        <p:txBody>
          <a:bodyPr/>
          <a:lstStyle/>
          <a:p>
            <a:pPr algn="just"/>
            <a:r>
              <a:rPr lang="en-US" sz="2400" b="1">
                <a:solidFill>
                  <a:srgbClr val="000099"/>
                </a:solidFill>
                <a:latin typeface="Arial" charset="0"/>
              </a:rPr>
              <a:t>Cõu 1:</a:t>
            </a:r>
            <a:r>
              <a:rPr lang="en-US" sz="2000" b="1">
                <a:solidFill>
                  <a:srgbClr val="000099"/>
                </a:solidFill>
                <a:latin typeface="Arial" charset="0"/>
              </a:rPr>
              <a:t> </a:t>
            </a:r>
            <a:r>
              <a:rPr lang="en-US" sz="2400" b="1" i="1">
                <a:solidFill>
                  <a:srgbClr val="000099"/>
                </a:solidFill>
                <a:latin typeface="Arial" charset="0"/>
              </a:rPr>
              <a:t>Những dấu hiệu nào báo trước mùa cốm sắp đến?</a:t>
            </a:r>
            <a:br>
              <a:rPr lang="en-US" sz="2400" b="1" i="1">
                <a:solidFill>
                  <a:srgbClr val="000099"/>
                </a:solidFill>
                <a:latin typeface="Arial" charset="0"/>
              </a:rPr>
            </a:br>
            <a:r>
              <a:rPr lang="en-US" sz="2000" b="1">
                <a:solidFill>
                  <a:srgbClr val="000099"/>
                </a:solidFill>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ppt_x"/>
                                          </p:val>
                                        </p:tav>
                                        <p:tav tm="100000">
                                          <p:val>
                                            <p:strVal val="#ppt_x"/>
                                          </p:val>
                                        </p:tav>
                                      </p:tavLst>
                                    </p:anim>
                                    <p:anim calcmode="lin" valueType="num">
                                      <p:cBhvr additive="base">
                                        <p:cTn id="8"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2297"/>
                                        </p:tgtEl>
                                        <p:attrNameLst>
                                          <p:attrName>style.visibility</p:attrName>
                                        </p:attrNameLst>
                                      </p:cBhvr>
                                      <p:to>
                                        <p:strVal val="visible"/>
                                      </p:to>
                                    </p:set>
                                    <p:animEffect transition="in" filter="box(in)">
                                      <p:cBhvr>
                                        <p:cTn id="13" dur="5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gray">
          <a:xfrm>
            <a:off x="0" y="5715000"/>
            <a:ext cx="9144000" cy="1143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2400" b="1">
                <a:latin typeface="Arial" charset="0"/>
                <a:cs typeface="Times New Roman" pitchFamily="18" charset="0"/>
              </a:rPr>
              <a:t>             </a:t>
            </a:r>
          </a:p>
          <a:p>
            <a:pPr algn="ctr"/>
            <a:r>
              <a:rPr lang="en-US" sz="2400" b="1">
                <a:latin typeface="Arial" charset="0"/>
                <a:cs typeface="Times New Roman" pitchFamily="18" charset="0"/>
              </a:rPr>
              <a:t>Mùi của lá sen thoảng trong gió. Vì lá sen dùng để gói </a:t>
            </a:r>
          </a:p>
          <a:p>
            <a:pPr algn="ctr"/>
            <a:r>
              <a:rPr lang="en-US" sz="2400" b="1">
                <a:latin typeface="Arial" charset="0"/>
                <a:cs typeface="Times New Roman" pitchFamily="18" charset="0"/>
              </a:rPr>
              <a:t>cốm, gợi nhớ đến cốm.</a:t>
            </a:r>
          </a:p>
          <a:p>
            <a:pPr algn="ctr"/>
            <a:endParaRPr lang="en-US" sz="2800" b="1">
              <a:latin typeface="Arial" charset="0"/>
            </a:endParaRPr>
          </a:p>
        </p:txBody>
      </p:sp>
      <p:pic>
        <p:nvPicPr>
          <p:cNvPr id="15363" name="Picture 2" descr="G:\lop 3\imagesCAWSD3R7.jpg"/>
          <p:cNvPicPr>
            <a:picLocks noChangeAspect="1" noChangeArrowheads="1"/>
          </p:cNvPicPr>
          <p:nvPr/>
        </p:nvPicPr>
        <p:blipFill>
          <a:blip r:embed="rId2"/>
          <a:srcRect/>
          <a:stretch>
            <a:fillRect/>
          </a:stretch>
        </p:blipFill>
        <p:spPr bwMode="auto">
          <a:xfrm>
            <a:off x="152400" y="152400"/>
            <a:ext cx="88392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ANd9GcSRU7w2pI4XdMsrC_b9L2OItX5Mb678XFgPvhDt0SUOOa3lWaEg"/>
          <p:cNvPicPr>
            <a:picLocks noChangeAspect="1" noChangeArrowheads="1"/>
          </p:cNvPicPr>
          <p:nvPr/>
        </p:nvPicPr>
        <p:blipFill>
          <a:blip r:embed="rId2"/>
          <a:srcRect/>
          <a:stretch>
            <a:fillRect/>
          </a:stretch>
        </p:blipFill>
        <p:spPr bwMode="auto">
          <a:xfrm>
            <a:off x="0" y="20638"/>
            <a:ext cx="9144000" cy="6837362"/>
          </a:xfrm>
          <a:prstGeom prst="rect">
            <a:avLst/>
          </a:prstGeom>
          <a:noFill/>
          <a:ln w="9525">
            <a:noFill/>
            <a:miter lim="800000"/>
            <a:headEnd/>
            <a:tailEnd/>
          </a:ln>
        </p:spPr>
      </p:pic>
      <p:sp>
        <p:nvSpPr>
          <p:cNvPr id="16387" name="Rectangle 8"/>
          <p:cNvSpPr>
            <a:spLocks noChangeArrowheads="1"/>
          </p:cNvSpPr>
          <p:nvPr/>
        </p:nvSpPr>
        <p:spPr bwMode="auto">
          <a:xfrm>
            <a:off x="990600" y="0"/>
            <a:ext cx="7772400" cy="1077913"/>
          </a:xfrm>
          <a:prstGeom prst="rect">
            <a:avLst/>
          </a:prstGeom>
          <a:noFill/>
          <a:ln w="12700" cap="sq">
            <a:noFill/>
            <a:miter lim="800000"/>
            <a:headEnd type="none" w="sm" len="sm"/>
            <a:tailEnd type="none" w="sm" len="sm"/>
          </a:ln>
        </p:spPr>
        <p:txBody>
          <a:bodyPr>
            <a:spAutoFit/>
          </a:bodyPr>
          <a:lstStyle/>
          <a:p>
            <a:pPr algn="ctr" eaLnBrk="0" hangingPunct="0"/>
            <a:r>
              <a:rPr lang="en-US" sz="2000" b="1">
                <a:solidFill>
                  <a:srgbClr val="FF0000"/>
                </a:solidFill>
                <a:latin typeface="Arial" charset="0"/>
              </a:rPr>
              <a:t>     </a:t>
            </a:r>
            <a:r>
              <a:rPr lang="en-US" b="1" u="sng">
                <a:solidFill>
                  <a:srgbClr val="FF0000"/>
                </a:solidFill>
                <a:latin typeface="Arial" charset="0"/>
                <a:cs typeface="Times New Roman" pitchFamily="18" charset="0"/>
              </a:rPr>
              <a:t>Tập đọc </a:t>
            </a:r>
          </a:p>
          <a:p>
            <a:pPr algn="ctr" eaLnBrk="0" hangingPunct="0"/>
            <a:r>
              <a:rPr lang="en-US" b="1">
                <a:solidFill>
                  <a:srgbClr val="0000CC"/>
                </a:solidFill>
                <a:latin typeface="Arial" charset="0"/>
                <a:cs typeface="Times New Roman" pitchFamily="18" charset="0"/>
              </a:rPr>
              <a:t>QUÀ CỦA ĐỒNG NỘI</a:t>
            </a:r>
          </a:p>
        </p:txBody>
      </p:sp>
      <p:sp>
        <p:nvSpPr>
          <p:cNvPr id="16388" name="AutoShape 9">
            <a:hlinkClick r:id="rId3" action="ppaction://hlinksldjump"/>
          </p:cNvPr>
          <p:cNvSpPr>
            <a:spLocks noChangeArrowheads="1"/>
          </p:cNvSpPr>
          <p:nvPr/>
        </p:nvSpPr>
        <p:spPr bwMode="gray">
          <a:xfrm>
            <a:off x="2819400" y="1143000"/>
            <a:ext cx="4038600" cy="990600"/>
          </a:xfrm>
          <a:prstGeom prst="roundRect">
            <a:avLst>
              <a:gd name="adj" fmla="val 10889"/>
            </a:avLst>
          </a:prstGeom>
          <a:solidFill>
            <a:srgbClr val="FF99FF"/>
          </a:solidFill>
          <a:ln w="38100">
            <a:solidFill>
              <a:schemeClr val="hlink"/>
            </a:solidFill>
            <a:round/>
            <a:headEnd/>
            <a:tailEnd/>
          </a:ln>
          <a:effectLst>
            <a:outerShdw dist="135003" dir="2928844" algn="ctr" rotWithShape="0">
              <a:srgbClr val="000000">
                <a:alpha val="50000"/>
              </a:srgbClr>
            </a:outerShdw>
          </a:effectLst>
        </p:spPr>
        <p:txBody>
          <a:bodyPr wrap="none" anchor="ctr"/>
          <a:lstStyle/>
          <a:p>
            <a:pPr algn="ctr"/>
            <a:r>
              <a:rPr lang="en-US" sz="3600" b="1" i="1">
                <a:solidFill>
                  <a:srgbClr val="990000"/>
                </a:solidFill>
                <a:latin typeface="Arial" charset="0"/>
                <a:cs typeface="Times New Roman" pitchFamily="18" charset="0"/>
              </a:rPr>
              <a:t>Tìm hiểu bài</a:t>
            </a:r>
          </a:p>
        </p:txBody>
      </p:sp>
      <p:sp>
        <p:nvSpPr>
          <p:cNvPr id="15370" name="AutoShape 10"/>
          <p:cNvSpPr>
            <a:spLocks noChangeArrowheads="1"/>
          </p:cNvSpPr>
          <p:nvPr/>
        </p:nvSpPr>
        <p:spPr bwMode="auto">
          <a:xfrm>
            <a:off x="1371600" y="2286000"/>
            <a:ext cx="3733800" cy="2286000"/>
          </a:xfrm>
          <a:prstGeom prst="wedgeRectCallout">
            <a:avLst>
              <a:gd name="adj1" fmla="val 106676"/>
              <a:gd name="adj2" fmla="val 137361"/>
            </a:avLst>
          </a:prstGeom>
          <a:solidFill>
            <a:schemeClr val="accent1"/>
          </a:solidFill>
          <a:ln w="9525">
            <a:solidFill>
              <a:schemeClr val="tx1"/>
            </a:solidFill>
            <a:miter lim="800000"/>
            <a:headEnd/>
            <a:tailEnd/>
          </a:ln>
        </p:spPr>
        <p:txBody>
          <a:bodyPr/>
          <a:lstStyle/>
          <a:p>
            <a:pPr algn="ctr"/>
            <a:r>
              <a:rPr lang="en-US" sz="2800" b="1">
                <a:latin typeface="Arial" charset="0"/>
                <a:cs typeface="Times New Roman" pitchFamily="18" charset="0"/>
              </a:rPr>
              <a:t>Câu hỏi 2:</a:t>
            </a:r>
          </a:p>
          <a:p>
            <a:pPr algn="ctr"/>
            <a:r>
              <a:rPr lang="en-US" sz="2800" b="1">
                <a:latin typeface="Arial" charset="0"/>
                <a:cs typeface="Times New Roman" pitchFamily="18" charset="0"/>
              </a:rPr>
              <a:t>Hạt lúa non tinh khiết và quý giá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checkerboard(across)">
                                      <p:cBhvr>
                                        <p:cTn id="7"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gray">
          <a:xfrm>
            <a:off x="0" y="5715000"/>
            <a:ext cx="9448800" cy="1143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2000" b="1">
                <a:latin typeface="Arial" charset="0"/>
                <a:cs typeface="Times New Roman" pitchFamily="18" charset="0"/>
              </a:rPr>
              <a:t>             </a:t>
            </a:r>
          </a:p>
          <a:p>
            <a:pPr algn="ctr"/>
            <a:r>
              <a:rPr lang="en-US" sz="2000" b="1">
                <a:latin typeface="Arial" charset="0"/>
                <a:cs typeface="Times New Roman" pitchFamily="18" charset="0"/>
              </a:rPr>
              <a:t>Hạt Lúa non mang trong mình giọt sữa thơm phảng phất </a:t>
            </a:r>
          </a:p>
          <a:p>
            <a:pPr algn="ctr"/>
            <a:r>
              <a:rPr lang="en-US" sz="2000" b="1">
                <a:latin typeface="Arial" charset="0"/>
                <a:cs typeface="Times New Roman" pitchFamily="18" charset="0"/>
              </a:rPr>
              <a:t>hương vị ngàn hoa cỏ, kết tinh các chất quý trong sạch của trời.</a:t>
            </a:r>
          </a:p>
          <a:p>
            <a:pPr algn="ctr"/>
            <a:endParaRPr lang="en-US" sz="2400" b="1">
              <a:latin typeface="Arial" charset="0"/>
            </a:endParaRPr>
          </a:p>
        </p:txBody>
      </p:sp>
      <p:pic>
        <p:nvPicPr>
          <p:cNvPr id="17411" name="Picture 2" descr="G:\lop 3\images[7].jpg"/>
          <p:cNvPicPr>
            <a:picLocks noChangeAspect="1" noChangeArrowheads="1"/>
          </p:cNvPicPr>
          <p:nvPr/>
        </p:nvPicPr>
        <p:blipFill>
          <a:blip r:embed="rId2"/>
          <a:srcRect/>
          <a:stretch>
            <a:fillRect/>
          </a:stretch>
        </p:blipFill>
        <p:spPr bwMode="auto">
          <a:xfrm>
            <a:off x="76200" y="152400"/>
            <a:ext cx="89154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ANd9GcTIy9GewedXiUCo4KUiYOZIwbS55b-RYHVDBvGzxtXn9jYR3Rie"/>
          <p:cNvPicPr>
            <a:picLocks noChangeAspect="1" noChangeArrowheads="1"/>
          </p:cNvPicPr>
          <p:nvPr/>
        </p:nvPicPr>
        <p:blipFill>
          <a:blip r:embed="rId2"/>
          <a:srcRect/>
          <a:stretch>
            <a:fillRect/>
          </a:stretch>
        </p:blipFill>
        <p:spPr bwMode="auto">
          <a:xfrm>
            <a:off x="0" y="0"/>
            <a:ext cx="9144000" cy="6875463"/>
          </a:xfrm>
          <a:prstGeom prst="rect">
            <a:avLst/>
          </a:prstGeom>
          <a:noFill/>
          <a:ln w="9525">
            <a:noFill/>
            <a:miter lim="800000"/>
            <a:headEnd/>
            <a:tailEnd/>
          </a:ln>
        </p:spPr>
      </p:pic>
      <p:sp>
        <p:nvSpPr>
          <p:cNvPr id="18435" name="Rectangle 5"/>
          <p:cNvSpPr>
            <a:spLocks noChangeArrowheads="1"/>
          </p:cNvSpPr>
          <p:nvPr/>
        </p:nvSpPr>
        <p:spPr bwMode="auto">
          <a:xfrm>
            <a:off x="990600" y="0"/>
            <a:ext cx="7772400" cy="1077913"/>
          </a:xfrm>
          <a:prstGeom prst="rect">
            <a:avLst/>
          </a:prstGeom>
          <a:noFill/>
          <a:ln w="12700" cap="sq">
            <a:noFill/>
            <a:miter lim="800000"/>
            <a:headEnd type="none" w="sm" len="sm"/>
            <a:tailEnd type="none" w="sm" len="sm"/>
          </a:ln>
        </p:spPr>
        <p:txBody>
          <a:bodyPr>
            <a:spAutoFit/>
          </a:bodyPr>
          <a:lstStyle/>
          <a:p>
            <a:pPr algn="ctr" eaLnBrk="0" hangingPunct="0"/>
            <a:r>
              <a:rPr lang="en-US" sz="2000" b="1">
                <a:solidFill>
                  <a:srgbClr val="FF0000"/>
                </a:solidFill>
                <a:latin typeface="Arial" charset="0"/>
              </a:rPr>
              <a:t>     </a:t>
            </a:r>
            <a:r>
              <a:rPr lang="en-US" b="1" u="sng">
                <a:solidFill>
                  <a:srgbClr val="FF0000"/>
                </a:solidFill>
                <a:latin typeface="Arial" charset="0"/>
                <a:cs typeface="Times New Roman" pitchFamily="18" charset="0"/>
              </a:rPr>
              <a:t>Tập đọc </a:t>
            </a:r>
          </a:p>
          <a:p>
            <a:pPr algn="ctr" eaLnBrk="0" hangingPunct="0"/>
            <a:r>
              <a:rPr lang="en-US" b="1">
                <a:solidFill>
                  <a:srgbClr val="0000CC"/>
                </a:solidFill>
                <a:latin typeface="Arial" charset="0"/>
                <a:cs typeface="Times New Roman" pitchFamily="18" charset="0"/>
              </a:rPr>
              <a:t>QUÀ CỦA ĐỒNG NỘI</a:t>
            </a:r>
          </a:p>
        </p:txBody>
      </p:sp>
      <p:sp>
        <p:nvSpPr>
          <p:cNvPr id="18436" name="AutoShape 6">
            <a:hlinkClick r:id="rId3" action="ppaction://hlinksldjump"/>
          </p:cNvPr>
          <p:cNvSpPr>
            <a:spLocks noChangeArrowheads="1"/>
          </p:cNvSpPr>
          <p:nvPr/>
        </p:nvSpPr>
        <p:spPr bwMode="gray">
          <a:xfrm>
            <a:off x="2286000" y="1295400"/>
            <a:ext cx="4038600" cy="990600"/>
          </a:xfrm>
          <a:prstGeom prst="roundRect">
            <a:avLst>
              <a:gd name="adj" fmla="val 10889"/>
            </a:avLst>
          </a:prstGeom>
          <a:solidFill>
            <a:srgbClr val="FF99FF"/>
          </a:solidFill>
          <a:ln w="38100">
            <a:solidFill>
              <a:schemeClr val="hlink"/>
            </a:solidFill>
            <a:round/>
            <a:headEnd/>
            <a:tailEnd/>
          </a:ln>
          <a:effectLst>
            <a:outerShdw dist="135003" dir="2928844" algn="ctr" rotWithShape="0">
              <a:srgbClr val="000000">
                <a:alpha val="50000"/>
              </a:srgbClr>
            </a:outerShdw>
          </a:effectLst>
        </p:spPr>
        <p:txBody>
          <a:bodyPr wrap="none" anchor="ctr"/>
          <a:lstStyle/>
          <a:p>
            <a:pPr algn="ctr"/>
            <a:r>
              <a:rPr lang="en-US" sz="3600" b="1" i="1">
                <a:solidFill>
                  <a:srgbClr val="990000"/>
                </a:solidFill>
                <a:latin typeface="Arial" charset="0"/>
                <a:cs typeface="Times New Roman" pitchFamily="18" charset="0"/>
              </a:rPr>
              <a:t>Tìm hiểu bài</a:t>
            </a:r>
          </a:p>
        </p:txBody>
      </p:sp>
      <p:sp>
        <p:nvSpPr>
          <p:cNvPr id="17416" name="AutoShape 8"/>
          <p:cNvSpPr>
            <a:spLocks noChangeArrowheads="1"/>
          </p:cNvSpPr>
          <p:nvPr/>
        </p:nvSpPr>
        <p:spPr bwMode="auto">
          <a:xfrm>
            <a:off x="0" y="2362200"/>
            <a:ext cx="4191000" cy="4495800"/>
          </a:xfrm>
          <a:prstGeom prst="rightArrow">
            <a:avLst>
              <a:gd name="adj1" fmla="val 50000"/>
              <a:gd name="adj2" fmla="val 25944"/>
            </a:avLst>
          </a:prstGeom>
          <a:solidFill>
            <a:schemeClr val="folHlink"/>
          </a:solidFill>
          <a:ln w="9525">
            <a:solidFill>
              <a:srgbClr val="339933"/>
            </a:solidFill>
            <a:miter lim="800000"/>
            <a:headEnd/>
            <a:tailEnd/>
          </a:ln>
        </p:spPr>
        <p:txBody>
          <a:bodyPr wrap="none" anchor="ctr"/>
          <a:lstStyle/>
          <a:p>
            <a:pPr algn="ctr"/>
            <a:r>
              <a:rPr lang="en-US" sz="2800" b="1">
                <a:latin typeface="Arial" charset="0"/>
                <a:cs typeface="Times New Roman" pitchFamily="18" charset="0"/>
              </a:rPr>
              <a:t>Câu hỏi 3:</a:t>
            </a:r>
          </a:p>
          <a:p>
            <a:pPr algn="ctr"/>
            <a:r>
              <a:rPr lang="en-US" sz="2800" b="1">
                <a:latin typeface="Arial" charset="0"/>
                <a:cs typeface="Times New Roman" pitchFamily="18" charset="0"/>
              </a:rPr>
              <a:t> Tìm những chi tiết </a:t>
            </a:r>
          </a:p>
          <a:p>
            <a:pPr algn="ctr"/>
            <a:r>
              <a:rPr lang="en-US" sz="2800" b="1">
                <a:latin typeface="Arial" charset="0"/>
                <a:cs typeface="Times New Roman" pitchFamily="18" charset="0"/>
              </a:rPr>
              <a:t>nói lên nét đặc sắc</a:t>
            </a:r>
          </a:p>
          <a:p>
            <a:pPr algn="ctr"/>
            <a:r>
              <a:rPr lang="en-US" sz="2800" b="1">
                <a:latin typeface="Arial" charset="0"/>
                <a:cs typeface="Times New Roman" pitchFamily="18" charset="0"/>
              </a:rPr>
              <a:t>của công việc làm </a:t>
            </a:r>
          </a:p>
          <a:p>
            <a:pPr algn="ctr"/>
            <a:r>
              <a:rPr lang="en-US" sz="2800" b="1">
                <a:latin typeface="Arial" charset="0"/>
                <a:cs typeface="Times New Roman" pitchFamily="18" charset="0"/>
              </a:rPr>
              <a:t>Cốm?</a:t>
            </a:r>
          </a:p>
        </p:txBody>
      </p:sp>
      <p:pic>
        <p:nvPicPr>
          <p:cNvPr id="7" name="Picture 10" descr="139"/>
          <p:cNvPicPr>
            <a:picLocks noChangeAspect="1" noChangeArrowheads="1" noCrop="1"/>
          </p:cNvPicPr>
          <p:nvPr/>
        </p:nvPicPr>
        <p:blipFill>
          <a:blip r:embed="rId4"/>
          <a:srcRect/>
          <a:stretch>
            <a:fillRect/>
          </a:stretch>
        </p:blipFill>
        <p:spPr bwMode="auto">
          <a:xfrm>
            <a:off x="5867400" y="3276600"/>
            <a:ext cx="2133600" cy="2232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additive="base">
                                        <p:cTn id="7" dur="500" fill="hold"/>
                                        <p:tgtEl>
                                          <p:spTgt spid="17416"/>
                                        </p:tgtEl>
                                        <p:attrNameLst>
                                          <p:attrName>ppt_x</p:attrName>
                                        </p:attrNameLst>
                                      </p:cBhvr>
                                      <p:tavLst>
                                        <p:tav tm="0">
                                          <p:val>
                                            <p:strVal val="#ppt_x"/>
                                          </p:val>
                                        </p:tav>
                                        <p:tav tm="100000">
                                          <p:val>
                                            <p:strVal val="#ppt_x"/>
                                          </p:val>
                                        </p:tav>
                                      </p:tavLst>
                                    </p:anim>
                                    <p:anim calcmode="lin" valueType="num">
                                      <p:cBhvr additive="base">
                                        <p:cTn id="8" dur="500" fill="hold"/>
                                        <p:tgtEl>
                                          <p:spTgt spid="174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gray">
          <a:xfrm>
            <a:off x="0" y="5715000"/>
            <a:ext cx="9144000" cy="1143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1200" b="1">
                <a:latin typeface="Times New Roman" pitchFamily="18" charset="0"/>
                <a:cs typeface="Times New Roman" pitchFamily="18" charset="0"/>
              </a:rPr>
              <a:t>             </a:t>
            </a:r>
          </a:p>
          <a:p>
            <a:pPr algn="ctr"/>
            <a:r>
              <a:rPr lang="vi-VN" sz="2000">
                <a:latin typeface="Arial" charset="0"/>
              </a:rPr>
              <a:t>Bằng những cỏch thức riờng truyền từ đời này sang đời khỏc, </a:t>
            </a:r>
          </a:p>
          <a:p>
            <a:pPr algn="ctr"/>
            <a:r>
              <a:rPr lang="vi-VN" sz="2000">
                <a:latin typeface="Arial" charset="0"/>
              </a:rPr>
              <a:t>một sự bớ mật trõn trọng và khe khắt giữ gỡn, </a:t>
            </a:r>
          </a:p>
          <a:p>
            <a:pPr algn="ctr"/>
            <a:r>
              <a:rPr lang="vi-VN" sz="2000">
                <a:latin typeface="Arial" charset="0"/>
              </a:rPr>
              <a:t>cỏc cụ gỏi làng Vũng làm ra thứ cốm dẻo và thơm </a:t>
            </a:r>
            <a:r>
              <a:rPr lang="en-US" sz="2000" b="1">
                <a:latin typeface="Times New Roman" pitchFamily="18" charset="0"/>
                <a:cs typeface="Times New Roman" pitchFamily="18" charset="0"/>
              </a:rPr>
              <a:t>.</a:t>
            </a:r>
          </a:p>
          <a:p>
            <a:pPr algn="ctr"/>
            <a:endParaRPr lang="en-US" sz="1200" b="1"/>
          </a:p>
        </p:txBody>
      </p:sp>
      <p:pic>
        <p:nvPicPr>
          <p:cNvPr id="19459" name="Picture 2" descr="G:\lop 3\imagesCAY3BSM9.jpg"/>
          <p:cNvPicPr>
            <a:picLocks noChangeAspect="1" noChangeArrowheads="1"/>
          </p:cNvPicPr>
          <p:nvPr/>
        </p:nvPicPr>
        <p:blipFill>
          <a:blip r:embed="rId2"/>
          <a:srcRect/>
          <a:stretch>
            <a:fillRect/>
          </a:stretch>
        </p:blipFill>
        <p:spPr bwMode="auto">
          <a:xfrm>
            <a:off x="152400" y="228600"/>
            <a:ext cx="4114800" cy="4953000"/>
          </a:xfrm>
          <a:prstGeom prst="rect">
            <a:avLst/>
          </a:prstGeom>
          <a:noFill/>
          <a:ln w="9525">
            <a:noFill/>
            <a:miter lim="800000"/>
            <a:headEnd/>
            <a:tailEnd/>
          </a:ln>
        </p:spPr>
      </p:pic>
      <p:pic>
        <p:nvPicPr>
          <p:cNvPr id="19460" name="Picture 3" descr="G:\lop 3\imagesCAHIYN32.jpg"/>
          <p:cNvPicPr>
            <a:picLocks noChangeAspect="1" noChangeArrowheads="1"/>
          </p:cNvPicPr>
          <p:nvPr/>
        </p:nvPicPr>
        <p:blipFill>
          <a:blip r:embed="rId3"/>
          <a:srcRect/>
          <a:stretch>
            <a:fillRect/>
          </a:stretch>
        </p:blipFill>
        <p:spPr bwMode="auto">
          <a:xfrm>
            <a:off x="4648200" y="228600"/>
            <a:ext cx="41148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ANd9GcQvpA4yBqOa7vi9eYFVawJcg94iYlR1CKlNCzTqVKgj4UGbVaoXMQ"/>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3" name="Rectangle 5"/>
          <p:cNvSpPr>
            <a:spLocks noChangeArrowheads="1"/>
          </p:cNvSpPr>
          <p:nvPr/>
        </p:nvSpPr>
        <p:spPr bwMode="auto">
          <a:xfrm>
            <a:off x="533400" y="0"/>
            <a:ext cx="7772400" cy="1077913"/>
          </a:xfrm>
          <a:prstGeom prst="rect">
            <a:avLst/>
          </a:prstGeom>
          <a:noFill/>
          <a:ln w="12700" cap="sq">
            <a:noFill/>
            <a:miter lim="800000"/>
            <a:headEnd type="none" w="sm" len="sm"/>
            <a:tailEnd type="none" w="sm" len="sm"/>
          </a:ln>
        </p:spPr>
        <p:txBody>
          <a:bodyPr>
            <a:spAutoFit/>
          </a:bodyPr>
          <a:lstStyle/>
          <a:p>
            <a:pPr algn="ctr" eaLnBrk="0" hangingPunct="0"/>
            <a:r>
              <a:rPr lang="en-US" sz="2000" b="1">
                <a:solidFill>
                  <a:srgbClr val="FF0000"/>
                </a:solidFill>
                <a:latin typeface="Arial" charset="0"/>
                <a:cs typeface="Times New Roman" pitchFamily="18" charset="0"/>
              </a:rPr>
              <a:t>     </a:t>
            </a:r>
            <a:r>
              <a:rPr lang="en-US" b="1" u="sng">
                <a:solidFill>
                  <a:srgbClr val="FF0000"/>
                </a:solidFill>
                <a:latin typeface="Arial" charset="0"/>
                <a:cs typeface="Times New Roman" pitchFamily="18" charset="0"/>
              </a:rPr>
              <a:t>Tập đọc </a:t>
            </a:r>
          </a:p>
          <a:p>
            <a:pPr algn="ctr" eaLnBrk="0" hangingPunct="0"/>
            <a:r>
              <a:rPr lang="en-US" b="1">
                <a:solidFill>
                  <a:srgbClr val="0000CC"/>
                </a:solidFill>
                <a:latin typeface="Arial" charset="0"/>
                <a:cs typeface="Times New Roman" pitchFamily="18" charset="0"/>
              </a:rPr>
              <a:t>QUÀ CỦA ĐỒNG NỘI</a:t>
            </a:r>
          </a:p>
        </p:txBody>
      </p:sp>
      <p:sp>
        <p:nvSpPr>
          <p:cNvPr id="12294" name="AutoShape 6">
            <a:hlinkClick r:id="rId3" action="ppaction://hlinksldjump"/>
          </p:cNvPr>
          <p:cNvSpPr>
            <a:spLocks noChangeArrowheads="1"/>
          </p:cNvSpPr>
          <p:nvPr/>
        </p:nvSpPr>
        <p:spPr bwMode="gray">
          <a:xfrm>
            <a:off x="2286000" y="1295400"/>
            <a:ext cx="4038600" cy="990600"/>
          </a:xfrm>
          <a:prstGeom prst="roundRect">
            <a:avLst>
              <a:gd name="adj" fmla="val 10889"/>
            </a:avLst>
          </a:prstGeom>
          <a:solidFill>
            <a:srgbClr val="FF99FF"/>
          </a:solidFill>
          <a:ln w="38100">
            <a:solidFill>
              <a:schemeClr val="hlink"/>
            </a:solidFill>
            <a:round/>
            <a:headEnd/>
            <a:tailEnd/>
          </a:ln>
          <a:effectLst>
            <a:outerShdw dist="135003" dir="2928844" algn="ctr" rotWithShape="0">
              <a:srgbClr val="000000">
                <a:alpha val="50000"/>
              </a:srgbClr>
            </a:outerShdw>
          </a:effectLst>
        </p:spPr>
        <p:txBody>
          <a:bodyPr wrap="none" anchor="ctr"/>
          <a:lstStyle/>
          <a:p>
            <a:pPr algn="ctr"/>
            <a:r>
              <a:rPr lang="en-US" sz="3600" b="1" i="1">
                <a:solidFill>
                  <a:srgbClr val="990000"/>
                </a:solidFill>
                <a:latin typeface="Arial" charset="0"/>
                <a:cs typeface="Times New Roman" pitchFamily="18" charset="0"/>
              </a:rPr>
              <a:t>Tìm hiểu bài</a:t>
            </a:r>
          </a:p>
        </p:txBody>
      </p:sp>
      <p:sp>
        <p:nvSpPr>
          <p:cNvPr id="12297" name="AutoShape 9"/>
          <p:cNvSpPr>
            <a:spLocks noChangeArrowheads="1"/>
          </p:cNvSpPr>
          <p:nvPr/>
        </p:nvSpPr>
        <p:spPr bwMode="auto">
          <a:xfrm>
            <a:off x="0" y="2590800"/>
            <a:ext cx="4800600" cy="3048000"/>
          </a:xfrm>
          <a:prstGeom prst="cloudCallout">
            <a:avLst>
              <a:gd name="adj1" fmla="val -49537"/>
              <a:gd name="adj2" fmla="val 89273"/>
            </a:avLst>
          </a:prstGeom>
          <a:gradFill rotWithShape="1">
            <a:gsLst>
              <a:gs pos="0">
                <a:srgbClr val="00FF00"/>
              </a:gs>
              <a:gs pos="100000">
                <a:srgbClr val="FFFFFF"/>
              </a:gs>
            </a:gsLst>
            <a:lin ang="5400000" scaled="1"/>
          </a:gradFill>
          <a:ln w="9525">
            <a:solidFill>
              <a:schemeClr val="tx1"/>
            </a:solidFill>
            <a:round/>
            <a:headEnd/>
            <a:tailEnd/>
          </a:ln>
        </p:spPr>
        <p:txBody>
          <a:bodyPr/>
          <a:lstStyle/>
          <a:p>
            <a:pPr algn="ctr"/>
            <a:r>
              <a:rPr lang="en-US" sz="2400" b="1">
                <a:solidFill>
                  <a:srgbClr val="000099"/>
                </a:solidFill>
                <a:latin typeface="Arial" charset="0"/>
                <a:cs typeface="Times New Roman" pitchFamily="18" charset="0"/>
              </a:rPr>
              <a:t>Câu 4:</a:t>
            </a:r>
            <a:r>
              <a:rPr lang="en-US" sz="2000" b="1">
                <a:solidFill>
                  <a:srgbClr val="000099"/>
                </a:solidFill>
                <a:latin typeface="Arial" charset="0"/>
                <a:cs typeface="Times New Roman" pitchFamily="18" charset="0"/>
              </a:rPr>
              <a:t> </a:t>
            </a:r>
            <a:r>
              <a:rPr lang="en-US" sz="2400" b="1" i="1">
                <a:solidFill>
                  <a:srgbClr val="000099"/>
                </a:solidFill>
                <a:latin typeface="Arial" charset="0"/>
                <a:cs typeface="Times New Roman" pitchFamily="18" charset="0"/>
              </a:rPr>
              <a:t>Vì sao cốm được gọi là thức quà riêng biệt của đồng nội?</a:t>
            </a:r>
            <a:br>
              <a:rPr lang="en-US" sz="2400" b="1" i="1">
                <a:solidFill>
                  <a:srgbClr val="000099"/>
                </a:solidFill>
                <a:latin typeface="Arial" charset="0"/>
                <a:cs typeface="Times New Roman" pitchFamily="18" charset="0"/>
              </a:rPr>
            </a:br>
            <a:r>
              <a:rPr lang="en-US" sz="2000" b="1">
                <a:solidFill>
                  <a:srgbClr val="000099"/>
                </a:solidFill>
                <a:latin typeface="Arial"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ppt_x"/>
                                          </p:val>
                                        </p:tav>
                                        <p:tav tm="100000">
                                          <p:val>
                                            <p:strVal val="#ppt_x"/>
                                          </p:val>
                                        </p:tav>
                                      </p:tavLst>
                                    </p:anim>
                                    <p:anim calcmode="lin" valueType="num">
                                      <p:cBhvr additive="base">
                                        <p:cTn id="8"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2297"/>
                                        </p:tgtEl>
                                        <p:attrNameLst>
                                          <p:attrName>style.visibility</p:attrName>
                                        </p:attrNameLst>
                                      </p:cBhvr>
                                      <p:to>
                                        <p:strVal val="visible"/>
                                      </p:to>
                                    </p:set>
                                    <p:animEffect transition="in" filter="box(in)">
                                      <p:cBhvr>
                                        <p:cTn id="13" dur="5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105" name="Text Box 9"/>
          <p:cNvSpPr txBox="1">
            <a:spLocks noChangeArrowheads="1"/>
          </p:cNvSpPr>
          <p:nvPr/>
        </p:nvSpPr>
        <p:spPr bwMode="auto">
          <a:xfrm>
            <a:off x="914400" y="4953000"/>
            <a:ext cx="7315200" cy="523875"/>
          </a:xfrm>
          <a:prstGeom prst="rect">
            <a:avLst/>
          </a:prstGeom>
          <a:solidFill>
            <a:schemeClr val="accent1"/>
          </a:solidFill>
          <a:ln w="9525">
            <a:noFill/>
            <a:miter lim="800000"/>
            <a:headEnd/>
            <a:tailEnd/>
          </a:ln>
        </p:spPr>
        <p:txBody>
          <a:bodyPr>
            <a:spAutoFit/>
          </a:bodyPr>
          <a:lstStyle/>
          <a:p>
            <a:pPr>
              <a:spcBef>
                <a:spcPct val="50000"/>
              </a:spcBef>
            </a:pPr>
            <a:r>
              <a:rPr lang="en-US" sz="2800">
                <a:latin typeface="Arial" charset="0"/>
                <a:cs typeface="Times New Roman" pitchFamily="18" charset="0"/>
              </a:rPr>
              <a:t>Vì sao tác giả thấy lá cọ giống như Mặt Trời?</a:t>
            </a:r>
          </a:p>
        </p:txBody>
      </p:sp>
      <p:pic>
        <p:nvPicPr>
          <p:cNvPr id="4106" name="Picture 10" descr="139"/>
          <p:cNvPicPr>
            <a:picLocks noChangeAspect="1" noChangeArrowheads="1" noCrop="1"/>
          </p:cNvPicPr>
          <p:nvPr/>
        </p:nvPicPr>
        <p:blipFill>
          <a:blip r:embed="rId3"/>
          <a:srcRect/>
          <a:stretch>
            <a:fillRect/>
          </a:stretch>
        </p:blipFill>
        <p:spPr bwMode="auto">
          <a:xfrm>
            <a:off x="6096000" y="1295400"/>
            <a:ext cx="1417638" cy="2232025"/>
          </a:xfrm>
          <a:prstGeom prst="rect">
            <a:avLst/>
          </a:prstGeom>
          <a:noFill/>
          <a:ln w="9525">
            <a:noFill/>
            <a:miter lim="800000"/>
            <a:headEnd/>
            <a:tailEnd/>
          </a:ln>
        </p:spPr>
      </p:pic>
      <p:pic>
        <p:nvPicPr>
          <p:cNvPr id="6" name="Picture 9"/>
          <p:cNvPicPr>
            <a:picLocks noChangeAspect="1" noChangeArrowheads="1"/>
          </p:cNvPicPr>
          <p:nvPr/>
        </p:nvPicPr>
        <p:blipFill>
          <a:blip r:embed="rId4"/>
          <a:srcRect/>
          <a:stretch>
            <a:fillRect/>
          </a:stretch>
        </p:blipFill>
        <p:spPr bwMode="auto">
          <a:xfrm>
            <a:off x="1066800" y="914400"/>
            <a:ext cx="47879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slide(fromBottom)">
                                      <p:cBhvr>
                                        <p:cTn id="7" dur="500"/>
                                        <p:tgtEl>
                                          <p:spTgt spid="41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4106"/>
                                        </p:tgtEl>
                                        <p:attrNameLst>
                                          <p:attrName>style.visibility</p:attrName>
                                        </p:attrNameLst>
                                      </p:cBhvr>
                                      <p:to>
                                        <p:strVal val="visible"/>
                                      </p:to>
                                    </p:set>
                                    <p:anim calcmode="lin" valueType="num">
                                      <p:cBhvr>
                                        <p:cTn id="12" dur="1000" fill="hold"/>
                                        <p:tgtEl>
                                          <p:spTgt spid="4106"/>
                                        </p:tgtEl>
                                        <p:attrNameLst>
                                          <p:attrName>ppt_w</p:attrName>
                                        </p:attrNameLst>
                                      </p:cBhvr>
                                      <p:tavLst>
                                        <p:tav tm="0">
                                          <p:val>
                                            <p:fltVal val="0"/>
                                          </p:val>
                                        </p:tav>
                                        <p:tav tm="100000">
                                          <p:val>
                                            <p:strVal val="#ppt_w"/>
                                          </p:val>
                                        </p:tav>
                                      </p:tavLst>
                                    </p:anim>
                                    <p:anim calcmode="lin" valueType="num">
                                      <p:cBhvr>
                                        <p:cTn id="13" dur="1000" fill="hold"/>
                                        <p:tgtEl>
                                          <p:spTgt spid="4106"/>
                                        </p:tgtEl>
                                        <p:attrNameLst>
                                          <p:attrName>ppt_h</p:attrName>
                                        </p:attrNameLst>
                                      </p:cBhvr>
                                      <p:tavLst>
                                        <p:tav tm="0">
                                          <p:val>
                                            <p:fltVal val="0"/>
                                          </p:val>
                                        </p:tav>
                                        <p:tav tm="100000">
                                          <p:val>
                                            <p:strVal val="#ppt_h"/>
                                          </p:val>
                                        </p:tav>
                                      </p:tavLst>
                                    </p:anim>
                                    <p:anim calcmode="lin" valueType="num">
                                      <p:cBhvr>
                                        <p:cTn id="14" dur="1000" fill="hold"/>
                                        <p:tgtEl>
                                          <p:spTgt spid="4106"/>
                                        </p:tgtEl>
                                        <p:attrNameLst>
                                          <p:attrName>style.rotation</p:attrName>
                                        </p:attrNameLst>
                                      </p:cBhvr>
                                      <p:tavLst>
                                        <p:tav tm="0">
                                          <p:val>
                                            <p:fltVal val="90"/>
                                          </p:val>
                                        </p:tav>
                                        <p:tav tm="100000">
                                          <p:val>
                                            <p:fltVal val="0"/>
                                          </p:val>
                                        </p:tav>
                                      </p:tavLst>
                                    </p:anim>
                                    <p:animEffect transition="in" filter="fade">
                                      <p:cBhvr>
                                        <p:cTn id="15" dur="1000"/>
                                        <p:tgtEl>
                                          <p:spTgt spid="410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gray">
          <a:xfrm>
            <a:off x="0" y="5715000"/>
            <a:ext cx="9144000" cy="1143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2800" b="1">
                <a:latin typeface="Times New Roman" pitchFamily="18" charset="0"/>
                <a:cs typeface="Times New Roman" pitchFamily="18" charset="0"/>
              </a:rPr>
              <a:t>             </a:t>
            </a:r>
          </a:p>
          <a:p>
            <a:pPr algn="ctr"/>
            <a:r>
              <a:rPr lang="vi-VN" sz="2800">
                <a:latin typeface="Arial" charset="0"/>
              </a:rPr>
              <a:t>Vỡ nú mang trong mỡnh tất cả cỏi mộc mạc, </a:t>
            </a:r>
          </a:p>
          <a:p>
            <a:pPr algn="ctr"/>
            <a:r>
              <a:rPr lang="vi-VN" sz="2800">
                <a:latin typeface="Arial" charset="0"/>
              </a:rPr>
              <a:t>giản dị và thanh thiết của đồng quờ nội cỏ Việt Nam.</a:t>
            </a:r>
            <a:endParaRPr lang="en-US" sz="2800" b="1">
              <a:latin typeface="Arial" charset="0"/>
              <a:cs typeface="Times New Roman" pitchFamily="18" charset="0"/>
            </a:endParaRPr>
          </a:p>
          <a:p>
            <a:pPr algn="ctr"/>
            <a:endParaRPr lang="en-US" sz="2800" b="1"/>
          </a:p>
        </p:txBody>
      </p:sp>
      <p:pic>
        <p:nvPicPr>
          <p:cNvPr id="21507" name="Picture 2" descr="G:\lop 3\imagesCADWHVSP.jpg"/>
          <p:cNvPicPr>
            <a:picLocks noChangeAspect="1" noChangeArrowheads="1"/>
          </p:cNvPicPr>
          <p:nvPr/>
        </p:nvPicPr>
        <p:blipFill>
          <a:blip r:embed="rId2"/>
          <a:srcRect/>
          <a:stretch>
            <a:fillRect/>
          </a:stretch>
        </p:blipFill>
        <p:spPr bwMode="auto">
          <a:xfrm>
            <a:off x="228600" y="228600"/>
            <a:ext cx="85344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ANd9GcTogmGK3aeQ41OrG-52xto88gNNFbQuVWsJImV9Ftu_l_z1Tt4"/>
          <p:cNvPicPr>
            <a:picLocks noChangeAspect="1" noChangeArrowheads="1"/>
          </p:cNvPicPr>
          <p:nvPr/>
        </p:nvPicPr>
        <p:blipFill>
          <a:blip r:embed="rId2"/>
          <a:srcRect/>
          <a:stretch>
            <a:fillRect/>
          </a:stretch>
        </p:blipFill>
        <p:spPr bwMode="auto">
          <a:xfrm>
            <a:off x="0" y="0"/>
            <a:ext cx="9144000" cy="6861175"/>
          </a:xfrm>
          <a:prstGeom prst="rect">
            <a:avLst/>
          </a:prstGeom>
          <a:noFill/>
          <a:ln w="9525">
            <a:noFill/>
            <a:miter lim="800000"/>
            <a:headEnd/>
            <a:tailEnd/>
          </a:ln>
        </p:spPr>
      </p:pic>
      <p:sp>
        <p:nvSpPr>
          <p:cNvPr id="22531" name="Rectangle 5"/>
          <p:cNvSpPr>
            <a:spLocks noChangeArrowheads="1"/>
          </p:cNvSpPr>
          <p:nvPr/>
        </p:nvSpPr>
        <p:spPr bwMode="auto">
          <a:xfrm>
            <a:off x="990600" y="0"/>
            <a:ext cx="7772400" cy="1077913"/>
          </a:xfrm>
          <a:prstGeom prst="rect">
            <a:avLst/>
          </a:prstGeom>
          <a:noFill/>
          <a:ln w="12700" cap="sq">
            <a:noFill/>
            <a:miter lim="800000"/>
            <a:headEnd type="none" w="sm" len="sm"/>
            <a:tailEnd type="none" w="sm" len="sm"/>
          </a:ln>
        </p:spPr>
        <p:txBody>
          <a:bodyPr>
            <a:spAutoFit/>
          </a:bodyPr>
          <a:lstStyle/>
          <a:p>
            <a:pPr algn="ctr" eaLnBrk="0" hangingPunct="0"/>
            <a:r>
              <a:rPr lang="en-US" sz="2000" b="1">
                <a:solidFill>
                  <a:srgbClr val="FF0000"/>
                </a:solidFill>
                <a:latin typeface="Arial" charset="0"/>
              </a:rPr>
              <a:t>     </a:t>
            </a:r>
            <a:r>
              <a:rPr lang="en-US" b="1" u="sng">
                <a:solidFill>
                  <a:srgbClr val="FF0000"/>
                </a:solidFill>
                <a:latin typeface="Arial" charset="0"/>
                <a:cs typeface="Times New Roman" pitchFamily="18" charset="0"/>
              </a:rPr>
              <a:t>Tập đọc </a:t>
            </a:r>
          </a:p>
          <a:p>
            <a:pPr algn="ctr" eaLnBrk="0" hangingPunct="0"/>
            <a:r>
              <a:rPr lang="en-US" b="1">
                <a:solidFill>
                  <a:srgbClr val="0000CC"/>
                </a:solidFill>
                <a:latin typeface="Arial" charset="0"/>
                <a:cs typeface="Times New Roman" pitchFamily="18" charset="0"/>
              </a:rPr>
              <a:t>QUÀ CỦA ĐỒNG NỘI</a:t>
            </a:r>
          </a:p>
        </p:txBody>
      </p:sp>
      <p:sp>
        <p:nvSpPr>
          <p:cNvPr id="19462" name="AutoShape 6"/>
          <p:cNvSpPr>
            <a:spLocks noChangeArrowheads="1"/>
          </p:cNvSpPr>
          <p:nvPr/>
        </p:nvSpPr>
        <p:spPr bwMode="auto">
          <a:xfrm>
            <a:off x="3276600" y="1143000"/>
            <a:ext cx="5334000" cy="2209800"/>
          </a:xfrm>
          <a:prstGeom prst="flowChartAlternateProcess">
            <a:avLst/>
          </a:prstGeom>
          <a:solidFill>
            <a:srgbClr val="FF66FF"/>
          </a:solidFill>
          <a:ln w="28575">
            <a:solidFill>
              <a:srgbClr val="990000"/>
            </a:solidFill>
            <a:miter lim="800000"/>
            <a:headEnd/>
            <a:tailEnd/>
          </a:ln>
        </p:spPr>
        <p:txBody>
          <a:bodyPr wrap="none" anchor="ctr"/>
          <a:lstStyle/>
          <a:p>
            <a:pPr marL="342900" indent="-342900"/>
            <a:r>
              <a:rPr lang="en-US" sz="2800" b="1">
                <a:solidFill>
                  <a:srgbClr val="000099"/>
                </a:solidFill>
                <a:latin typeface="Arial" charset="0"/>
                <a:cs typeface="Times New Roman" pitchFamily="18" charset="0"/>
              </a:rPr>
              <a:t>Qua</a:t>
            </a:r>
            <a:r>
              <a:rPr lang="en-US" sz="3600" b="1">
                <a:solidFill>
                  <a:srgbClr val="000099"/>
                </a:solidFill>
                <a:latin typeface="Arial" charset="0"/>
                <a:cs typeface="Times New Roman" pitchFamily="18" charset="0"/>
              </a:rPr>
              <a:t> </a:t>
            </a:r>
            <a:r>
              <a:rPr lang="en-US" sz="2800" b="1">
                <a:solidFill>
                  <a:srgbClr val="000099"/>
                </a:solidFill>
                <a:latin typeface="Arial" charset="0"/>
                <a:cs typeface="Times New Roman" pitchFamily="18" charset="0"/>
              </a:rPr>
              <a:t>bài vừa học, các em </a:t>
            </a:r>
          </a:p>
          <a:p>
            <a:pPr marL="342900" indent="-342900"/>
            <a:r>
              <a:rPr lang="en-US" sz="2800" b="1">
                <a:solidFill>
                  <a:srgbClr val="000099"/>
                </a:solidFill>
                <a:latin typeface="Arial" charset="0"/>
                <a:cs typeface="Times New Roman" pitchFamily="18" charset="0"/>
              </a:rPr>
              <a:t>thấy tác giả thể hiện tình </a:t>
            </a:r>
          </a:p>
          <a:p>
            <a:pPr marL="342900" indent="-342900"/>
            <a:r>
              <a:rPr lang="en-US" sz="2800" b="1">
                <a:solidFill>
                  <a:srgbClr val="000099"/>
                </a:solidFill>
                <a:latin typeface="Arial" charset="0"/>
                <a:cs typeface="Times New Roman" pitchFamily="18" charset="0"/>
              </a:rPr>
              <a:t>yêu quê hương ra sao?</a:t>
            </a:r>
          </a:p>
        </p:txBody>
      </p:sp>
      <p:sp>
        <p:nvSpPr>
          <p:cNvPr id="19463" name="AutoShape 7"/>
          <p:cNvSpPr>
            <a:spLocks noChangeArrowheads="1"/>
          </p:cNvSpPr>
          <p:nvPr/>
        </p:nvSpPr>
        <p:spPr bwMode="auto">
          <a:xfrm>
            <a:off x="5638800" y="3352800"/>
            <a:ext cx="990600" cy="3810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vi-VN" sz="2800">
              <a:latin typeface="Arial" charset="0"/>
            </a:endParaRPr>
          </a:p>
        </p:txBody>
      </p:sp>
      <p:sp>
        <p:nvSpPr>
          <p:cNvPr id="19464" name="AutoShape 8"/>
          <p:cNvSpPr>
            <a:spLocks noChangeArrowheads="1"/>
          </p:cNvSpPr>
          <p:nvPr/>
        </p:nvSpPr>
        <p:spPr bwMode="auto">
          <a:xfrm>
            <a:off x="2514600" y="3733800"/>
            <a:ext cx="6553200" cy="3124200"/>
          </a:xfrm>
          <a:prstGeom prst="flowChartAlternateProcess">
            <a:avLst/>
          </a:prstGeom>
          <a:solidFill>
            <a:srgbClr val="33CCFF"/>
          </a:solidFill>
          <a:ln w="28575">
            <a:solidFill>
              <a:srgbClr val="990000"/>
            </a:solidFill>
            <a:miter lim="800000"/>
            <a:headEnd/>
            <a:tailEnd/>
          </a:ln>
        </p:spPr>
        <p:txBody>
          <a:bodyPr wrap="none" anchor="ctr"/>
          <a:lstStyle/>
          <a:p>
            <a:pPr marL="342900" indent="-342900" eaLnBrk="0" hangingPunct="0">
              <a:spcBef>
                <a:spcPct val="50000"/>
              </a:spcBef>
            </a:pPr>
            <a:r>
              <a:rPr lang="en-US" sz="2000" b="1">
                <a:solidFill>
                  <a:srgbClr val="000000"/>
                </a:solidFill>
                <a:latin typeface="Arial" charset="0"/>
                <a:cs typeface="Times New Roman" pitchFamily="18" charset="0"/>
              </a:rPr>
              <a:t>Nội dung: Qua bài “Quà của đồng nội”</a:t>
            </a:r>
          </a:p>
          <a:p>
            <a:pPr marL="342900" indent="-342900" eaLnBrk="0" hangingPunct="0">
              <a:spcBef>
                <a:spcPct val="50000"/>
              </a:spcBef>
            </a:pPr>
            <a:r>
              <a:rPr lang="en-US" sz="2000" b="1">
                <a:solidFill>
                  <a:srgbClr val="000000"/>
                </a:solidFill>
                <a:latin typeface="Arial" charset="0"/>
                <a:cs typeface="Times New Roman" pitchFamily="18" charset="0"/>
              </a:rPr>
              <a:t>Chúng ta hiểu được vẻ đẹp, giá trị của</a:t>
            </a:r>
          </a:p>
          <a:p>
            <a:pPr marL="342900" indent="-342900" eaLnBrk="0" hangingPunct="0">
              <a:spcBef>
                <a:spcPct val="50000"/>
              </a:spcBef>
            </a:pPr>
            <a:r>
              <a:rPr lang="en-US" sz="2000" b="1">
                <a:solidFill>
                  <a:srgbClr val="000000"/>
                </a:solidFill>
                <a:latin typeface="Arial" charset="0"/>
                <a:cs typeface="Times New Roman" pitchFamily="18" charset="0"/>
              </a:rPr>
              <a:t>cốm, một thức quà của đồng nội. Thấy</a:t>
            </a:r>
          </a:p>
          <a:p>
            <a:pPr marL="342900" indent="-342900" eaLnBrk="0" hangingPunct="0">
              <a:spcBef>
                <a:spcPct val="50000"/>
              </a:spcBef>
            </a:pPr>
            <a:r>
              <a:rPr lang="en-US" sz="2000" b="1">
                <a:solidFill>
                  <a:srgbClr val="000000"/>
                </a:solidFill>
                <a:latin typeface="Arial" charset="0"/>
                <a:cs typeface="Times New Roman" pitchFamily="18" charset="0"/>
              </a:rPr>
              <a:t>rõ sự trân trọng và tình cảm mến yêu </a:t>
            </a:r>
          </a:p>
          <a:p>
            <a:pPr marL="342900" indent="-342900" eaLnBrk="0" hangingPunct="0">
              <a:spcBef>
                <a:spcPct val="50000"/>
              </a:spcBef>
            </a:pPr>
            <a:r>
              <a:rPr lang="en-US" sz="2000" b="1">
                <a:solidFill>
                  <a:srgbClr val="000000"/>
                </a:solidFill>
                <a:latin typeface="Arial" charset="0"/>
                <a:cs typeface="Times New Roman" pitchFamily="18" charset="0"/>
              </a:rPr>
              <a:t>của tác giả đối với sự cần cù, khéo léo</a:t>
            </a:r>
          </a:p>
          <a:p>
            <a:pPr marL="342900" indent="-342900" eaLnBrk="0" hangingPunct="0">
              <a:spcBef>
                <a:spcPct val="50000"/>
              </a:spcBef>
            </a:pPr>
            <a:r>
              <a:rPr lang="en-US" sz="2000" b="1">
                <a:solidFill>
                  <a:srgbClr val="000000"/>
                </a:solidFill>
                <a:latin typeface="Arial" charset="0"/>
                <a:cs typeface="Times New Roman" pitchFamily="18" charset="0"/>
              </a:rPr>
              <a:t>của người nông dân.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linds(horizontal)">
                                      <p:cBhvr>
                                        <p:cTn id="7" dur="500"/>
                                        <p:tgtEl>
                                          <p:spTgt spid="19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blinds(horizontal)">
                                      <p:cBhvr>
                                        <p:cTn id="12" dur="500"/>
                                        <p:tgtEl>
                                          <p:spTgt spid="194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464"/>
                                        </p:tgtEl>
                                        <p:attrNameLst>
                                          <p:attrName>style.visibility</p:attrName>
                                        </p:attrNameLst>
                                      </p:cBhvr>
                                      <p:to>
                                        <p:strVal val="visible"/>
                                      </p:to>
                                    </p:set>
                                    <p:anim calcmode="lin" valueType="num">
                                      <p:cBhvr additive="base">
                                        <p:cTn id="17" dur="500" fill="hold"/>
                                        <p:tgtEl>
                                          <p:spTgt spid="19464"/>
                                        </p:tgtEl>
                                        <p:attrNameLst>
                                          <p:attrName>ppt_x</p:attrName>
                                        </p:attrNameLst>
                                      </p:cBhvr>
                                      <p:tavLst>
                                        <p:tav tm="0">
                                          <p:val>
                                            <p:strVal val="#ppt_x"/>
                                          </p:val>
                                        </p:tav>
                                        <p:tav tm="100000">
                                          <p:val>
                                            <p:strVal val="#ppt_x"/>
                                          </p:val>
                                        </p:tav>
                                      </p:tavLst>
                                    </p:anim>
                                    <p:anim calcmode="lin" valueType="num">
                                      <p:cBhvr additive="base">
                                        <p:cTn id="18" dur="500" fill="hold"/>
                                        <p:tgtEl>
                                          <p:spTgt spid="194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3" grpId="0" animBg="1"/>
      <p:bldP spid="194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9"/>
          <p:cNvPicPr>
            <a:picLocks noChangeAspect="1" noChangeArrowheads="1"/>
          </p:cNvPicPr>
          <p:nvPr/>
        </p:nvPicPr>
        <p:blipFill>
          <a:blip r:embed="rId2"/>
          <a:srcRect l="69392" t="55202"/>
          <a:stretch>
            <a:fillRect/>
          </a:stretch>
        </p:blipFill>
        <p:spPr bwMode="auto">
          <a:xfrm>
            <a:off x="7493000" y="5381625"/>
            <a:ext cx="1651000" cy="1476375"/>
          </a:xfrm>
          <a:prstGeom prst="rect">
            <a:avLst/>
          </a:prstGeom>
          <a:noFill/>
          <a:ln w="9525">
            <a:noFill/>
            <a:miter lim="800000"/>
            <a:headEnd/>
            <a:tailEnd/>
          </a:ln>
        </p:spPr>
      </p:pic>
      <p:sp>
        <p:nvSpPr>
          <p:cNvPr id="25606" name="AutoShape 6"/>
          <p:cNvSpPr>
            <a:spLocks noChangeArrowheads="1"/>
          </p:cNvSpPr>
          <p:nvPr/>
        </p:nvSpPr>
        <p:spPr bwMode="auto">
          <a:xfrm>
            <a:off x="4572000" y="4572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vi-VN" sz="2400">
              <a:latin typeface="Arial" charset="0"/>
            </a:endParaRPr>
          </a:p>
        </p:txBody>
      </p:sp>
      <p:sp>
        <p:nvSpPr>
          <p:cNvPr id="25607" name="AutoShape 7"/>
          <p:cNvSpPr>
            <a:spLocks noChangeArrowheads="1"/>
          </p:cNvSpPr>
          <p:nvPr/>
        </p:nvSpPr>
        <p:spPr bwMode="auto">
          <a:xfrm>
            <a:off x="914400" y="3048000"/>
            <a:ext cx="3810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endParaRPr lang="vi-VN" sz="2400">
              <a:latin typeface="Arial" charset="0"/>
            </a:endParaRPr>
          </a:p>
        </p:txBody>
      </p:sp>
      <p:sp>
        <p:nvSpPr>
          <p:cNvPr id="25608" name="AutoShape 8"/>
          <p:cNvSpPr>
            <a:spLocks noChangeArrowheads="1"/>
          </p:cNvSpPr>
          <p:nvPr/>
        </p:nvSpPr>
        <p:spPr bwMode="auto">
          <a:xfrm>
            <a:off x="304800" y="37338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vi-VN" sz="2400">
              <a:latin typeface="Arial" charset="0"/>
            </a:endParaRPr>
          </a:p>
        </p:txBody>
      </p:sp>
      <p:sp>
        <p:nvSpPr>
          <p:cNvPr id="25609" name="AutoShape 9"/>
          <p:cNvSpPr>
            <a:spLocks noChangeArrowheads="1"/>
          </p:cNvSpPr>
          <p:nvPr/>
        </p:nvSpPr>
        <p:spPr bwMode="auto">
          <a:xfrm>
            <a:off x="4267200" y="57912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vi-VN" sz="2400">
              <a:latin typeface="Arial" charset="0"/>
            </a:endParaRPr>
          </a:p>
        </p:txBody>
      </p:sp>
      <p:sp>
        <p:nvSpPr>
          <p:cNvPr id="25610" name="AutoShape 10"/>
          <p:cNvSpPr>
            <a:spLocks noChangeArrowheads="1"/>
          </p:cNvSpPr>
          <p:nvPr/>
        </p:nvSpPr>
        <p:spPr bwMode="auto">
          <a:xfrm>
            <a:off x="1295400" y="304800"/>
            <a:ext cx="2286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vi-VN" sz="2400">
              <a:latin typeface="Arial" charset="0"/>
            </a:endParaRPr>
          </a:p>
        </p:txBody>
      </p:sp>
      <p:sp>
        <p:nvSpPr>
          <p:cNvPr id="25611" name="AutoShape 11"/>
          <p:cNvSpPr>
            <a:spLocks noChangeArrowheads="1"/>
          </p:cNvSpPr>
          <p:nvPr/>
        </p:nvSpPr>
        <p:spPr bwMode="auto">
          <a:xfrm>
            <a:off x="8458200" y="28194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vi-VN" sz="2400">
              <a:latin typeface="Arial" charset="0"/>
            </a:endParaRPr>
          </a:p>
        </p:txBody>
      </p:sp>
      <p:sp>
        <p:nvSpPr>
          <p:cNvPr id="25612" name="AutoShape 12"/>
          <p:cNvSpPr>
            <a:spLocks noChangeArrowheads="1"/>
          </p:cNvSpPr>
          <p:nvPr/>
        </p:nvSpPr>
        <p:spPr bwMode="auto">
          <a:xfrm>
            <a:off x="1828800" y="55626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vi-VN" sz="2400">
              <a:latin typeface="Arial" charset="0"/>
            </a:endParaRPr>
          </a:p>
        </p:txBody>
      </p:sp>
      <p:sp>
        <p:nvSpPr>
          <p:cNvPr id="25613" name="AutoShape 13"/>
          <p:cNvSpPr>
            <a:spLocks noChangeArrowheads="1"/>
          </p:cNvSpPr>
          <p:nvPr/>
        </p:nvSpPr>
        <p:spPr bwMode="auto">
          <a:xfrm>
            <a:off x="1066800" y="48768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vi-VN" sz="2400">
              <a:latin typeface="Arial" charset="0"/>
            </a:endParaRPr>
          </a:p>
        </p:txBody>
      </p:sp>
      <p:sp>
        <p:nvSpPr>
          <p:cNvPr id="25614" name="AutoShape 14"/>
          <p:cNvSpPr>
            <a:spLocks noChangeArrowheads="1"/>
          </p:cNvSpPr>
          <p:nvPr/>
        </p:nvSpPr>
        <p:spPr bwMode="auto">
          <a:xfrm>
            <a:off x="7848600" y="35814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vi-VN" sz="2400">
              <a:latin typeface="Arial" charset="0"/>
            </a:endParaRPr>
          </a:p>
        </p:txBody>
      </p:sp>
      <p:sp>
        <p:nvSpPr>
          <p:cNvPr id="25615" name="AutoShape 15"/>
          <p:cNvSpPr>
            <a:spLocks noChangeArrowheads="1"/>
          </p:cNvSpPr>
          <p:nvPr/>
        </p:nvSpPr>
        <p:spPr bwMode="auto">
          <a:xfrm>
            <a:off x="2057400" y="3048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endParaRPr lang="vi-VN" sz="2400">
              <a:latin typeface="Arial" charset="0"/>
            </a:endParaRPr>
          </a:p>
        </p:txBody>
      </p:sp>
      <p:sp>
        <p:nvSpPr>
          <p:cNvPr id="25616" name="AutoShape 16"/>
          <p:cNvSpPr>
            <a:spLocks noChangeArrowheads="1"/>
          </p:cNvSpPr>
          <p:nvPr/>
        </p:nvSpPr>
        <p:spPr bwMode="auto">
          <a:xfrm>
            <a:off x="304800" y="15240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endParaRPr lang="vi-VN" sz="2400">
              <a:latin typeface="Arial" charset="0"/>
            </a:endParaRPr>
          </a:p>
        </p:txBody>
      </p:sp>
      <p:pic>
        <p:nvPicPr>
          <p:cNvPr id="23566" name="Picture 17" descr="Asian lily"/>
          <p:cNvPicPr>
            <a:picLocks noChangeAspect="1" noChangeArrowheads="1"/>
          </p:cNvPicPr>
          <p:nvPr/>
        </p:nvPicPr>
        <p:blipFill>
          <a:blip r:embed="rId3"/>
          <a:srcRect/>
          <a:stretch>
            <a:fillRect/>
          </a:stretch>
        </p:blipFill>
        <p:spPr bwMode="auto">
          <a:xfrm>
            <a:off x="8215313" y="0"/>
            <a:ext cx="928687" cy="762000"/>
          </a:xfrm>
          <a:prstGeom prst="rect">
            <a:avLst/>
          </a:prstGeom>
          <a:noFill/>
          <a:ln w="9525">
            <a:noFill/>
            <a:miter lim="800000"/>
            <a:headEnd/>
            <a:tailEnd/>
          </a:ln>
        </p:spPr>
      </p:pic>
      <p:pic>
        <p:nvPicPr>
          <p:cNvPr id="25618" name="Picture 18" descr="RNBOWBTN"/>
          <p:cNvPicPr>
            <a:picLocks noChangeAspect="1" noChangeArrowheads="1" noCrop="1"/>
          </p:cNvPicPr>
          <p:nvPr/>
        </p:nvPicPr>
        <p:blipFill>
          <a:blip r:embed="rId4"/>
          <a:srcRect/>
          <a:stretch>
            <a:fillRect/>
          </a:stretch>
        </p:blipFill>
        <p:spPr bwMode="auto">
          <a:xfrm>
            <a:off x="644525" y="685800"/>
            <a:ext cx="228600" cy="228600"/>
          </a:xfrm>
          <a:prstGeom prst="rect">
            <a:avLst/>
          </a:prstGeom>
          <a:noFill/>
          <a:ln w="9525">
            <a:noFill/>
            <a:miter lim="800000"/>
            <a:headEnd/>
            <a:tailEnd/>
          </a:ln>
        </p:spPr>
      </p:pic>
      <p:sp>
        <p:nvSpPr>
          <p:cNvPr id="25619" name="AutoShape 19"/>
          <p:cNvSpPr>
            <a:spLocks noChangeArrowheads="1"/>
          </p:cNvSpPr>
          <p:nvPr/>
        </p:nvSpPr>
        <p:spPr bwMode="auto">
          <a:xfrm>
            <a:off x="3429000" y="61722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vi-VN" sz="2400">
              <a:latin typeface="Arial" charset="0"/>
            </a:endParaRPr>
          </a:p>
        </p:txBody>
      </p:sp>
      <p:sp>
        <p:nvSpPr>
          <p:cNvPr id="25620" name="AutoShape 20"/>
          <p:cNvSpPr>
            <a:spLocks noChangeArrowheads="1"/>
          </p:cNvSpPr>
          <p:nvPr/>
        </p:nvSpPr>
        <p:spPr bwMode="auto">
          <a:xfrm>
            <a:off x="381000" y="25908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vi-VN" sz="2400">
              <a:latin typeface="Arial" charset="0"/>
            </a:endParaRPr>
          </a:p>
        </p:txBody>
      </p:sp>
      <p:grpSp>
        <p:nvGrpSpPr>
          <p:cNvPr id="2" name="Group 21"/>
          <p:cNvGrpSpPr>
            <a:grpSpLocks/>
          </p:cNvGrpSpPr>
          <p:nvPr/>
        </p:nvGrpSpPr>
        <p:grpSpPr bwMode="auto">
          <a:xfrm>
            <a:off x="-1843088" y="4876800"/>
            <a:ext cx="1843088" cy="2438400"/>
            <a:chOff x="0" y="2496"/>
            <a:chExt cx="1161" cy="1536"/>
          </a:xfrm>
        </p:grpSpPr>
        <p:pic>
          <p:nvPicPr>
            <p:cNvPr id="23585" name="Picture 22" descr="bocau"/>
            <p:cNvPicPr>
              <a:picLocks noChangeAspect="1" noChangeArrowheads="1" noCrop="1"/>
            </p:cNvPicPr>
            <p:nvPr/>
          </p:nvPicPr>
          <p:blipFill>
            <a:blip r:embed="rId5"/>
            <a:srcRect/>
            <a:stretch>
              <a:fillRect/>
            </a:stretch>
          </p:blipFill>
          <p:spPr bwMode="auto">
            <a:xfrm rot="448973" flipH="1">
              <a:off x="105" y="2880"/>
              <a:ext cx="1056" cy="1152"/>
            </a:xfrm>
            <a:prstGeom prst="rect">
              <a:avLst/>
            </a:prstGeom>
            <a:noFill/>
            <a:ln w="9525">
              <a:noFill/>
              <a:miter lim="800000"/>
              <a:headEnd/>
              <a:tailEnd/>
            </a:ln>
          </p:spPr>
        </p:pic>
        <p:pic>
          <p:nvPicPr>
            <p:cNvPr id="23586" name="Picture 23" descr="bocau"/>
            <p:cNvPicPr>
              <a:picLocks noChangeAspect="1" noChangeArrowheads="1" noCrop="1"/>
            </p:cNvPicPr>
            <p:nvPr/>
          </p:nvPicPr>
          <p:blipFill>
            <a:blip r:embed="rId5"/>
            <a:srcRect/>
            <a:stretch>
              <a:fillRect/>
            </a:stretch>
          </p:blipFill>
          <p:spPr bwMode="auto">
            <a:xfrm rot="448973" flipH="1">
              <a:off x="0" y="2496"/>
              <a:ext cx="1104" cy="1152"/>
            </a:xfrm>
            <a:prstGeom prst="rect">
              <a:avLst/>
            </a:prstGeom>
            <a:noFill/>
            <a:ln w="9525">
              <a:noFill/>
              <a:miter lim="800000"/>
              <a:headEnd/>
              <a:tailEnd/>
            </a:ln>
          </p:spPr>
        </p:pic>
      </p:grpSp>
      <p:grpSp>
        <p:nvGrpSpPr>
          <p:cNvPr id="3" name="Group 24"/>
          <p:cNvGrpSpPr>
            <a:grpSpLocks/>
          </p:cNvGrpSpPr>
          <p:nvPr/>
        </p:nvGrpSpPr>
        <p:grpSpPr bwMode="auto">
          <a:xfrm>
            <a:off x="9144000" y="5486400"/>
            <a:ext cx="2057400" cy="2209800"/>
            <a:chOff x="4080" y="2496"/>
            <a:chExt cx="1296" cy="1392"/>
          </a:xfrm>
        </p:grpSpPr>
        <p:pic>
          <p:nvPicPr>
            <p:cNvPr id="23583" name="Picture 25" descr="bocau"/>
            <p:cNvPicPr>
              <a:picLocks noChangeAspect="1" noChangeArrowheads="1" noCrop="1"/>
            </p:cNvPicPr>
            <p:nvPr/>
          </p:nvPicPr>
          <p:blipFill>
            <a:blip r:embed="rId5"/>
            <a:srcRect/>
            <a:stretch>
              <a:fillRect/>
            </a:stretch>
          </p:blipFill>
          <p:spPr bwMode="auto">
            <a:xfrm rot="448973">
              <a:off x="4224" y="2496"/>
              <a:ext cx="1152" cy="1152"/>
            </a:xfrm>
            <a:prstGeom prst="rect">
              <a:avLst/>
            </a:prstGeom>
            <a:noFill/>
            <a:ln w="9525">
              <a:noFill/>
              <a:miter lim="800000"/>
              <a:headEnd/>
              <a:tailEnd/>
            </a:ln>
          </p:spPr>
        </p:pic>
        <p:pic>
          <p:nvPicPr>
            <p:cNvPr id="23584" name="Picture 26" descr="bocau"/>
            <p:cNvPicPr>
              <a:picLocks noChangeAspect="1" noChangeArrowheads="1" noCrop="1"/>
            </p:cNvPicPr>
            <p:nvPr/>
          </p:nvPicPr>
          <p:blipFill>
            <a:blip r:embed="rId5"/>
            <a:srcRect/>
            <a:stretch>
              <a:fillRect/>
            </a:stretch>
          </p:blipFill>
          <p:spPr bwMode="auto">
            <a:xfrm rot="448973">
              <a:off x="4080" y="2736"/>
              <a:ext cx="1152" cy="1152"/>
            </a:xfrm>
            <a:prstGeom prst="rect">
              <a:avLst/>
            </a:prstGeom>
            <a:noFill/>
            <a:ln w="9525">
              <a:noFill/>
              <a:miter lim="800000"/>
              <a:headEnd/>
              <a:tailEnd/>
            </a:ln>
          </p:spPr>
        </p:pic>
      </p:grpSp>
      <p:pic>
        <p:nvPicPr>
          <p:cNvPr id="23572" name="Picture 28" descr="photo-1"/>
          <p:cNvPicPr>
            <a:picLocks noChangeAspect="1" noChangeArrowheads="1"/>
          </p:cNvPicPr>
          <p:nvPr/>
        </p:nvPicPr>
        <p:blipFill>
          <a:blip r:embed="rId6"/>
          <a:srcRect/>
          <a:stretch>
            <a:fillRect/>
          </a:stretch>
        </p:blipFill>
        <p:spPr bwMode="auto">
          <a:xfrm rot="16228693" flipH="1">
            <a:off x="-2591594" y="3123406"/>
            <a:ext cx="5484813" cy="304801"/>
          </a:xfrm>
          <a:prstGeom prst="rect">
            <a:avLst/>
          </a:prstGeom>
          <a:noFill/>
          <a:ln w="9525">
            <a:noFill/>
            <a:miter lim="800000"/>
            <a:headEnd/>
            <a:tailEnd/>
          </a:ln>
        </p:spPr>
      </p:pic>
      <p:pic>
        <p:nvPicPr>
          <p:cNvPr id="23573" name="Picture 29" descr="photo-1"/>
          <p:cNvPicPr>
            <a:picLocks noChangeAspect="1" noChangeArrowheads="1"/>
          </p:cNvPicPr>
          <p:nvPr/>
        </p:nvPicPr>
        <p:blipFill>
          <a:blip r:embed="rId6"/>
          <a:srcRect/>
          <a:stretch>
            <a:fillRect/>
          </a:stretch>
        </p:blipFill>
        <p:spPr bwMode="auto">
          <a:xfrm>
            <a:off x="1371600" y="0"/>
            <a:ext cx="7086600" cy="341313"/>
          </a:xfrm>
          <a:prstGeom prst="rect">
            <a:avLst/>
          </a:prstGeom>
          <a:noFill/>
          <a:ln w="9525">
            <a:noFill/>
            <a:miter lim="800000"/>
            <a:headEnd/>
            <a:tailEnd/>
          </a:ln>
        </p:spPr>
      </p:pic>
      <p:pic>
        <p:nvPicPr>
          <p:cNvPr id="23574" name="Picture 30" descr="Asian lily"/>
          <p:cNvPicPr>
            <a:picLocks noChangeAspect="1" noChangeArrowheads="1"/>
          </p:cNvPicPr>
          <p:nvPr/>
        </p:nvPicPr>
        <p:blipFill>
          <a:blip r:embed="rId3"/>
          <a:srcRect/>
          <a:stretch>
            <a:fillRect/>
          </a:stretch>
        </p:blipFill>
        <p:spPr bwMode="auto">
          <a:xfrm>
            <a:off x="0" y="0"/>
            <a:ext cx="928688" cy="762000"/>
          </a:xfrm>
          <a:prstGeom prst="rect">
            <a:avLst/>
          </a:prstGeom>
          <a:noFill/>
          <a:ln w="9525">
            <a:noFill/>
            <a:miter lim="800000"/>
            <a:headEnd/>
            <a:tailEnd/>
          </a:ln>
        </p:spPr>
      </p:pic>
      <p:sp>
        <p:nvSpPr>
          <p:cNvPr id="25631" name="Text Box 31"/>
          <p:cNvSpPr txBox="1">
            <a:spLocks noChangeArrowheads="1"/>
          </p:cNvSpPr>
          <p:nvPr/>
        </p:nvSpPr>
        <p:spPr bwMode="auto">
          <a:xfrm>
            <a:off x="1676400" y="2590800"/>
            <a:ext cx="5715000" cy="461963"/>
          </a:xfrm>
          <a:prstGeom prst="rect">
            <a:avLst/>
          </a:prstGeom>
          <a:noFill/>
          <a:ln w="9525" algn="ctr">
            <a:noFill/>
            <a:miter lim="800000"/>
            <a:headEnd/>
            <a:tailEnd/>
          </a:ln>
          <a:effectLst/>
        </p:spPr>
        <p:txBody>
          <a:bodyPr>
            <a:spAutoFit/>
          </a:bodyPr>
          <a:lstStyle/>
          <a:p>
            <a:pPr marL="342900" indent="-342900">
              <a:spcBef>
                <a:spcPct val="50000"/>
              </a:spcBef>
              <a:defRPr/>
            </a:pPr>
            <a:r>
              <a:rPr lang="en-US" sz="2400" dirty="0" err="1">
                <a:effectLst>
                  <a:outerShdw blurRad="38100" dist="38100" dir="2700000" algn="tl">
                    <a:srgbClr val="C0C0C0"/>
                  </a:outerShdw>
                </a:effectLst>
                <a:latin typeface="Arial"/>
                <a:cs typeface="Times New Roman" pitchFamily="18" charset="0"/>
              </a:rPr>
              <a:t>Học</a:t>
            </a:r>
            <a:r>
              <a:rPr lang="en-US" sz="2400" dirty="0">
                <a:effectLst>
                  <a:outerShdw blurRad="38100" dist="38100" dir="2700000" algn="tl">
                    <a:srgbClr val="C0C0C0"/>
                  </a:outerShdw>
                </a:effectLst>
                <a:latin typeface="Arial"/>
                <a:cs typeface="Times New Roman" pitchFamily="18" charset="0"/>
              </a:rPr>
              <a:t> </a:t>
            </a:r>
            <a:r>
              <a:rPr lang="en-US" sz="2400" dirty="0" err="1">
                <a:effectLst>
                  <a:outerShdw blurRad="38100" dist="38100" dir="2700000" algn="tl">
                    <a:srgbClr val="C0C0C0"/>
                  </a:outerShdw>
                </a:effectLst>
                <a:latin typeface="Arial"/>
                <a:cs typeface="Times New Roman" pitchFamily="18" charset="0"/>
              </a:rPr>
              <a:t>thuộc</a:t>
            </a:r>
            <a:r>
              <a:rPr lang="en-US" sz="2400" dirty="0">
                <a:effectLst>
                  <a:outerShdw blurRad="38100" dist="38100" dir="2700000" algn="tl">
                    <a:srgbClr val="C0C0C0"/>
                  </a:outerShdw>
                </a:effectLst>
                <a:latin typeface="Arial"/>
                <a:cs typeface="Times New Roman" pitchFamily="18" charset="0"/>
              </a:rPr>
              <a:t> </a:t>
            </a:r>
            <a:r>
              <a:rPr lang="en-US" sz="2400" dirty="0" err="1">
                <a:effectLst>
                  <a:outerShdw blurRad="38100" dist="38100" dir="2700000" algn="tl">
                    <a:srgbClr val="C0C0C0"/>
                  </a:outerShdw>
                </a:effectLst>
                <a:latin typeface="Arial"/>
                <a:cs typeface="Times New Roman" pitchFamily="18" charset="0"/>
              </a:rPr>
              <a:t>lòng</a:t>
            </a:r>
            <a:r>
              <a:rPr lang="en-US" sz="2400" dirty="0">
                <a:effectLst>
                  <a:outerShdw blurRad="38100" dist="38100" dir="2700000" algn="tl">
                    <a:srgbClr val="C0C0C0"/>
                  </a:outerShdw>
                </a:effectLst>
                <a:latin typeface="Arial"/>
                <a:cs typeface="Times New Roman" pitchFamily="18" charset="0"/>
              </a:rPr>
              <a:t> </a:t>
            </a:r>
            <a:r>
              <a:rPr lang="en-US" sz="2400" dirty="0" err="1">
                <a:effectLst>
                  <a:outerShdw blurRad="38100" dist="38100" dir="2700000" algn="tl">
                    <a:srgbClr val="C0C0C0"/>
                  </a:outerShdw>
                </a:effectLst>
                <a:latin typeface="Arial"/>
                <a:cs typeface="Times New Roman" pitchFamily="18" charset="0"/>
              </a:rPr>
              <a:t>đoạn</a:t>
            </a:r>
            <a:r>
              <a:rPr lang="en-US" sz="2400" dirty="0">
                <a:effectLst>
                  <a:outerShdw blurRad="38100" dist="38100" dir="2700000" algn="tl">
                    <a:srgbClr val="C0C0C0"/>
                  </a:outerShdw>
                </a:effectLst>
                <a:latin typeface="Arial"/>
                <a:cs typeface="Times New Roman" pitchFamily="18" charset="0"/>
              </a:rPr>
              <a:t> 1 </a:t>
            </a:r>
            <a:r>
              <a:rPr lang="en-US" sz="2400" dirty="0" err="1">
                <a:effectLst>
                  <a:outerShdw blurRad="38100" dist="38100" dir="2700000" algn="tl">
                    <a:srgbClr val="C0C0C0"/>
                  </a:outerShdw>
                </a:effectLst>
                <a:latin typeface="Arial"/>
                <a:cs typeface="Times New Roman" pitchFamily="18" charset="0"/>
              </a:rPr>
              <a:t>và</a:t>
            </a:r>
            <a:r>
              <a:rPr lang="en-US" sz="2400" dirty="0">
                <a:effectLst>
                  <a:outerShdw blurRad="38100" dist="38100" dir="2700000" algn="tl">
                    <a:srgbClr val="C0C0C0"/>
                  </a:outerShdw>
                </a:effectLst>
                <a:latin typeface="Arial"/>
                <a:cs typeface="Times New Roman" pitchFamily="18" charset="0"/>
              </a:rPr>
              <a:t> 2 </a:t>
            </a:r>
            <a:r>
              <a:rPr lang="en-US" sz="2400" dirty="0" err="1">
                <a:effectLst>
                  <a:outerShdw blurRad="38100" dist="38100" dir="2700000" algn="tl">
                    <a:srgbClr val="C0C0C0"/>
                  </a:outerShdw>
                </a:effectLst>
                <a:latin typeface="Arial"/>
                <a:cs typeface="Times New Roman" pitchFamily="18" charset="0"/>
              </a:rPr>
              <a:t>của</a:t>
            </a:r>
            <a:r>
              <a:rPr lang="en-US" sz="2400" dirty="0">
                <a:effectLst>
                  <a:outerShdw blurRad="38100" dist="38100" dir="2700000" algn="tl">
                    <a:srgbClr val="C0C0C0"/>
                  </a:outerShdw>
                </a:effectLst>
                <a:latin typeface="Arial"/>
                <a:cs typeface="Times New Roman" pitchFamily="18" charset="0"/>
              </a:rPr>
              <a:t> </a:t>
            </a:r>
            <a:r>
              <a:rPr lang="en-US" sz="2400" dirty="0" err="1">
                <a:effectLst>
                  <a:outerShdw blurRad="38100" dist="38100" dir="2700000" algn="tl">
                    <a:srgbClr val="C0C0C0"/>
                  </a:outerShdw>
                </a:effectLst>
                <a:latin typeface="Arial"/>
                <a:cs typeface="Times New Roman" pitchFamily="18" charset="0"/>
              </a:rPr>
              <a:t>bài</a:t>
            </a:r>
            <a:r>
              <a:rPr lang="en-US" sz="2400" dirty="0">
                <a:effectLst>
                  <a:outerShdw blurRad="38100" dist="38100" dir="2700000" algn="tl">
                    <a:srgbClr val="C0C0C0"/>
                  </a:outerShdw>
                </a:effectLst>
                <a:latin typeface="Arial"/>
                <a:cs typeface="Times New Roman" pitchFamily="18" charset="0"/>
              </a:rPr>
              <a:t>.</a:t>
            </a:r>
          </a:p>
        </p:txBody>
      </p:sp>
      <p:pic>
        <p:nvPicPr>
          <p:cNvPr id="23576" name="Picture 32" descr="1087470xkqld6wpza"/>
          <p:cNvPicPr>
            <a:picLocks noChangeAspect="1" noChangeArrowheads="1" noCrop="1"/>
          </p:cNvPicPr>
          <p:nvPr/>
        </p:nvPicPr>
        <p:blipFill>
          <a:blip r:embed="rId7"/>
          <a:srcRect/>
          <a:stretch>
            <a:fillRect/>
          </a:stretch>
        </p:blipFill>
        <p:spPr bwMode="auto">
          <a:xfrm>
            <a:off x="457200" y="5029200"/>
            <a:ext cx="762000" cy="2009775"/>
          </a:xfrm>
          <a:prstGeom prst="rect">
            <a:avLst/>
          </a:prstGeom>
          <a:noFill/>
          <a:ln w="9525">
            <a:noFill/>
            <a:miter lim="800000"/>
            <a:headEnd/>
            <a:tailEnd/>
          </a:ln>
        </p:spPr>
      </p:pic>
      <p:pic>
        <p:nvPicPr>
          <p:cNvPr id="23577" name="Picture 33" descr="1386894fml2ev11zw"/>
          <p:cNvPicPr>
            <a:picLocks noChangeAspect="1" noChangeArrowheads="1" noCrop="1"/>
          </p:cNvPicPr>
          <p:nvPr/>
        </p:nvPicPr>
        <p:blipFill>
          <a:blip r:embed="rId8"/>
          <a:srcRect/>
          <a:stretch>
            <a:fillRect/>
          </a:stretch>
        </p:blipFill>
        <p:spPr bwMode="auto">
          <a:xfrm>
            <a:off x="3810000" y="3886200"/>
            <a:ext cx="1752600" cy="2228850"/>
          </a:xfrm>
          <a:prstGeom prst="rect">
            <a:avLst/>
          </a:prstGeom>
          <a:noFill/>
          <a:ln w="9525">
            <a:noFill/>
            <a:miter lim="800000"/>
            <a:headEnd/>
            <a:tailEnd/>
          </a:ln>
        </p:spPr>
      </p:pic>
      <p:pic>
        <p:nvPicPr>
          <p:cNvPr id="23578" name="Picture 34" descr="696927qx7ttrgj3j"/>
          <p:cNvPicPr>
            <a:picLocks noChangeAspect="1" noChangeArrowheads="1" noCrop="1"/>
          </p:cNvPicPr>
          <p:nvPr/>
        </p:nvPicPr>
        <p:blipFill>
          <a:blip r:embed="rId9"/>
          <a:srcRect/>
          <a:stretch>
            <a:fillRect/>
          </a:stretch>
        </p:blipFill>
        <p:spPr bwMode="auto">
          <a:xfrm rot="-5400000">
            <a:off x="2609850" y="4819650"/>
            <a:ext cx="723900" cy="3352800"/>
          </a:xfrm>
          <a:prstGeom prst="rect">
            <a:avLst/>
          </a:prstGeom>
          <a:noFill/>
          <a:ln w="9525">
            <a:noFill/>
            <a:miter lim="800000"/>
            <a:headEnd/>
            <a:tailEnd/>
          </a:ln>
        </p:spPr>
      </p:pic>
      <p:pic>
        <p:nvPicPr>
          <p:cNvPr id="23579" name="Picture 35" descr="1462967vci1rk81ll"/>
          <p:cNvPicPr>
            <a:picLocks noChangeAspect="1" noChangeArrowheads="1" noCrop="1"/>
          </p:cNvPicPr>
          <p:nvPr/>
        </p:nvPicPr>
        <p:blipFill>
          <a:blip r:embed="rId10"/>
          <a:srcRect/>
          <a:stretch>
            <a:fillRect/>
          </a:stretch>
        </p:blipFill>
        <p:spPr bwMode="auto">
          <a:xfrm rot="5400000">
            <a:off x="6291262" y="5062538"/>
            <a:ext cx="371475" cy="2895600"/>
          </a:xfrm>
          <a:prstGeom prst="rect">
            <a:avLst/>
          </a:prstGeom>
          <a:noFill/>
          <a:ln w="9525">
            <a:noFill/>
            <a:miter lim="800000"/>
            <a:headEnd/>
            <a:tailEnd/>
          </a:ln>
        </p:spPr>
      </p:pic>
      <p:pic>
        <p:nvPicPr>
          <p:cNvPr id="23580" name="Picture 36" descr="659204qfhni5vgxw"/>
          <p:cNvPicPr>
            <a:picLocks noChangeAspect="1" noChangeArrowheads="1" noCrop="1"/>
          </p:cNvPicPr>
          <p:nvPr/>
        </p:nvPicPr>
        <p:blipFill>
          <a:blip r:embed="rId11"/>
          <a:srcRect/>
          <a:stretch>
            <a:fillRect/>
          </a:stretch>
        </p:blipFill>
        <p:spPr bwMode="auto">
          <a:xfrm rot="-10589398">
            <a:off x="8389938" y="3276600"/>
            <a:ext cx="762000" cy="2019300"/>
          </a:xfrm>
          <a:prstGeom prst="rect">
            <a:avLst/>
          </a:prstGeom>
          <a:noFill/>
          <a:ln w="9525">
            <a:noFill/>
            <a:miter lim="800000"/>
            <a:headEnd/>
            <a:tailEnd/>
          </a:ln>
        </p:spPr>
      </p:pic>
      <p:pic>
        <p:nvPicPr>
          <p:cNvPr id="23581" name="Picture 37" descr="916380xpqefk44q9"/>
          <p:cNvPicPr>
            <a:picLocks noChangeAspect="1" noChangeArrowheads="1" noCrop="1"/>
          </p:cNvPicPr>
          <p:nvPr/>
        </p:nvPicPr>
        <p:blipFill>
          <a:blip r:embed="rId12"/>
          <a:srcRect/>
          <a:stretch>
            <a:fillRect/>
          </a:stretch>
        </p:blipFill>
        <p:spPr bwMode="auto">
          <a:xfrm>
            <a:off x="6096000" y="3886200"/>
            <a:ext cx="533400" cy="2190750"/>
          </a:xfrm>
          <a:prstGeom prst="rect">
            <a:avLst/>
          </a:prstGeom>
          <a:noFill/>
          <a:ln w="9525">
            <a:noFill/>
            <a:miter lim="800000"/>
            <a:headEnd/>
            <a:tailEnd/>
          </a:ln>
        </p:spPr>
      </p:pic>
      <p:pic>
        <p:nvPicPr>
          <p:cNvPr id="23582" name="Picture 38" descr="916380xpqefk44q9"/>
          <p:cNvPicPr>
            <a:picLocks noChangeAspect="1" noChangeArrowheads="1" noCrop="1"/>
          </p:cNvPicPr>
          <p:nvPr/>
        </p:nvPicPr>
        <p:blipFill>
          <a:blip r:embed="rId12"/>
          <a:srcRect/>
          <a:stretch>
            <a:fillRect/>
          </a:stretch>
        </p:blipFill>
        <p:spPr bwMode="auto">
          <a:xfrm>
            <a:off x="2438400" y="3886200"/>
            <a:ext cx="533400" cy="2190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endCondLst>
                                    <p:cond evt="onNext" delay="0">
                                      <p:tgtEl>
                                        <p:sldTgt/>
                                      </p:tgtEl>
                                    </p:cond>
                                  </p:endCondLst>
                                  <p:childTnLst>
                                    <p:animMotion origin="layout" path="M -0.03333 -0.00116 C -0.04965 0.00185 -0.06424 -0.0044 -0.08073 -0.00741 C -0.09635 -0.01458 -0.11319 -0.00833 -0.12656 -0.02222 C -0.13229 -0.0412 -0.14115 -0.04606 -0.15417 -0.05185 C -0.15764 -0.06736 -0.15451 -0.06227 -0.16181 -0.06898 C -0.16389 -0.07731 -0.16476 -0.08102 -0.17083 -0.0838 C -0.17847 -0.09792 -0.18628 -0.10995 -0.19392 -0.12384 C -0.20087 -0.13657 -0.2026 -0.15116 -0.21076 -0.16227 C -0.21337 -0.17778 -0.21858 -0.19167 -0.22135 -0.20694 C -0.22448 -0.22292 -0.2276 -0.25 -0.23681 -0.26227 C -0.24097 -0.28611 -0.24358 -0.30995 -0.24757 -0.33426 C -0.24861 -0.34097 -0.24878 -0.34861 -0.25052 -0.35555 C -0.25139 -0.3588 -0.25382 -0.36088 -0.25503 -0.36389 C -0.25694 -0.36829 -0.26042 -0.38287 -0.26128 -0.38727 C -0.26198 -0.39074 -0.26163 -0.39467 -0.26267 -0.39792 C -0.26476 -0.40417 -0.26788 -0.40949 -0.27049 -0.41505 C -0.27431 -0.42338 -0.26892 -0.42199 -0.275 -0.43194 C -0.27587 -0.4338 -0.27812 -0.43333 -0.27969 -0.43403 C -0.28021 -0.43634 -0.28003 -0.43866 -0.28108 -0.44028 C -0.28229 -0.44213 -0.28472 -0.44097 -0.28559 -0.44259 C -0.2875 -0.44653 -0.28681 -0.45139 -0.28872 -0.45555 C -0.29358 -0.46528 -0.29045 -0.45995 -0.29792 -0.47014 C -0.29878 -0.47384 -0.29913 -0.47801 -0.30104 -0.48102 C -0.30208 -0.48241 -0.30434 -0.48125 -0.30556 -0.48287 C -0.31042 -0.48958 -0.31285 -0.49954 -0.31771 -0.50625 C -0.3191 -0.5081 -0.32118 -0.50903 -0.3224 -0.51065 C -0.33819 -0.53009 -0.32569 -0.51782 -0.33611 -0.52755 C -0.3401 -0.54444 -0.34201 -0.54028 -0.35764 -0.54444 C -0.36076 -0.55787 -0.35625 -0.54444 -0.36684 -0.55509 C -0.36823 -0.55648 -0.3684 -0.56018 -0.36979 -0.56157 C -0.37812 -0.57199 -0.3842 -0.57592 -0.39427 -0.58055 C -0.39514 -0.58194 -0.39601 -0.5838 -0.3974 -0.58472 C -0.40017 -0.58657 -0.40642 -0.58889 -0.40642 -0.58866 C -0.42205 -0.60532 -0.44149 -0.60023 -0.4599 -0.60625 C -0.53663 -0.63055 -0.61181 -0.63287 -0.69097 -0.63588 C -0.70469 -0.64051 -0.71597 -0.64907 -0.72917 -0.65509 C -0.74358 -0.66829 -0.75747 -0.67592 -0.77361 -0.68472 C -0.7849 -0.68171 -0.7809 -0.67662 -0.79184 -0.67199 C -0.81198 -0.66366 -0.8349 -0.6618 -0.85608 -0.65926 C -0.87101 -0.66713 -0.86458 -0.66342 -0.87587 -0.66991 C -0.87795 -0.67824 -0.88056 -0.68009 -0.88663 -0.68264 C -0.88958 -0.69491 -0.88559 -0.68449 -0.89288 -0.69097 C -0.89462 -0.69259 -0.89583 -0.69537 -0.8974 -0.69722 C -0.89792 -0.69954 -0.89792 -0.70185 -0.89878 -0.70347 C -0.90226 -0.70926 -0.90833 -0.70926 -0.91267 -0.71227 C -0.91545 -0.71412 -0.91771 -0.71643 -0.92031 -0.71852 C -0.92292 -0.72893 -0.92986 -0.73403 -0.93715 -0.7375 C -0.93767 -0.73958 -0.9375 -0.74236 -0.93872 -0.74398 C -0.93976 -0.7456 -0.94184 -0.74514 -0.9434 -0.74606 C -0.94809 -0.7493 -0.95243 -0.75347 -0.95712 -0.75694 C -0.95955 -0.76759 -0.9651 -0.76991 -0.97222 -0.77384 C -0.98108 -0.7912 -1.00851 -0.8 -1.02274 -0.80555 C -1.05729 -0.8037 -1.08819 -0.79583 -1.12205 -0.79282 C -1.13212 -0.78819 -1.1434 -0.78657 -1.15417 -0.78657 " pathEditMode="relative" rAng="0" ptsTypes="fffffffffffffffffffffffffffffffffffffffffffffffffffffA">
                                      <p:cBhvr>
                                        <p:cTn id="6" dur="10000" fill="hold"/>
                                        <p:tgtEl>
                                          <p:spTgt spid="3"/>
                                        </p:tgtEl>
                                        <p:attrNameLst>
                                          <p:attrName>ppt_x</p:attrName>
                                          <p:attrName>ppt_y</p:attrName>
                                        </p:attrNameLst>
                                      </p:cBhvr>
                                      <p:rCtr x="-560" y="-401"/>
                                    </p:animMotion>
                                  </p:childTnLst>
                                </p:cTn>
                              </p:par>
                              <p:par>
                                <p:cTn id="7" presetID="0" presetClass="path" presetSubtype="0" repeatCount="indefinite" accel="50000" decel="50000" fill="hold" nodeType="withEffect">
                                  <p:stCondLst>
                                    <p:cond delay="0"/>
                                  </p:stCondLst>
                                  <p:endCondLst>
                                    <p:cond evt="onNext" delay="0">
                                      <p:tgtEl>
                                        <p:sldTgt/>
                                      </p:tgtEl>
                                    </p:cond>
                                  </p:endCondLst>
                                  <p:childTnLst>
                                    <p:animMotion origin="layout" path="M 1.11111E-6 1.79191E-6 C 0.00781 -0.00416 0.01337 -0.01041 0.02118 -0.01434 C 0.02465 -0.02798 0.02083 -0.01341 0.02726 -0.03145 C 0.02812 -0.03353 0.02795 -0.03607 0.02899 -0.03769 C 0.03003 -0.03931 0.03194 -0.03908 0.03368 -0.03954 C 0.04323 -0.05364 0.05538 -0.05896 0.0684 -0.06497 C 0.06927 -0.06636 0.07031 -0.06821 0.07153 -0.0689 C 0.0743 -0.07098 0.08038 -0.07307 0.08038 -0.07283 C 0.08507 -0.09041 0.07847 -0.07006 0.08663 -0.08185 C 0.09496 -0.09295 0.08021 -0.08416 0.09288 -0.09018 C 0.09739 -0.10335 0.09566 -0.10382 0.1066 -0.10705 C 0.11493 -0.11838 0.12604 -0.12671 0.13698 -0.13202 C 0.14514 -0.14035 0.15208 -0.14844 0.15989 -0.157 C 0.16371 -0.16139 0.17344 -0.16578 0.17344 -0.16555 C 0.17708 -0.17549 0.1809 -0.17989 0.18576 -0.18867 C 0.18819 -0.19307 0.18958 -0.19861 0.19201 -0.20324 C 0.19236 -0.20509 0.19236 -0.20809 0.1934 -0.20948 C 0.19462 -0.21133 0.19705 -0.20971 0.19792 -0.21156 C 0.1993 -0.2148 0.19913 -0.21896 0.19965 -0.22243 C 0.20156 -0.23584 0.20278 -0.26266 0.21042 -0.2726 C 0.21406 -0.28879 0.21076 -0.28185 0.21927 -0.29318 C 0.22344 -0.30705 0.22691 -0.31653 0.23455 -0.32694 C 0.23837 -0.35283 0.23229 -0.32301 0.24236 -0.34382 C 0.24427 -0.34752 0.24427 -0.35214 0.24514 -0.3563 C 0.24757 -0.36555 0.25121 -0.37295 0.25434 -0.38127 C 0.25486 -0.38474 0.25434 -0.3889 0.2559 -0.39191 C 0.25677 -0.39376 0.25937 -0.39237 0.26042 -0.39399 C 0.26267 -0.39723 0.26163 -0.40324 0.26354 -0.40671 C 0.26493 -0.40856 0.26667 -0.40948 0.26805 -0.41064 C 0.26996 -0.41989 0.27535 -0.42312 0.28021 -0.42983 C 0.28663 -0.45226 0.2783 -0.42937 0.29097 -0.44671 C 0.29358 -0.45041 0.29444 -0.45549 0.29705 -0.45942 C 0.30139 -0.47607 0.29496 -0.45596 0.3033 -0.46729 C 0.30868 -0.47561 0.30052 -0.47237 0.30625 -0.48 C 0.30764 -0.48162 0.30937 -0.48162 0.31076 -0.48208 C 0.31337 -0.49318 0.31788 -0.50081 0.32292 -0.50937 C 0.32795 -0.51769 0.32448 -0.5207 0.33212 -0.52393 C 0.33559 -0.53364 0.33993 -0.54243 0.34444 -0.55145 C 0.34618 -0.55515 0.34635 -0.56046 0.34913 -0.56393 C 0.35 -0.56555 0.35191 -0.56532 0.35364 -0.56601 C 0.35746 -0.58197 0.35156 -0.56324 0.35972 -0.57457 C 0.36701 -0.58451 0.35434 -0.57711 0.36406 -0.58682 C 0.36649 -0.58913 0.36927 -0.58983 0.37187 -0.59122 C 0.37465 -0.60231 0.37205 -0.5963 0.38246 -0.60601 C 0.3875 -0.61018 0.38958 -0.61873 0.39479 -0.62266 C 0.41094 -0.63584 0.42153 -0.65179 0.44028 -0.65619 C 0.45469 -0.66913 0.46927 -0.67191 0.48594 -0.67723 C 0.48785 -0.67769 0.48924 -0.67815 0.49062 -0.67931 C 0.49601 -0.68324 0.50035 -0.68971 0.5059 -0.69202 C 0.52292 -0.6985 0.51285 -0.69549 0.53628 -0.70012 C 0.54965 -0.71191 0.56562 -0.71399 0.58055 -0.71908 C 0.61927 -0.73179 0.58733 -0.72532 0.63108 -0.73156 C 0.66163 -0.73018 0.66719 -0.72925 0.69062 -0.72555 C 0.72448 -0.73087 0.75035 -0.73526 0.78663 -0.73804 C 0.8026 -0.74243 0.81771 -0.74937 0.83368 -0.75468 C 0.84427 -0.75422 0.85521 -0.75376 0.8658 -0.75283 C 0.88246 -0.75145 0.91597 -0.74844 0.91597 -0.74821 C 0.93559 -0.74312 0.9559 -0.74382 0.97535 -0.7422 C 1.00746 -0.73596 1.04062 -0.73781 1.07292 -0.73596 C 1.09323 -0.7348 1.13403 -0.73364 1.13403 -0.73341 " pathEditMode="relative" rAng="0" ptsTypes="fffffffffffffffffffffffffffffffffffffffffffffffffffffffffffA">
                                      <p:cBhvr>
                                        <p:cTn id="8" dur="7000" fill="hold"/>
                                        <p:tgtEl>
                                          <p:spTgt spid="2"/>
                                        </p:tgtEl>
                                        <p:attrNameLst>
                                          <p:attrName>ppt_x</p:attrName>
                                          <p:attrName>ppt_y</p:attrName>
                                        </p:attrNameLst>
                                      </p:cBhvr>
                                      <p:rCtr x="567" y="-377"/>
                                    </p:animMotion>
                                  </p:childTnLst>
                                </p:cTn>
                              </p:par>
                              <p:par>
                                <p:cTn id="9" presetID="23" presetClass="entr" presetSubtype="528" repeatCount="indefinite" fill="hold" nodeType="withEffect">
                                  <p:stCondLst>
                                    <p:cond delay="1500"/>
                                  </p:stCondLst>
                                  <p:childTnLst>
                                    <p:set>
                                      <p:cBhvr>
                                        <p:cTn id="10" dur="1" fill="hold">
                                          <p:stCondLst>
                                            <p:cond delay="0"/>
                                          </p:stCondLst>
                                        </p:cTn>
                                        <p:tgtEl>
                                          <p:spTgt spid="25606"/>
                                        </p:tgtEl>
                                        <p:attrNameLst>
                                          <p:attrName>style.visibility</p:attrName>
                                        </p:attrNameLst>
                                      </p:cBhvr>
                                      <p:to>
                                        <p:strVal val="visible"/>
                                      </p:to>
                                    </p:set>
                                    <p:anim calcmode="lin" valueType="num">
                                      <p:cBhvr>
                                        <p:cTn id="11" dur="1000" fill="hold"/>
                                        <p:tgtEl>
                                          <p:spTgt spid="25606"/>
                                        </p:tgtEl>
                                        <p:attrNameLst>
                                          <p:attrName>ppt_w</p:attrName>
                                        </p:attrNameLst>
                                      </p:cBhvr>
                                      <p:tavLst>
                                        <p:tav tm="0">
                                          <p:val>
                                            <p:fltVal val="0"/>
                                          </p:val>
                                        </p:tav>
                                        <p:tav tm="100000">
                                          <p:val>
                                            <p:strVal val="#ppt_w"/>
                                          </p:val>
                                        </p:tav>
                                      </p:tavLst>
                                    </p:anim>
                                    <p:anim calcmode="lin" valueType="num">
                                      <p:cBhvr>
                                        <p:cTn id="12" dur="1000" fill="hold"/>
                                        <p:tgtEl>
                                          <p:spTgt spid="25606"/>
                                        </p:tgtEl>
                                        <p:attrNameLst>
                                          <p:attrName>ppt_h</p:attrName>
                                        </p:attrNameLst>
                                      </p:cBhvr>
                                      <p:tavLst>
                                        <p:tav tm="0">
                                          <p:val>
                                            <p:fltVal val="0"/>
                                          </p:val>
                                        </p:tav>
                                        <p:tav tm="100000">
                                          <p:val>
                                            <p:strVal val="#ppt_h"/>
                                          </p:val>
                                        </p:tav>
                                      </p:tavLst>
                                    </p:anim>
                                    <p:anim calcmode="lin" valueType="num">
                                      <p:cBhvr>
                                        <p:cTn id="13" dur="1000" fill="hold"/>
                                        <p:tgtEl>
                                          <p:spTgt spid="25606"/>
                                        </p:tgtEl>
                                        <p:attrNameLst>
                                          <p:attrName>ppt_x</p:attrName>
                                        </p:attrNameLst>
                                      </p:cBhvr>
                                      <p:tavLst>
                                        <p:tav tm="0">
                                          <p:val>
                                            <p:fltVal val="0.5"/>
                                          </p:val>
                                        </p:tav>
                                        <p:tav tm="100000">
                                          <p:val>
                                            <p:strVal val="#ppt_x"/>
                                          </p:val>
                                        </p:tav>
                                      </p:tavLst>
                                    </p:anim>
                                    <p:anim calcmode="lin" valueType="num">
                                      <p:cBhvr>
                                        <p:cTn id="14" dur="1000" fill="hold"/>
                                        <p:tgtEl>
                                          <p:spTgt spid="25606"/>
                                        </p:tgtEl>
                                        <p:attrNameLst>
                                          <p:attrName>ppt_y</p:attrName>
                                        </p:attrNameLst>
                                      </p:cBhvr>
                                      <p:tavLst>
                                        <p:tav tm="0">
                                          <p:val>
                                            <p:fltVal val="0.5"/>
                                          </p:val>
                                        </p:tav>
                                        <p:tav tm="100000">
                                          <p:val>
                                            <p:strVal val="#ppt_y"/>
                                          </p:val>
                                        </p:tav>
                                      </p:tavLst>
                                    </p:anim>
                                  </p:childTnLst>
                                </p:cTn>
                              </p:par>
                              <p:par>
                                <p:cTn id="15" presetID="23" presetClass="entr" presetSubtype="528" repeatCount="indefinite" fill="hold" nodeType="withEffect">
                                  <p:stCondLst>
                                    <p:cond delay="0"/>
                                  </p:stCondLst>
                                  <p:childTnLst>
                                    <p:set>
                                      <p:cBhvr>
                                        <p:cTn id="16" dur="1" fill="hold">
                                          <p:stCondLst>
                                            <p:cond delay="0"/>
                                          </p:stCondLst>
                                        </p:cTn>
                                        <p:tgtEl>
                                          <p:spTgt spid="25607"/>
                                        </p:tgtEl>
                                        <p:attrNameLst>
                                          <p:attrName>style.visibility</p:attrName>
                                        </p:attrNameLst>
                                      </p:cBhvr>
                                      <p:to>
                                        <p:strVal val="visible"/>
                                      </p:to>
                                    </p:set>
                                    <p:anim calcmode="lin" valueType="num">
                                      <p:cBhvr>
                                        <p:cTn id="17" dur="1000" fill="hold"/>
                                        <p:tgtEl>
                                          <p:spTgt spid="25607"/>
                                        </p:tgtEl>
                                        <p:attrNameLst>
                                          <p:attrName>ppt_w</p:attrName>
                                        </p:attrNameLst>
                                      </p:cBhvr>
                                      <p:tavLst>
                                        <p:tav tm="0">
                                          <p:val>
                                            <p:fltVal val="0"/>
                                          </p:val>
                                        </p:tav>
                                        <p:tav tm="100000">
                                          <p:val>
                                            <p:strVal val="#ppt_w"/>
                                          </p:val>
                                        </p:tav>
                                      </p:tavLst>
                                    </p:anim>
                                    <p:anim calcmode="lin" valueType="num">
                                      <p:cBhvr>
                                        <p:cTn id="18" dur="1000" fill="hold"/>
                                        <p:tgtEl>
                                          <p:spTgt spid="25607"/>
                                        </p:tgtEl>
                                        <p:attrNameLst>
                                          <p:attrName>ppt_h</p:attrName>
                                        </p:attrNameLst>
                                      </p:cBhvr>
                                      <p:tavLst>
                                        <p:tav tm="0">
                                          <p:val>
                                            <p:fltVal val="0"/>
                                          </p:val>
                                        </p:tav>
                                        <p:tav tm="100000">
                                          <p:val>
                                            <p:strVal val="#ppt_h"/>
                                          </p:val>
                                        </p:tav>
                                      </p:tavLst>
                                    </p:anim>
                                    <p:anim calcmode="lin" valueType="num">
                                      <p:cBhvr>
                                        <p:cTn id="19" dur="1000" fill="hold"/>
                                        <p:tgtEl>
                                          <p:spTgt spid="25607"/>
                                        </p:tgtEl>
                                        <p:attrNameLst>
                                          <p:attrName>ppt_x</p:attrName>
                                        </p:attrNameLst>
                                      </p:cBhvr>
                                      <p:tavLst>
                                        <p:tav tm="0">
                                          <p:val>
                                            <p:fltVal val="0.5"/>
                                          </p:val>
                                        </p:tav>
                                        <p:tav tm="100000">
                                          <p:val>
                                            <p:strVal val="#ppt_x"/>
                                          </p:val>
                                        </p:tav>
                                      </p:tavLst>
                                    </p:anim>
                                    <p:anim calcmode="lin" valueType="num">
                                      <p:cBhvr>
                                        <p:cTn id="20" dur="1000" fill="hold"/>
                                        <p:tgtEl>
                                          <p:spTgt spid="25607"/>
                                        </p:tgtEl>
                                        <p:attrNameLst>
                                          <p:attrName>ppt_y</p:attrName>
                                        </p:attrNameLst>
                                      </p:cBhvr>
                                      <p:tavLst>
                                        <p:tav tm="0">
                                          <p:val>
                                            <p:fltVal val="0.5"/>
                                          </p:val>
                                        </p:tav>
                                        <p:tav tm="100000">
                                          <p:val>
                                            <p:strVal val="#ppt_y"/>
                                          </p:val>
                                        </p:tav>
                                      </p:tavLst>
                                    </p:anim>
                                  </p:childTnLst>
                                </p:cTn>
                              </p:par>
                              <p:par>
                                <p:cTn id="21" presetID="23" presetClass="entr" presetSubtype="528" repeatCount="indefinite" fill="hold" grpId="0" nodeType="withEffect">
                                  <p:stCondLst>
                                    <p:cond delay="0"/>
                                  </p:stCondLst>
                                  <p:childTnLst>
                                    <p:set>
                                      <p:cBhvr>
                                        <p:cTn id="22" dur="1" fill="hold">
                                          <p:stCondLst>
                                            <p:cond delay="0"/>
                                          </p:stCondLst>
                                        </p:cTn>
                                        <p:tgtEl>
                                          <p:spTgt spid="25608"/>
                                        </p:tgtEl>
                                        <p:attrNameLst>
                                          <p:attrName>style.visibility</p:attrName>
                                        </p:attrNameLst>
                                      </p:cBhvr>
                                      <p:to>
                                        <p:strVal val="visible"/>
                                      </p:to>
                                    </p:set>
                                    <p:anim calcmode="lin" valueType="num">
                                      <p:cBhvr>
                                        <p:cTn id="23" dur="1000" fill="hold"/>
                                        <p:tgtEl>
                                          <p:spTgt spid="25608"/>
                                        </p:tgtEl>
                                        <p:attrNameLst>
                                          <p:attrName>ppt_w</p:attrName>
                                        </p:attrNameLst>
                                      </p:cBhvr>
                                      <p:tavLst>
                                        <p:tav tm="0">
                                          <p:val>
                                            <p:fltVal val="0"/>
                                          </p:val>
                                        </p:tav>
                                        <p:tav tm="100000">
                                          <p:val>
                                            <p:strVal val="#ppt_w"/>
                                          </p:val>
                                        </p:tav>
                                      </p:tavLst>
                                    </p:anim>
                                    <p:anim calcmode="lin" valueType="num">
                                      <p:cBhvr>
                                        <p:cTn id="24" dur="1000" fill="hold"/>
                                        <p:tgtEl>
                                          <p:spTgt spid="25608"/>
                                        </p:tgtEl>
                                        <p:attrNameLst>
                                          <p:attrName>ppt_h</p:attrName>
                                        </p:attrNameLst>
                                      </p:cBhvr>
                                      <p:tavLst>
                                        <p:tav tm="0">
                                          <p:val>
                                            <p:fltVal val="0"/>
                                          </p:val>
                                        </p:tav>
                                        <p:tav tm="100000">
                                          <p:val>
                                            <p:strVal val="#ppt_h"/>
                                          </p:val>
                                        </p:tav>
                                      </p:tavLst>
                                    </p:anim>
                                    <p:anim calcmode="lin" valueType="num">
                                      <p:cBhvr>
                                        <p:cTn id="25" dur="1000" fill="hold"/>
                                        <p:tgtEl>
                                          <p:spTgt spid="25608"/>
                                        </p:tgtEl>
                                        <p:attrNameLst>
                                          <p:attrName>ppt_x</p:attrName>
                                        </p:attrNameLst>
                                      </p:cBhvr>
                                      <p:tavLst>
                                        <p:tav tm="0">
                                          <p:val>
                                            <p:fltVal val="0.5"/>
                                          </p:val>
                                        </p:tav>
                                        <p:tav tm="100000">
                                          <p:val>
                                            <p:strVal val="#ppt_x"/>
                                          </p:val>
                                        </p:tav>
                                      </p:tavLst>
                                    </p:anim>
                                    <p:anim calcmode="lin" valueType="num">
                                      <p:cBhvr>
                                        <p:cTn id="26" dur="1000" fill="hold"/>
                                        <p:tgtEl>
                                          <p:spTgt spid="25608"/>
                                        </p:tgtEl>
                                        <p:attrNameLst>
                                          <p:attrName>ppt_y</p:attrName>
                                        </p:attrNameLst>
                                      </p:cBhvr>
                                      <p:tavLst>
                                        <p:tav tm="0">
                                          <p:val>
                                            <p:fltVal val="0.5"/>
                                          </p:val>
                                        </p:tav>
                                        <p:tav tm="100000">
                                          <p:val>
                                            <p:strVal val="#ppt_y"/>
                                          </p:val>
                                        </p:tav>
                                      </p:tavLst>
                                    </p:anim>
                                  </p:childTnLst>
                                </p:cTn>
                              </p:par>
                              <p:par>
                                <p:cTn id="27" presetID="23" presetClass="entr" presetSubtype="528" repeatCount="indefinite" fill="hold" grpId="0" nodeType="withEffect">
                                  <p:stCondLst>
                                    <p:cond delay="0"/>
                                  </p:stCondLst>
                                  <p:childTnLst>
                                    <p:set>
                                      <p:cBhvr>
                                        <p:cTn id="28" dur="1" fill="hold">
                                          <p:stCondLst>
                                            <p:cond delay="0"/>
                                          </p:stCondLst>
                                        </p:cTn>
                                        <p:tgtEl>
                                          <p:spTgt spid="25609"/>
                                        </p:tgtEl>
                                        <p:attrNameLst>
                                          <p:attrName>style.visibility</p:attrName>
                                        </p:attrNameLst>
                                      </p:cBhvr>
                                      <p:to>
                                        <p:strVal val="visible"/>
                                      </p:to>
                                    </p:set>
                                    <p:anim calcmode="lin" valueType="num">
                                      <p:cBhvr>
                                        <p:cTn id="29" dur="1000" fill="hold"/>
                                        <p:tgtEl>
                                          <p:spTgt spid="25609"/>
                                        </p:tgtEl>
                                        <p:attrNameLst>
                                          <p:attrName>ppt_w</p:attrName>
                                        </p:attrNameLst>
                                      </p:cBhvr>
                                      <p:tavLst>
                                        <p:tav tm="0">
                                          <p:val>
                                            <p:fltVal val="0"/>
                                          </p:val>
                                        </p:tav>
                                        <p:tav tm="100000">
                                          <p:val>
                                            <p:strVal val="#ppt_w"/>
                                          </p:val>
                                        </p:tav>
                                      </p:tavLst>
                                    </p:anim>
                                    <p:anim calcmode="lin" valueType="num">
                                      <p:cBhvr>
                                        <p:cTn id="30" dur="1000" fill="hold"/>
                                        <p:tgtEl>
                                          <p:spTgt spid="25609"/>
                                        </p:tgtEl>
                                        <p:attrNameLst>
                                          <p:attrName>ppt_h</p:attrName>
                                        </p:attrNameLst>
                                      </p:cBhvr>
                                      <p:tavLst>
                                        <p:tav tm="0">
                                          <p:val>
                                            <p:fltVal val="0"/>
                                          </p:val>
                                        </p:tav>
                                        <p:tav tm="100000">
                                          <p:val>
                                            <p:strVal val="#ppt_h"/>
                                          </p:val>
                                        </p:tav>
                                      </p:tavLst>
                                    </p:anim>
                                    <p:anim calcmode="lin" valueType="num">
                                      <p:cBhvr>
                                        <p:cTn id="31" dur="1000" fill="hold"/>
                                        <p:tgtEl>
                                          <p:spTgt spid="25609"/>
                                        </p:tgtEl>
                                        <p:attrNameLst>
                                          <p:attrName>ppt_x</p:attrName>
                                        </p:attrNameLst>
                                      </p:cBhvr>
                                      <p:tavLst>
                                        <p:tav tm="0">
                                          <p:val>
                                            <p:fltVal val="0.5"/>
                                          </p:val>
                                        </p:tav>
                                        <p:tav tm="100000">
                                          <p:val>
                                            <p:strVal val="#ppt_x"/>
                                          </p:val>
                                        </p:tav>
                                      </p:tavLst>
                                    </p:anim>
                                    <p:anim calcmode="lin" valueType="num">
                                      <p:cBhvr>
                                        <p:cTn id="32" dur="1000" fill="hold"/>
                                        <p:tgtEl>
                                          <p:spTgt spid="25609"/>
                                        </p:tgtEl>
                                        <p:attrNameLst>
                                          <p:attrName>ppt_y</p:attrName>
                                        </p:attrNameLst>
                                      </p:cBhvr>
                                      <p:tavLst>
                                        <p:tav tm="0">
                                          <p:val>
                                            <p:fltVal val="0.5"/>
                                          </p:val>
                                        </p:tav>
                                        <p:tav tm="100000">
                                          <p:val>
                                            <p:strVal val="#ppt_y"/>
                                          </p:val>
                                        </p:tav>
                                      </p:tavLst>
                                    </p:anim>
                                  </p:childTnLst>
                                </p:cTn>
                              </p:par>
                              <p:par>
                                <p:cTn id="33" presetID="23" presetClass="entr" presetSubtype="528" repeatCount="indefinite" fill="hold" grpId="0" nodeType="withEffect">
                                  <p:stCondLst>
                                    <p:cond delay="0"/>
                                  </p:stCondLst>
                                  <p:childTnLst>
                                    <p:set>
                                      <p:cBhvr>
                                        <p:cTn id="34" dur="1" fill="hold">
                                          <p:stCondLst>
                                            <p:cond delay="0"/>
                                          </p:stCondLst>
                                        </p:cTn>
                                        <p:tgtEl>
                                          <p:spTgt spid="25610"/>
                                        </p:tgtEl>
                                        <p:attrNameLst>
                                          <p:attrName>style.visibility</p:attrName>
                                        </p:attrNameLst>
                                      </p:cBhvr>
                                      <p:to>
                                        <p:strVal val="visible"/>
                                      </p:to>
                                    </p:set>
                                    <p:anim calcmode="lin" valueType="num">
                                      <p:cBhvr>
                                        <p:cTn id="35" dur="1000" fill="hold"/>
                                        <p:tgtEl>
                                          <p:spTgt spid="25610"/>
                                        </p:tgtEl>
                                        <p:attrNameLst>
                                          <p:attrName>ppt_w</p:attrName>
                                        </p:attrNameLst>
                                      </p:cBhvr>
                                      <p:tavLst>
                                        <p:tav tm="0">
                                          <p:val>
                                            <p:fltVal val="0"/>
                                          </p:val>
                                        </p:tav>
                                        <p:tav tm="100000">
                                          <p:val>
                                            <p:strVal val="#ppt_w"/>
                                          </p:val>
                                        </p:tav>
                                      </p:tavLst>
                                    </p:anim>
                                    <p:anim calcmode="lin" valueType="num">
                                      <p:cBhvr>
                                        <p:cTn id="36" dur="1000" fill="hold"/>
                                        <p:tgtEl>
                                          <p:spTgt spid="25610"/>
                                        </p:tgtEl>
                                        <p:attrNameLst>
                                          <p:attrName>ppt_h</p:attrName>
                                        </p:attrNameLst>
                                      </p:cBhvr>
                                      <p:tavLst>
                                        <p:tav tm="0">
                                          <p:val>
                                            <p:fltVal val="0"/>
                                          </p:val>
                                        </p:tav>
                                        <p:tav tm="100000">
                                          <p:val>
                                            <p:strVal val="#ppt_h"/>
                                          </p:val>
                                        </p:tav>
                                      </p:tavLst>
                                    </p:anim>
                                    <p:anim calcmode="lin" valueType="num">
                                      <p:cBhvr>
                                        <p:cTn id="37" dur="1000" fill="hold"/>
                                        <p:tgtEl>
                                          <p:spTgt spid="25610"/>
                                        </p:tgtEl>
                                        <p:attrNameLst>
                                          <p:attrName>ppt_x</p:attrName>
                                        </p:attrNameLst>
                                      </p:cBhvr>
                                      <p:tavLst>
                                        <p:tav tm="0">
                                          <p:val>
                                            <p:fltVal val="0.5"/>
                                          </p:val>
                                        </p:tav>
                                        <p:tav tm="100000">
                                          <p:val>
                                            <p:strVal val="#ppt_x"/>
                                          </p:val>
                                        </p:tav>
                                      </p:tavLst>
                                    </p:anim>
                                    <p:anim calcmode="lin" valueType="num">
                                      <p:cBhvr>
                                        <p:cTn id="38" dur="1000" fill="hold"/>
                                        <p:tgtEl>
                                          <p:spTgt spid="25610"/>
                                        </p:tgtEl>
                                        <p:attrNameLst>
                                          <p:attrName>ppt_y</p:attrName>
                                        </p:attrNameLst>
                                      </p:cBhvr>
                                      <p:tavLst>
                                        <p:tav tm="0">
                                          <p:val>
                                            <p:fltVal val="0.5"/>
                                          </p:val>
                                        </p:tav>
                                        <p:tav tm="100000">
                                          <p:val>
                                            <p:strVal val="#ppt_y"/>
                                          </p:val>
                                        </p:tav>
                                      </p:tavLst>
                                    </p:anim>
                                  </p:childTnLst>
                                </p:cTn>
                              </p:par>
                              <p:par>
                                <p:cTn id="39" presetID="23" presetClass="entr" presetSubtype="528" repeatCount="indefinite" fill="hold" nodeType="withEffect">
                                  <p:stCondLst>
                                    <p:cond delay="1500"/>
                                  </p:stCondLst>
                                  <p:childTnLst>
                                    <p:set>
                                      <p:cBhvr>
                                        <p:cTn id="40" dur="1" fill="hold">
                                          <p:stCondLst>
                                            <p:cond delay="0"/>
                                          </p:stCondLst>
                                        </p:cTn>
                                        <p:tgtEl>
                                          <p:spTgt spid="25611"/>
                                        </p:tgtEl>
                                        <p:attrNameLst>
                                          <p:attrName>style.visibility</p:attrName>
                                        </p:attrNameLst>
                                      </p:cBhvr>
                                      <p:to>
                                        <p:strVal val="visible"/>
                                      </p:to>
                                    </p:set>
                                    <p:anim calcmode="lin" valueType="num">
                                      <p:cBhvr>
                                        <p:cTn id="41" dur="1000" fill="hold"/>
                                        <p:tgtEl>
                                          <p:spTgt spid="25611"/>
                                        </p:tgtEl>
                                        <p:attrNameLst>
                                          <p:attrName>ppt_w</p:attrName>
                                        </p:attrNameLst>
                                      </p:cBhvr>
                                      <p:tavLst>
                                        <p:tav tm="0">
                                          <p:val>
                                            <p:fltVal val="0"/>
                                          </p:val>
                                        </p:tav>
                                        <p:tav tm="100000">
                                          <p:val>
                                            <p:strVal val="#ppt_w"/>
                                          </p:val>
                                        </p:tav>
                                      </p:tavLst>
                                    </p:anim>
                                    <p:anim calcmode="lin" valueType="num">
                                      <p:cBhvr>
                                        <p:cTn id="42" dur="1000" fill="hold"/>
                                        <p:tgtEl>
                                          <p:spTgt spid="25611"/>
                                        </p:tgtEl>
                                        <p:attrNameLst>
                                          <p:attrName>ppt_h</p:attrName>
                                        </p:attrNameLst>
                                      </p:cBhvr>
                                      <p:tavLst>
                                        <p:tav tm="0">
                                          <p:val>
                                            <p:fltVal val="0"/>
                                          </p:val>
                                        </p:tav>
                                        <p:tav tm="100000">
                                          <p:val>
                                            <p:strVal val="#ppt_h"/>
                                          </p:val>
                                        </p:tav>
                                      </p:tavLst>
                                    </p:anim>
                                    <p:anim calcmode="lin" valueType="num">
                                      <p:cBhvr>
                                        <p:cTn id="43" dur="1000" fill="hold"/>
                                        <p:tgtEl>
                                          <p:spTgt spid="25611"/>
                                        </p:tgtEl>
                                        <p:attrNameLst>
                                          <p:attrName>ppt_x</p:attrName>
                                        </p:attrNameLst>
                                      </p:cBhvr>
                                      <p:tavLst>
                                        <p:tav tm="0">
                                          <p:val>
                                            <p:fltVal val="0.5"/>
                                          </p:val>
                                        </p:tav>
                                        <p:tav tm="100000">
                                          <p:val>
                                            <p:strVal val="#ppt_x"/>
                                          </p:val>
                                        </p:tav>
                                      </p:tavLst>
                                    </p:anim>
                                    <p:anim calcmode="lin" valueType="num">
                                      <p:cBhvr>
                                        <p:cTn id="44" dur="1000" fill="hold"/>
                                        <p:tgtEl>
                                          <p:spTgt spid="25611"/>
                                        </p:tgtEl>
                                        <p:attrNameLst>
                                          <p:attrName>ppt_y</p:attrName>
                                        </p:attrNameLst>
                                      </p:cBhvr>
                                      <p:tavLst>
                                        <p:tav tm="0">
                                          <p:val>
                                            <p:fltVal val="0.5"/>
                                          </p:val>
                                        </p:tav>
                                        <p:tav tm="100000">
                                          <p:val>
                                            <p:strVal val="#ppt_y"/>
                                          </p:val>
                                        </p:tav>
                                      </p:tavLst>
                                    </p:anim>
                                  </p:childTnLst>
                                </p:cTn>
                              </p:par>
                              <p:par>
                                <p:cTn id="45" presetID="23" presetClass="entr" presetSubtype="528" repeatCount="indefinite" fill="hold" nodeType="withEffect">
                                  <p:stCondLst>
                                    <p:cond delay="1500"/>
                                  </p:stCondLst>
                                  <p:childTnLst>
                                    <p:set>
                                      <p:cBhvr>
                                        <p:cTn id="46" dur="1" fill="hold">
                                          <p:stCondLst>
                                            <p:cond delay="0"/>
                                          </p:stCondLst>
                                        </p:cTn>
                                        <p:tgtEl>
                                          <p:spTgt spid="25612"/>
                                        </p:tgtEl>
                                        <p:attrNameLst>
                                          <p:attrName>style.visibility</p:attrName>
                                        </p:attrNameLst>
                                      </p:cBhvr>
                                      <p:to>
                                        <p:strVal val="visible"/>
                                      </p:to>
                                    </p:set>
                                    <p:anim calcmode="lin" valueType="num">
                                      <p:cBhvr>
                                        <p:cTn id="47" dur="1000" fill="hold"/>
                                        <p:tgtEl>
                                          <p:spTgt spid="25612"/>
                                        </p:tgtEl>
                                        <p:attrNameLst>
                                          <p:attrName>ppt_w</p:attrName>
                                        </p:attrNameLst>
                                      </p:cBhvr>
                                      <p:tavLst>
                                        <p:tav tm="0">
                                          <p:val>
                                            <p:fltVal val="0"/>
                                          </p:val>
                                        </p:tav>
                                        <p:tav tm="100000">
                                          <p:val>
                                            <p:strVal val="#ppt_w"/>
                                          </p:val>
                                        </p:tav>
                                      </p:tavLst>
                                    </p:anim>
                                    <p:anim calcmode="lin" valueType="num">
                                      <p:cBhvr>
                                        <p:cTn id="48" dur="1000" fill="hold"/>
                                        <p:tgtEl>
                                          <p:spTgt spid="25612"/>
                                        </p:tgtEl>
                                        <p:attrNameLst>
                                          <p:attrName>ppt_h</p:attrName>
                                        </p:attrNameLst>
                                      </p:cBhvr>
                                      <p:tavLst>
                                        <p:tav tm="0">
                                          <p:val>
                                            <p:fltVal val="0"/>
                                          </p:val>
                                        </p:tav>
                                        <p:tav tm="100000">
                                          <p:val>
                                            <p:strVal val="#ppt_h"/>
                                          </p:val>
                                        </p:tav>
                                      </p:tavLst>
                                    </p:anim>
                                    <p:anim calcmode="lin" valueType="num">
                                      <p:cBhvr>
                                        <p:cTn id="49" dur="1000" fill="hold"/>
                                        <p:tgtEl>
                                          <p:spTgt spid="25612"/>
                                        </p:tgtEl>
                                        <p:attrNameLst>
                                          <p:attrName>ppt_x</p:attrName>
                                        </p:attrNameLst>
                                      </p:cBhvr>
                                      <p:tavLst>
                                        <p:tav tm="0">
                                          <p:val>
                                            <p:fltVal val="0.5"/>
                                          </p:val>
                                        </p:tav>
                                        <p:tav tm="100000">
                                          <p:val>
                                            <p:strVal val="#ppt_x"/>
                                          </p:val>
                                        </p:tav>
                                      </p:tavLst>
                                    </p:anim>
                                    <p:anim calcmode="lin" valueType="num">
                                      <p:cBhvr>
                                        <p:cTn id="50" dur="1000" fill="hold"/>
                                        <p:tgtEl>
                                          <p:spTgt spid="25612"/>
                                        </p:tgtEl>
                                        <p:attrNameLst>
                                          <p:attrName>ppt_y</p:attrName>
                                        </p:attrNameLst>
                                      </p:cBhvr>
                                      <p:tavLst>
                                        <p:tav tm="0">
                                          <p:val>
                                            <p:fltVal val="0.5"/>
                                          </p:val>
                                        </p:tav>
                                        <p:tav tm="100000">
                                          <p:val>
                                            <p:strVal val="#ppt_y"/>
                                          </p:val>
                                        </p:tav>
                                      </p:tavLst>
                                    </p:anim>
                                  </p:childTnLst>
                                </p:cTn>
                              </p:par>
                              <p:par>
                                <p:cTn id="51" presetID="23" presetClass="entr" presetSubtype="528" repeatCount="indefinite" fill="hold" nodeType="withEffect">
                                  <p:stCondLst>
                                    <p:cond delay="1500"/>
                                  </p:stCondLst>
                                  <p:childTnLst>
                                    <p:set>
                                      <p:cBhvr>
                                        <p:cTn id="52" dur="1" fill="hold">
                                          <p:stCondLst>
                                            <p:cond delay="0"/>
                                          </p:stCondLst>
                                        </p:cTn>
                                        <p:tgtEl>
                                          <p:spTgt spid="25613"/>
                                        </p:tgtEl>
                                        <p:attrNameLst>
                                          <p:attrName>style.visibility</p:attrName>
                                        </p:attrNameLst>
                                      </p:cBhvr>
                                      <p:to>
                                        <p:strVal val="visible"/>
                                      </p:to>
                                    </p:set>
                                    <p:anim calcmode="lin" valueType="num">
                                      <p:cBhvr>
                                        <p:cTn id="53" dur="1000" fill="hold"/>
                                        <p:tgtEl>
                                          <p:spTgt spid="25613"/>
                                        </p:tgtEl>
                                        <p:attrNameLst>
                                          <p:attrName>ppt_w</p:attrName>
                                        </p:attrNameLst>
                                      </p:cBhvr>
                                      <p:tavLst>
                                        <p:tav tm="0">
                                          <p:val>
                                            <p:fltVal val="0"/>
                                          </p:val>
                                        </p:tav>
                                        <p:tav tm="100000">
                                          <p:val>
                                            <p:strVal val="#ppt_w"/>
                                          </p:val>
                                        </p:tav>
                                      </p:tavLst>
                                    </p:anim>
                                    <p:anim calcmode="lin" valueType="num">
                                      <p:cBhvr>
                                        <p:cTn id="54" dur="1000" fill="hold"/>
                                        <p:tgtEl>
                                          <p:spTgt spid="25613"/>
                                        </p:tgtEl>
                                        <p:attrNameLst>
                                          <p:attrName>ppt_h</p:attrName>
                                        </p:attrNameLst>
                                      </p:cBhvr>
                                      <p:tavLst>
                                        <p:tav tm="0">
                                          <p:val>
                                            <p:fltVal val="0"/>
                                          </p:val>
                                        </p:tav>
                                        <p:tav tm="100000">
                                          <p:val>
                                            <p:strVal val="#ppt_h"/>
                                          </p:val>
                                        </p:tav>
                                      </p:tavLst>
                                    </p:anim>
                                    <p:anim calcmode="lin" valueType="num">
                                      <p:cBhvr>
                                        <p:cTn id="55" dur="1000" fill="hold"/>
                                        <p:tgtEl>
                                          <p:spTgt spid="25613"/>
                                        </p:tgtEl>
                                        <p:attrNameLst>
                                          <p:attrName>ppt_x</p:attrName>
                                        </p:attrNameLst>
                                      </p:cBhvr>
                                      <p:tavLst>
                                        <p:tav tm="0">
                                          <p:val>
                                            <p:fltVal val="0.5"/>
                                          </p:val>
                                        </p:tav>
                                        <p:tav tm="100000">
                                          <p:val>
                                            <p:strVal val="#ppt_x"/>
                                          </p:val>
                                        </p:tav>
                                      </p:tavLst>
                                    </p:anim>
                                    <p:anim calcmode="lin" valueType="num">
                                      <p:cBhvr>
                                        <p:cTn id="56" dur="1000" fill="hold"/>
                                        <p:tgtEl>
                                          <p:spTgt spid="25613"/>
                                        </p:tgtEl>
                                        <p:attrNameLst>
                                          <p:attrName>ppt_y</p:attrName>
                                        </p:attrNameLst>
                                      </p:cBhvr>
                                      <p:tavLst>
                                        <p:tav tm="0">
                                          <p:val>
                                            <p:fltVal val="0.5"/>
                                          </p:val>
                                        </p:tav>
                                        <p:tav tm="100000">
                                          <p:val>
                                            <p:strVal val="#ppt_y"/>
                                          </p:val>
                                        </p:tav>
                                      </p:tavLst>
                                    </p:anim>
                                  </p:childTnLst>
                                </p:cTn>
                              </p:par>
                              <p:par>
                                <p:cTn id="57" presetID="23" presetClass="entr" presetSubtype="528" repeatCount="indefinite" fill="hold" nodeType="withEffect">
                                  <p:stCondLst>
                                    <p:cond delay="1500"/>
                                  </p:stCondLst>
                                  <p:childTnLst>
                                    <p:set>
                                      <p:cBhvr>
                                        <p:cTn id="58" dur="1" fill="hold">
                                          <p:stCondLst>
                                            <p:cond delay="0"/>
                                          </p:stCondLst>
                                        </p:cTn>
                                        <p:tgtEl>
                                          <p:spTgt spid="25614"/>
                                        </p:tgtEl>
                                        <p:attrNameLst>
                                          <p:attrName>style.visibility</p:attrName>
                                        </p:attrNameLst>
                                      </p:cBhvr>
                                      <p:to>
                                        <p:strVal val="visible"/>
                                      </p:to>
                                    </p:set>
                                    <p:anim calcmode="lin" valueType="num">
                                      <p:cBhvr>
                                        <p:cTn id="59" dur="1000" fill="hold"/>
                                        <p:tgtEl>
                                          <p:spTgt spid="25614"/>
                                        </p:tgtEl>
                                        <p:attrNameLst>
                                          <p:attrName>ppt_w</p:attrName>
                                        </p:attrNameLst>
                                      </p:cBhvr>
                                      <p:tavLst>
                                        <p:tav tm="0">
                                          <p:val>
                                            <p:fltVal val="0"/>
                                          </p:val>
                                        </p:tav>
                                        <p:tav tm="100000">
                                          <p:val>
                                            <p:strVal val="#ppt_w"/>
                                          </p:val>
                                        </p:tav>
                                      </p:tavLst>
                                    </p:anim>
                                    <p:anim calcmode="lin" valueType="num">
                                      <p:cBhvr>
                                        <p:cTn id="60" dur="1000" fill="hold"/>
                                        <p:tgtEl>
                                          <p:spTgt spid="25614"/>
                                        </p:tgtEl>
                                        <p:attrNameLst>
                                          <p:attrName>ppt_h</p:attrName>
                                        </p:attrNameLst>
                                      </p:cBhvr>
                                      <p:tavLst>
                                        <p:tav tm="0">
                                          <p:val>
                                            <p:fltVal val="0"/>
                                          </p:val>
                                        </p:tav>
                                        <p:tav tm="100000">
                                          <p:val>
                                            <p:strVal val="#ppt_h"/>
                                          </p:val>
                                        </p:tav>
                                      </p:tavLst>
                                    </p:anim>
                                    <p:anim calcmode="lin" valueType="num">
                                      <p:cBhvr>
                                        <p:cTn id="61" dur="1000" fill="hold"/>
                                        <p:tgtEl>
                                          <p:spTgt spid="25614"/>
                                        </p:tgtEl>
                                        <p:attrNameLst>
                                          <p:attrName>ppt_x</p:attrName>
                                        </p:attrNameLst>
                                      </p:cBhvr>
                                      <p:tavLst>
                                        <p:tav tm="0">
                                          <p:val>
                                            <p:fltVal val="0.5"/>
                                          </p:val>
                                        </p:tav>
                                        <p:tav tm="100000">
                                          <p:val>
                                            <p:strVal val="#ppt_x"/>
                                          </p:val>
                                        </p:tav>
                                      </p:tavLst>
                                    </p:anim>
                                    <p:anim calcmode="lin" valueType="num">
                                      <p:cBhvr>
                                        <p:cTn id="62" dur="1000" fill="hold"/>
                                        <p:tgtEl>
                                          <p:spTgt spid="25614"/>
                                        </p:tgtEl>
                                        <p:attrNameLst>
                                          <p:attrName>ppt_y</p:attrName>
                                        </p:attrNameLst>
                                      </p:cBhvr>
                                      <p:tavLst>
                                        <p:tav tm="0">
                                          <p:val>
                                            <p:fltVal val="0.5"/>
                                          </p:val>
                                        </p:tav>
                                        <p:tav tm="100000">
                                          <p:val>
                                            <p:strVal val="#ppt_y"/>
                                          </p:val>
                                        </p:tav>
                                      </p:tavLst>
                                    </p:anim>
                                  </p:childTnLst>
                                </p:cTn>
                              </p:par>
                              <p:par>
                                <p:cTn id="63" presetID="23" presetClass="entr" presetSubtype="528" repeatCount="indefinite" fill="hold" nodeType="withEffect">
                                  <p:stCondLst>
                                    <p:cond delay="0"/>
                                  </p:stCondLst>
                                  <p:childTnLst>
                                    <p:set>
                                      <p:cBhvr>
                                        <p:cTn id="64" dur="1" fill="hold">
                                          <p:stCondLst>
                                            <p:cond delay="0"/>
                                          </p:stCondLst>
                                        </p:cTn>
                                        <p:tgtEl>
                                          <p:spTgt spid="25615"/>
                                        </p:tgtEl>
                                        <p:attrNameLst>
                                          <p:attrName>style.visibility</p:attrName>
                                        </p:attrNameLst>
                                      </p:cBhvr>
                                      <p:to>
                                        <p:strVal val="visible"/>
                                      </p:to>
                                    </p:set>
                                    <p:anim calcmode="lin" valueType="num">
                                      <p:cBhvr>
                                        <p:cTn id="65" dur="1000" fill="hold"/>
                                        <p:tgtEl>
                                          <p:spTgt spid="25615"/>
                                        </p:tgtEl>
                                        <p:attrNameLst>
                                          <p:attrName>ppt_w</p:attrName>
                                        </p:attrNameLst>
                                      </p:cBhvr>
                                      <p:tavLst>
                                        <p:tav tm="0">
                                          <p:val>
                                            <p:fltVal val="0"/>
                                          </p:val>
                                        </p:tav>
                                        <p:tav tm="100000">
                                          <p:val>
                                            <p:strVal val="#ppt_w"/>
                                          </p:val>
                                        </p:tav>
                                      </p:tavLst>
                                    </p:anim>
                                    <p:anim calcmode="lin" valueType="num">
                                      <p:cBhvr>
                                        <p:cTn id="66" dur="1000" fill="hold"/>
                                        <p:tgtEl>
                                          <p:spTgt spid="25615"/>
                                        </p:tgtEl>
                                        <p:attrNameLst>
                                          <p:attrName>ppt_h</p:attrName>
                                        </p:attrNameLst>
                                      </p:cBhvr>
                                      <p:tavLst>
                                        <p:tav tm="0">
                                          <p:val>
                                            <p:fltVal val="0"/>
                                          </p:val>
                                        </p:tav>
                                        <p:tav tm="100000">
                                          <p:val>
                                            <p:strVal val="#ppt_h"/>
                                          </p:val>
                                        </p:tav>
                                      </p:tavLst>
                                    </p:anim>
                                    <p:anim calcmode="lin" valueType="num">
                                      <p:cBhvr>
                                        <p:cTn id="67" dur="1000" fill="hold"/>
                                        <p:tgtEl>
                                          <p:spTgt spid="25615"/>
                                        </p:tgtEl>
                                        <p:attrNameLst>
                                          <p:attrName>ppt_x</p:attrName>
                                        </p:attrNameLst>
                                      </p:cBhvr>
                                      <p:tavLst>
                                        <p:tav tm="0">
                                          <p:val>
                                            <p:fltVal val="0.5"/>
                                          </p:val>
                                        </p:tav>
                                        <p:tav tm="100000">
                                          <p:val>
                                            <p:strVal val="#ppt_x"/>
                                          </p:val>
                                        </p:tav>
                                      </p:tavLst>
                                    </p:anim>
                                    <p:anim calcmode="lin" valueType="num">
                                      <p:cBhvr>
                                        <p:cTn id="68" dur="1000" fill="hold"/>
                                        <p:tgtEl>
                                          <p:spTgt spid="25615"/>
                                        </p:tgtEl>
                                        <p:attrNameLst>
                                          <p:attrName>ppt_y</p:attrName>
                                        </p:attrNameLst>
                                      </p:cBhvr>
                                      <p:tavLst>
                                        <p:tav tm="0">
                                          <p:val>
                                            <p:fltVal val="0.5"/>
                                          </p:val>
                                        </p:tav>
                                        <p:tav tm="100000">
                                          <p:val>
                                            <p:strVal val="#ppt_y"/>
                                          </p:val>
                                        </p:tav>
                                      </p:tavLst>
                                    </p:anim>
                                  </p:childTnLst>
                                </p:cTn>
                              </p:par>
                              <p:par>
                                <p:cTn id="69" presetID="23" presetClass="entr" presetSubtype="528" repeatCount="indefinite" fill="hold" nodeType="withEffect">
                                  <p:stCondLst>
                                    <p:cond delay="0"/>
                                  </p:stCondLst>
                                  <p:childTnLst>
                                    <p:set>
                                      <p:cBhvr>
                                        <p:cTn id="70" dur="1" fill="hold">
                                          <p:stCondLst>
                                            <p:cond delay="0"/>
                                          </p:stCondLst>
                                        </p:cTn>
                                        <p:tgtEl>
                                          <p:spTgt spid="25616"/>
                                        </p:tgtEl>
                                        <p:attrNameLst>
                                          <p:attrName>style.visibility</p:attrName>
                                        </p:attrNameLst>
                                      </p:cBhvr>
                                      <p:to>
                                        <p:strVal val="visible"/>
                                      </p:to>
                                    </p:set>
                                    <p:anim calcmode="lin" valueType="num">
                                      <p:cBhvr>
                                        <p:cTn id="71" dur="1000" fill="hold"/>
                                        <p:tgtEl>
                                          <p:spTgt spid="25616"/>
                                        </p:tgtEl>
                                        <p:attrNameLst>
                                          <p:attrName>ppt_w</p:attrName>
                                        </p:attrNameLst>
                                      </p:cBhvr>
                                      <p:tavLst>
                                        <p:tav tm="0">
                                          <p:val>
                                            <p:fltVal val="0"/>
                                          </p:val>
                                        </p:tav>
                                        <p:tav tm="100000">
                                          <p:val>
                                            <p:strVal val="#ppt_w"/>
                                          </p:val>
                                        </p:tav>
                                      </p:tavLst>
                                    </p:anim>
                                    <p:anim calcmode="lin" valueType="num">
                                      <p:cBhvr>
                                        <p:cTn id="72" dur="1000" fill="hold"/>
                                        <p:tgtEl>
                                          <p:spTgt spid="25616"/>
                                        </p:tgtEl>
                                        <p:attrNameLst>
                                          <p:attrName>ppt_h</p:attrName>
                                        </p:attrNameLst>
                                      </p:cBhvr>
                                      <p:tavLst>
                                        <p:tav tm="0">
                                          <p:val>
                                            <p:fltVal val="0"/>
                                          </p:val>
                                        </p:tav>
                                        <p:tav tm="100000">
                                          <p:val>
                                            <p:strVal val="#ppt_h"/>
                                          </p:val>
                                        </p:tav>
                                      </p:tavLst>
                                    </p:anim>
                                    <p:anim calcmode="lin" valueType="num">
                                      <p:cBhvr>
                                        <p:cTn id="73" dur="1000" fill="hold"/>
                                        <p:tgtEl>
                                          <p:spTgt spid="25616"/>
                                        </p:tgtEl>
                                        <p:attrNameLst>
                                          <p:attrName>ppt_x</p:attrName>
                                        </p:attrNameLst>
                                      </p:cBhvr>
                                      <p:tavLst>
                                        <p:tav tm="0">
                                          <p:val>
                                            <p:fltVal val="0.5"/>
                                          </p:val>
                                        </p:tav>
                                        <p:tav tm="100000">
                                          <p:val>
                                            <p:strVal val="#ppt_x"/>
                                          </p:val>
                                        </p:tav>
                                      </p:tavLst>
                                    </p:anim>
                                    <p:anim calcmode="lin" valueType="num">
                                      <p:cBhvr>
                                        <p:cTn id="74" dur="1000" fill="hold"/>
                                        <p:tgtEl>
                                          <p:spTgt spid="25616"/>
                                        </p:tgtEl>
                                        <p:attrNameLst>
                                          <p:attrName>ppt_y</p:attrName>
                                        </p:attrNameLst>
                                      </p:cBhvr>
                                      <p:tavLst>
                                        <p:tav tm="0">
                                          <p:val>
                                            <p:fltVal val="0.5"/>
                                          </p:val>
                                        </p:tav>
                                        <p:tav tm="100000">
                                          <p:val>
                                            <p:strVal val="#ppt_y"/>
                                          </p:val>
                                        </p:tav>
                                      </p:tavLst>
                                    </p:anim>
                                  </p:childTnLst>
                                </p:cTn>
                              </p:par>
                              <p:par>
                                <p:cTn id="75" presetID="23" presetClass="entr" presetSubtype="16" fill="hold" nodeType="withEffect">
                                  <p:stCondLst>
                                    <p:cond delay="0"/>
                                  </p:stCondLst>
                                  <p:childTnLst>
                                    <p:set>
                                      <p:cBhvr>
                                        <p:cTn id="76" dur="1" fill="hold">
                                          <p:stCondLst>
                                            <p:cond delay="0"/>
                                          </p:stCondLst>
                                        </p:cTn>
                                        <p:tgtEl>
                                          <p:spTgt spid="25618"/>
                                        </p:tgtEl>
                                        <p:attrNameLst>
                                          <p:attrName>style.visibility</p:attrName>
                                        </p:attrNameLst>
                                      </p:cBhvr>
                                      <p:to>
                                        <p:strVal val="visible"/>
                                      </p:to>
                                    </p:set>
                                    <p:anim calcmode="lin" valueType="num">
                                      <p:cBhvr>
                                        <p:cTn id="77" dur="500" fill="hold"/>
                                        <p:tgtEl>
                                          <p:spTgt spid="25618"/>
                                        </p:tgtEl>
                                        <p:attrNameLst>
                                          <p:attrName>ppt_w</p:attrName>
                                        </p:attrNameLst>
                                      </p:cBhvr>
                                      <p:tavLst>
                                        <p:tav tm="0">
                                          <p:val>
                                            <p:fltVal val="0"/>
                                          </p:val>
                                        </p:tav>
                                        <p:tav tm="100000">
                                          <p:val>
                                            <p:strVal val="#ppt_w"/>
                                          </p:val>
                                        </p:tav>
                                      </p:tavLst>
                                    </p:anim>
                                    <p:anim calcmode="lin" valueType="num">
                                      <p:cBhvr>
                                        <p:cTn id="78" dur="500" fill="hold"/>
                                        <p:tgtEl>
                                          <p:spTgt spid="25618"/>
                                        </p:tgtEl>
                                        <p:attrNameLst>
                                          <p:attrName>ppt_h</p:attrName>
                                        </p:attrNameLst>
                                      </p:cBhvr>
                                      <p:tavLst>
                                        <p:tav tm="0">
                                          <p:val>
                                            <p:fltVal val="0"/>
                                          </p:val>
                                        </p:tav>
                                        <p:tav tm="100000">
                                          <p:val>
                                            <p:strVal val="#ppt_h"/>
                                          </p:val>
                                        </p:tav>
                                      </p:tavLst>
                                    </p:anim>
                                  </p:childTnLst>
                                </p:cTn>
                              </p:par>
                              <p:par>
                                <p:cTn id="79" presetID="23" presetClass="entr" presetSubtype="528" repeatCount="indefinite" fill="hold" nodeType="withEffect">
                                  <p:stCondLst>
                                    <p:cond delay="1500"/>
                                  </p:stCondLst>
                                  <p:childTnLst>
                                    <p:set>
                                      <p:cBhvr>
                                        <p:cTn id="80" dur="1" fill="hold">
                                          <p:stCondLst>
                                            <p:cond delay="0"/>
                                          </p:stCondLst>
                                        </p:cTn>
                                        <p:tgtEl>
                                          <p:spTgt spid="25619"/>
                                        </p:tgtEl>
                                        <p:attrNameLst>
                                          <p:attrName>style.visibility</p:attrName>
                                        </p:attrNameLst>
                                      </p:cBhvr>
                                      <p:to>
                                        <p:strVal val="visible"/>
                                      </p:to>
                                    </p:set>
                                    <p:anim calcmode="lin" valueType="num">
                                      <p:cBhvr>
                                        <p:cTn id="81" dur="1000" fill="hold"/>
                                        <p:tgtEl>
                                          <p:spTgt spid="25619"/>
                                        </p:tgtEl>
                                        <p:attrNameLst>
                                          <p:attrName>ppt_w</p:attrName>
                                        </p:attrNameLst>
                                      </p:cBhvr>
                                      <p:tavLst>
                                        <p:tav tm="0">
                                          <p:val>
                                            <p:fltVal val="0"/>
                                          </p:val>
                                        </p:tav>
                                        <p:tav tm="100000">
                                          <p:val>
                                            <p:strVal val="#ppt_w"/>
                                          </p:val>
                                        </p:tav>
                                      </p:tavLst>
                                    </p:anim>
                                    <p:anim calcmode="lin" valueType="num">
                                      <p:cBhvr>
                                        <p:cTn id="82" dur="1000" fill="hold"/>
                                        <p:tgtEl>
                                          <p:spTgt spid="25619"/>
                                        </p:tgtEl>
                                        <p:attrNameLst>
                                          <p:attrName>ppt_h</p:attrName>
                                        </p:attrNameLst>
                                      </p:cBhvr>
                                      <p:tavLst>
                                        <p:tav tm="0">
                                          <p:val>
                                            <p:fltVal val="0"/>
                                          </p:val>
                                        </p:tav>
                                        <p:tav tm="100000">
                                          <p:val>
                                            <p:strVal val="#ppt_h"/>
                                          </p:val>
                                        </p:tav>
                                      </p:tavLst>
                                    </p:anim>
                                    <p:anim calcmode="lin" valueType="num">
                                      <p:cBhvr>
                                        <p:cTn id="83" dur="1000" fill="hold"/>
                                        <p:tgtEl>
                                          <p:spTgt spid="25619"/>
                                        </p:tgtEl>
                                        <p:attrNameLst>
                                          <p:attrName>ppt_x</p:attrName>
                                        </p:attrNameLst>
                                      </p:cBhvr>
                                      <p:tavLst>
                                        <p:tav tm="0">
                                          <p:val>
                                            <p:fltVal val="0.5"/>
                                          </p:val>
                                        </p:tav>
                                        <p:tav tm="100000">
                                          <p:val>
                                            <p:strVal val="#ppt_x"/>
                                          </p:val>
                                        </p:tav>
                                      </p:tavLst>
                                    </p:anim>
                                    <p:anim calcmode="lin" valueType="num">
                                      <p:cBhvr>
                                        <p:cTn id="84" dur="1000" fill="hold"/>
                                        <p:tgtEl>
                                          <p:spTgt spid="25619"/>
                                        </p:tgtEl>
                                        <p:attrNameLst>
                                          <p:attrName>ppt_y</p:attrName>
                                        </p:attrNameLst>
                                      </p:cBhvr>
                                      <p:tavLst>
                                        <p:tav tm="0">
                                          <p:val>
                                            <p:fltVal val="0.5"/>
                                          </p:val>
                                        </p:tav>
                                        <p:tav tm="100000">
                                          <p:val>
                                            <p:strVal val="#ppt_y"/>
                                          </p:val>
                                        </p:tav>
                                      </p:tavLst>
                                    </p:anim>
                                  </p:childTnLst>
                                </p:cTn>
                              </p:par>
                              <p:par>
                                <p:cTn id="85" presetID="23" presetClass="entr" presetSubtype="528" repeatCount="indefinite" fill="hold" nodeType="withEffect">
                                  <p:stCondLst>
                                    <p:cond delay="1500"/>
                                  </p:stCondLst>
                                  <p:childTnLst>
                                    <p:set>
                                      <p:cBhvr>
                                        <p:cTn id="86" dur="1" fill="hold">
                                          <p:stCondLst>
                                            <p:cond delay="0"/>
                                          </p:stCondLst>
                                        </p:cTn>
                                        <p:tgtEl>
                                          <p:spTgt spid="25620"/>
                                        </p:tgtEl>
                                        <p:attrNameLst>
                                          <p:attrName>style.visibility</p:attrName>
                                        </p:attrNameLst>
                                      </p:cBhvr>
                                      <p:to>
                                        <p:strVal val="visible"/>
                                      </p:to>
                                    </p:set>
                                    <p:anim calcmode="lin" valueType="num">
                                      <p:cBhvr>
                                        <p:cTn id="87" dur="1000" fill="hold"/>
                                        <p:tgtEl>
                                          <p:spTgt spid="25620"/>
                                        </p:tgtEl>
                                        <p:attrNameLst>
                                          <p:attrName>ppt_w</p:attrName>
                                        </p:attrNameLst>
                                      </p:cBhvr>
                                      <p:tavLst>
                                        <p:tav tm="0">
                                          <p:val>
                                            <p:fltVal val="0"/>
                                          </p:val>
                                        </p:tav>
                                        <p:tav tm="100000">
                                          <p:val>
                                            <p:strVal val="#ppt_w"/>
                                          </p:val>
                                        </p:tav>
                                      </p:tavLst>
                                    </p:anim>
                                    <p:anim calcmode="lin" valueType="num">
                                      <p:cBhvr>
                                        <p:cTn id="88" dur="1000" fill="hold"/>
                                        <p:tgtEl>
                                          <p:spTgt spid="25620"/>
                                        </p:tgtEl>
                                        <p:attrNameLst>
                                          <p:attrName>ppt_h</p:attrName>
                                        </p:attrNameLst>
                                      </p:cBhvr>
                                      <p:tavLst>
                                        <p:tav tm="0">
                                          <p:val>
                                            <p:fltVal val="0"/>
                                          </p:val>
                                        </p:tav>
                                        <p:tav tm="100000">
                                          <p:val>
                                            <p:strVal val="#ppt_h"/>
                                          </p:val>
                                        </p:tav>
                                      </p:tavLst>
                                    </p:anim>
                                    <p:anim calcmode="lin" valueType="num">
                                      <p:cBhvr>
                                        <p:cTn id="89" dur="1000" fill="hold"/>
                                        <p:tgtEl>
                                          <p:spTgt spid="25620"/>
                                        </p:tgtEl>
                                        <p:attrNameLst>
                                          <p:attrName>ppt_x</p:attrName>
                                        </p:attrNameLst>
                                      </p:cBhvr>
                                      <p:tavLst>
                                        <p:tav tm="0">
                                          <p:val>
                                            <p:fltVal val="0.5"/>
                                          </p:val>
                                        </p:tav>
                                        <p:tav tm="100000">
                                          <p:val>
                                            <p:strVal val="#ppt_x"/>
                                          </p:val>
                                        </p:tav>
                                      </p:tavLst>
                                    </p:anim>
                                    <p:anim calcmode="lin" valueType="num">
                                      <p:cBhvr>
                                        <p:cTn id="90" dur="1000" fill="hold"/>
                                        <p:tgtEl>
                                          <p:spTgt spid="256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P spid="25609" grpId="0" animBg="1"/>
      <p:bldP spid="256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6dd504e0a42547c2594a3434eada0764_38455462"/>
          <p:cNvPicPr>
            <a:picLocks noChangeAspect="1" noChangeArrowheads="1"/>
          </p:cNvPicPr>
          <p:nvPr/>
        </p:nvPicPr>
        <p:blipFill>
          <a:blip r:embed="rId2"/>
          <a:srcRect/>
          <a:stretch>
            <a:fillRect/>
          </a:stretch>
        </p:blipFill>
        <p:spPr bwMode="auto">
          <a:xfrm>
            <a:off x="0" y="76200"/>
            <a:ext cx="9144000" cy="7086600"/>
          </a:xfrm>
          <a:prstGeom prst="rect">
            <a:avLst/>
          </a:prstGeom>
          <a:noFill/>
          <a:ln w="9525">
            <a:noFill/>
            <a:miter lim="800000"/>
            <a:headEnd/>
            <a:tailEnd/>
          </a:ln>
        </p:spPr>
      </p:pic>
      <p:sp>
        <p:nvSpPr>
          <p:cNvPr id="24579" name="Rectangle 5"/>
          <p:cNvSpPr>
            <a:spLocks noChangeArrowheads="1"/>
          </p:cNvSpPr>
          <p:nvPr/>
        </p:nvSpPr>
        <p:spPr bwMode="auto">
          <a:xfrm>
            <a:off x="685800" y="76200"/>
            <a:ext cx="7772400" cy="800100"/>
          </a:xfrm>
          <a:prstGeom prst="rect">
            <a:avLst/>
          </a:prstGeom>
          <a:noFill/>
          <a:ln w="12700" cap="sq">
            <a:noFill/>
            <a:miter lim="800000"/>
            <a:headEnd type="none" w="sm" len="sm"/>
            <a:tailEnd type="none" w="sm" len="sm"/>
          </a:ln>
        </p:spPr>
        <p:txBody>
          <a:bodyPr>
            <a:spAutoFit/>
          </a:bodyPr>
          <a:lstStyle/>
          <a:p>
            <a:pPr algn="ctr" eaLnBrk="0" hangingPunct="0"/>
            <a:r>
              <a:rPr lang="en-US" sz="1800" b="1">
                <a:solidFill>
                  <a:srgbClr val="FF0000"/>
                </a:solidFill>
                <a:latin typeface="Times New Roman" pitchFamily="18" charset="0"/>
              </a:rPr>
              <a:t>     </a:t>
            </a:r>
            <a:endParaRPr lang="en-US" sz="2400" b="1" i="1">
              <a:latin typeface="Arial" charset="0"/>
            </a:endParaRPr>
          </a:p>
          <a:p>
            <a:pPr algn="ctr" eaLnBrk="0" hangingPunct="0"/>
            <a:r>
              <a:rPr lang="en-US" sz="2800" b="1" u="sng">
                <a:latin typeface="Times New Roman" pitchFamily="18" charset="0"/>
                <a:cs typeface="Times New Roman" pitchFamily="18" charset="0"/>
              </a:rPr>
              <a:t>Tập đọc </a:t>
            </a:r>
          </a:p>
        </p:txBody>
      </p:sp>
      <p:sp>
        <p:nvSpPr>
          <p:cNvPr id="24580" name="Rectangle 6"/>
          <p:cNvSpPr>
            <a:spLocks noGrp="1" noChangeArrowheads="1"/>
          </p:cNvSpPr>
          <p:nvPr>
            <p:ph type="title"/>
          </p:nvPr>
        </p:nvSpPr>
        <p:spPr>
          <a:xfrm>
            <a:off x="0" y="1066800"/>
            <a:ext cx="9144000" cy="1219200"/>
          </a:xfrm>
          <a:noFill/>
        </p:spPr>
        <p:txBody>
          <a:bodyPr/>
          <a:lstStyle/>
          <a:p>
            <a:pPr eaLnBrk="1" hangingPunct="1"/>
            <a:r>
              <a:rPr lang="en-US" sz="3200" b="1" smtClean="0">
                <a:solidFill>
                  <a:srgbClr val="C00000"/>
                </a:solidFill>
                <a:cs typeface="Times New Roman" pitchFamily="18" charset="0"/>
              </a:rPr>
              <a:t>QUÀ CỦA ĐỒNG NỘI</a:t>
            </a:r>
            <a:r>
              <a:rPr lang="en-US" sz="3600" b="1" smtClean="0">
                <a:solidFill>
                  <a:srgbClr val="C00000"/>
                </a:solidFill>
              </a:rPr>
              <a:t/>
            </a:r>
            <a:br>
              <a:rPr lang="en-US" sz="3600" b="1" smtClean="0">
                <a:solidFill>
                  <a:srgbClr val="C00000"/>
                </a:solidFill>
              </a:rPr>
            </a:br>
            <a:r>
              <a:rPr lang="en-US" sz="3600" b="1" smtClean="0">
                <a:solidFill>
                  <a:srgbClr val="C00000"/>
                </a:solidFill>
              </a:rPr>
              <a:t>                                 </a:t>
            </a:r>
            <a:r>
              <a:rPr lang="en-US" sz="1800" b="1" smtClean="0">
                <a:solidFill>
                  <a:srgbClr val="C00000"/>
                </a:solidFill>
                <a:cs typeface="Times New Roman" pitchFamily="18" charset="0"/>
              </a:rPr>
              <a:t>Thạch Lam</a:t>
            </a:r>
            <a:endParaRPr lang="en-US" sz="2400" b="1" smtClean="0">
              <a:solidFill>
                <a:srgbClr val="C00000"/>
              </a:solidFill>
            </a:endParaRPr>
          </a:p>
        </p:txBody>
      </p:sp>
      <p:sp>
        <p:nvSpPr>
          <p:cNvPr id="24581" name="Text Box 10"/>
          <p:cNvSpPr txBox="1">
            <a:spLocks noChangeArrowheads="1"/>
          </p:cNvSpPr>
          <p:nvPr/>
        </p:nvSpPr>
        <p:spPr bwMode="auto">
          <a:xfrm>
            <a:off x="0" y="2209800"/>
            <a:ext cx="8839200" cy="3046413"/>
          </a:xfrm>
          <a:prstGeom prst="rect">
            <a:avLst/>
          </a:prstGeom>
          <a:noFill/>
          <a:ln w="9525">
            <a:noFill/>
            <a:miter lim="800000"/>
            <a:headEnd/>
            <a:tailEnd/>
          </a:ln>
        </p:spPr>
        <p:txBody>
          <a:bodyPr>
            <a:spAutoFit/>
          </a:bodyPr>
          <a:lstStyle/>
          <a:p>
            <a:r>
              <a:rPr lang="vi-VN" sz="2000">
                <a:latin typeface="Arial" charset="0"/>
                <a:cs typeface="Times New Roman" pitchFamily="18" charset="0"/>
              </a:rPr>
              <a:t>       </a:t>
            </a:r>
            <a:r>
              <a:rPr lang="vi-VN" sz="2400">
                <a:latin typeface="Arial" charset="0"/>
                <a:cs typeface="Times New Roman" pitchFamily="18" charset="0"/>
              </a:rPr>
              <a:t>Cơn gió vừa lạ lướt qua vùng sen trên hồ,nhuần thấm cái hương thơm của lá, như báo trước mùa về của một thức quà thanh nhã và tinh khiết.</a:t>
            </a:r>
          </a:p>
          <a:p>
            <a:r>
              <a:rPr lang="vi-VN" sz="2400">
                <a:latin typeface="Arial" charset="0"/>
                <a:cs typeface="Times New Roman" pitchFamily="18" charset="0"/>
              </a:rPr>
              <a:t>      Khi đi qua những cánh đồng xanh, bạn có ngửi thấy mùi thơm mát của bông lúa non không? Trong cái vỏ xanh kia, có một giọt sữa trắng thơm, phảng phất hương vị ngàn hoa cỏ. Dưới ánh nắng, giọt sữa dần dần đông lại, bông lúa ngày càng cong xuống, nặng vì chất quý trong sạch của trời.</a:t>
            </a:r>
          </a:p>
        </p:txBody>
      </p:sp>
      <p:pic>
        <p:nvPicPr>
          <p:cNvPr id="24582" name="Picture 9" descr="878060mzmb0yx9vo">
            <a:hlinkClick r:id="rId3"/>
          </p:cNvPr>
          <p:cNvPicPr>
            <a:picLocks noChangeAspect="1" noChangeArrowheads="1" noCrop="1"/>
          </p:cNvPicPr>
          <p:nvPr/>
        </p:nvPicPr>
        <p:blipFill>
          <a:blip r:embed="rId4"/>
          <a:srcRect/>
          <a:stretch>
            <a:fillRect/>
          </a:stretch>
        </p:blipFill>
        <p:spPr bwMode="auto">
          <a:xfrm>
            <a:off x="304800" y="457200"/>
            <a:ext cx="14478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6dd504e0a42547c2594a3434eada0764_38455462"/>
          <p:cNvPicPr>
            <a:picLocks noChangeAspect="1" noChangeArrowheads="1"/>
          </p:cNvPicPr>
          <p:nvPr/>
        </p:nvPicPr>
        <p:blipFill>
          <a:blip r:embed="rId2"/>
          <a:srcRect/>
          <a:stretch>
            <a:fillRect/>
          </a:stretch>
        </p:blipFill>
        <p:spPr bwMode="auto">
          <a:xfrm>
            <a:off x="0" y="0"/>
            <a:ext cx="9144000" cy="7086600"/>
          </a:xfrm>
          <a:prstGeom prst="rect">
            <a:avLst/>
          </a:prstGeom>
          <a:noFill/>
          <a:ln w="9525">
            <a:noFill/>
            <a:miter lim="800000"/>
            <a:headEnd/>
            <a:tailEnd/>
          </a:ln>
        </p:spPr>
      </p:pic>
      <p:sp>
        <p:nvSpPr>
          <p:cNvPr id="25603" name="Rectangle 5"/>
          <p:cNvSpPr>
            <a:spLocks noChangeArrowheads="1"/>
          </p:cNvSpPr>
          <p:nvPr/>
        </p:nvSpPr>
        <p:spPr bwMode="auto">
          <a:xfrm>
            <a:off x="685800" y="0"/>
            <a:ext cx="7772400" cy="708025"/>
          </a:xfrm>
          <a:prstGeom prst="rect">
            <a:avLst/>
          </a:prstGeom>
          <a:noFill/>
          <a:ln w="12700" cap="sq">
            <a:noFill/>
            <a:miter lim="800000"/>
            <a:headEnd type="none" w="sm" len="sm"/>
            <a:tailEnd type="none" w="sm" len="sm"/>
          </a:ln>
        </p:spPr>
        <p:txBody>
          <a:bodyPr>
            <a:spAutoFit/>
          </a:bodyPr>
          <a:lstStyle/>
          <a:p>
            <a:pPr algn="ctr" eaLnBrk="0" hangingPunct="0"/>
            <a:r>
              <a:rPr lang="en-US" sz="1600" b="1">
                <a:solidFill>
                  <a:srgbClr val="FF0000"/>
                </a:solidFill>
                <a:latin typeface="Times New Roman" pitchFamily="18" charset="0"/>
              </a:rPr>
              <a:t>     </a:t>
            </a:r>
            <a:endParaRPr lang="en-US" sz="2000" b="1" i="1">
              <a:latin typeface="Arial" charset="0"/>
            </a:endParaRPr>
          </a:p>
          <a:p>
            <a:pPr algn="ctr" eaLnBrk="0" hangingPunct="0"/>
            <a:r>
              <a:rPr lang="en-US" sz="2400" b="1" u="sng">
                <a:latin typeface="Times New Roman" pitchFamily="18" charset="0"/>
                <a:cs typeface="Times New Roman" pitchFamily="18" charset="0"/>
              </a:rPr>
              <a:t>Tập đọc </a:t>
            </a:r>
          </a:p>
        </p:txBody>
      </p:sp>
      <p:sp>
        <p:nvSpPr>
          <p:cNvPr id="25604" name="Rectangle 6"/>
          <p:cNvSpPr>
            <a:spLocks noGrp="1" noChangeArrowheads="1"/>
          </p:cNvSpPr>
          <p:nvPr>
            <p:ph type="title"/>
          </p:nvPr>
        </p:nvSpPr>
        <p:spPr>
          <a:xfrm>
            <a:off x="0" y="990600"/>
            <a:ext cx="9144000" cy="1219200"/>
          </a:xfrm>
          <a:noFill/>
        </p:spPr>
        <p:txBody>
          <a:bodyPr/>
          <a:lstStyle/>
          <a:p>
            <a:pPr eaLnBrk="1" hangingPunct="1"/>
            <a:r>
              <a:rPr lang="en-US" sz="2800" b="1" smtClean="0">
                <a:solidFill>
                  <a:srgbClr val="C00000"/>
                </a:solidFill>
                <a:cs typeface="Times New Roman" pitchFamily="18" charset="0"/>
              </a:rPr>
              <a:t>QUÀ CỦA ĐỒNG NỘI</a:t>
            </a:r>
            <a:r>
              <a:rPr lang="en-US" sz="3200" b="1" smtClean="0">
                <a:solidFill>
                  <a:srgbClr val="C00000"/>
                </a:solidFill>
              </a:rPr>
              <a:t/>
            </a:r>
            <a:br>
              <a:rPr lang="en-US" sz="3200" b="1" smtClean="0">
                <a:solidFill>
                  <a:srgbClr val="C00000"/>
                </a:solidFill>
              </a:rPr>
            </a:br>
            <a:r>
              <a:rPr lang="en-US" sz="3200" b="1" smtClean="0">
                <a:solidFill>
                  <a:srgbClr val="C00000"/>
                </a:solidFill>
              </a:rPr>
              <a:t>                                 </a:t>
            </a:r>
            <a:r>
              <a:rPr lang="en-US" sz="1600" b="1" smtClean="0">
                <a:solidFill>
                  <a:srgbClr val="C00000"/>
                </a:solidFill>
                <a:cs typeface="Times New Roman" pitchFamily="18" charset="0"/>
              </a:rPr>
              <a:t>Thạch Lam</a:t>
            </a:r>
            <a:endParaRPr lang="en-US" sz="2000" b="1" smtClean="0">
              <a:solidFill>
                <a:srgbClr val="C00000"/>
              </a:solidFill>
            </a:endParaRPr>
          </a:p>
        </p:txBody>
      </p:sp>
      <p:sp>
        <p:nvSpPr>
          <p:cNvPr id="25605" name="Text Box 10"/>
          <p:cNvSpPr txBox="1">
            <a:spLocks noChangeArrowheads="1"/>
          </p:cNvSpPr>
          <p:nvPr/>
        </p:nvSpPr>
        <p:spPr bwMode="auto">
          <a:xfrm>
            <a:off x="0" y="2133600"/>
            <a:ext cx="8839200" cy="1938338"/>
          </a:xfrm>
          <a:prstGeom prst="rect">
            <a:avLst/>
          </a:prstGeom>
          <a:noFill/>
          <a:ln w="9525">
            <a:noFill/>
            <a:miter lim="800000"/>
            <a:headEnd/>
            <a:tailEnd/>
          </a:ln>
        </p:spPr>
        <p:txBody>
          <a:bodyPr>
            <a:spAutoFit/>
          </a:bodyPr>
          <a:lstStyle/>
          <a:p>
            <a:r>
              <a:rPr lang="vi-VN" sz="1800">
                <a:latin typeface="Arial" charset="0"/>
                <a:cs typeface="Times New Roman" pitchFamily="18" charset="0"/>
              </a:rPr>
              <a:t>       </a:t>
            </a:r>
            <a:r>
              <a:rPr lang="vi-VN" sz="2000">
                <a:latin typeface="Arial" charset="0"/>
                <a:cs typeface="Times New Roman" pitchFamily="18" charset="0"/>
              </a:rPr>
              <a:t>Cơn gió vừa lạ lướt qua ................,nhuần thấm cái hương ............, như báo trước mùa về của .....................................và tinh khiết.</a:t>
            </a:r>
          </a:p>
          <a:p>
            <a:r>
              <a:rPr lang="vi-VN" sz="2000">
                <a:latin typeface="Arial" charset="0"/>
                <a:cs typeface="Times New Roman" pitchFamily="18" charset="0"/>
              </a:rPr>
              <a:t>      Khi đi qua những cánh ........., ...................mùi thơm mát của bông lúa non không? Trong cái vỏ xanh kia, ................... thơm, phảng phất hương vị ..................... Dưới ánh nắng, .................dần dần đông lại, bông lúa ngày càng cong xuống, nặng .............................................</a:t>
            </a:r>
          </a:p>
        </p:txBody>
      </p:sp>
      <p:pic>
        <p:nvPicPr>
          <p:cNvPr id="25606" name="Picture 9" descr="878060mzmb0yx9vo">
            <a:hlinkClick r:id="rId3"/>
          </p:cNvPr>
          <p:cNvPicPr>
            <a:picLocks noChangeAspect="1" noChangeArrowheads="1" noCrop="1"/>
          </p:cNvPicPr>
          <p:nvPr/>
        </p:nvPicPr>
        <p:blipFill>
          <a:blip r:embed="rId4"/>
          <a:srcRect/>
          <a:stretch>
            <a:fillRect/>
          </a:stretch>
        </p:blipFill>
        <p:spPr bwMode="auto">
          <a:xfrm>
            <a:off x="304800" y="381000"/>
            <a:ext cx="14478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6dd504e0a42547c2594a3434eada0764_38455462"/>
          <p:cNvPicPr>
            <a:picLocks noChangeAspect="1" noChangeArrowheads="1"/>
          </p:cNvPicPr>
          <p:nvPr/>
        </p:nvPicPr>
        <p:blipFill>
          <a:blip r:embed="rId2"/>
          <a:srcRect/>
          <a:stretch>
            <a:fillRect/>
          </a:stretch>
        </p:blipFill>
        <p:spPr bwMode="auto">
          <a:xfrm>
            <a:off x="0" y="0"/>
            <a:ext cx="9144000" cy="7086600"/>
          </a:xfrm>
          <a:prstGeom prst="rect">
            <a:avLst/>
          </a:prstGeom>
          <a:noFill/>
          <a:ln w="9525">
            <a:noFill/>
            <a:miter lim="800000"/>
            <a:headEnd/>
            <a:tailEnd/>
          </a:ln>
        </p:spPr>
      </p:pic>
      <p:sp>
        <p:nvSpPr>
          <p:cNvPr id="26627" name="Rectangle 5"/>
          <p:cNvSpPr>
            <a:spLocks noChangeArrowheads="1"/>
          </p:cNvSpPr>
          <p:nvPr/>
        </p:nvSpPr>
        <p:spPr bwMode="auto">
          <a:xfrm>
            <a:off x="685800" y="0"/>
            <a:ext cx="7772400" cy="708025"/>
          </a:xfrm>
          <a:prstGeom prst="rect">
            <a:avLst/>
          </a:prstGeom>
          <a:noFill/>
          <a:ln w="12700" cap="sq">
            <a:noFill/>
            <a:miter lim="800000"/>
            <a:headEnd type="none" w="sm" len="sm"/>
            <a:tailEnd type="none" w="sm" len="sm"/>
          </a:ln>
        </p:spPr>
        <p:txBody>
          <a:bodyPr>
            <a:spAutoFit/>
          </a:bodyPr>
          <a:lstStyle/>
          <a:p>
            <a:pPr algn="ctr" eaLnBrk="0" hangingPunct="0"/>
            <a:r>
              <a:rPr lang="en-US" sz="1600" b="1">
                <a:solidFill>
                  <a:srgbClr val="FF0000"/>
                </a:solidFill>
                <a:latin typeface="Times New Roman" pitchFamily="18" charset="0"/>
              </a:rPr>
              <a:t>     </a:t>
            </a:r>
            <a:endParaRPr lang="en-US" sz="2000" b="1" i="1">
              <a:latin typeface="Arial" charset="0"/>
            </a:endParaRPr>
          </a:p>
          <a:p>
            <a:pPr algn="ctr" eaLnBrk="0" hangingPunct="0"/>
            <a:r>
              <a:rPr lang="en-US" sz="2400" b="1" u="sng">
                <a:latin typeface="Times New Roman" pitchFamily="18" charset="0"/>
                <a:cs typeface="Times New Roman" pitchFamily="18" charset="0"/>
              </a:rPr>
              <a:t>Tập đọc </a:t>
            </a:r>
          </a:p>
        </p:txBody>
      </p:sp>
      <p:sp>
        <p:nvSpPr>
          <p:cNvPr id="26628" name="Rectangle 6"/>
          <p:cNvSpPr>
            <a:spLocks noGrp="1" noChangeArrowheads="1"/>
          </p:cNvSpPr>
          <p:nvPr>
            <p:ph type="title"/>
          </p:nvPr>
        </p:nvSpPr>
        <p:spPr>
          <a:xfrm>
            <a:off x="0" y="990600"/>
            <a:ext cx="9144000" cy="1219200"/>
          </a:xfrm>
          <a:noFill/>
        </p:spPr>
        <p:txBody>
          <a:bodyPr/>
          <a:lstStyle/>
          <a:p>
            <a:pPr eaLnBrk="1" hangingPunct="1"/>
            <a:r>
              <a:rPr lang="en-US" sz="2800" b="1" smtClean="0">
                <a:solidFill>
                  <a:srgbClr val="C00000"/>
                </a:solidFill>
                <a:cs typeface="Times New Roman" pitchFamily="18" charset="0"/>
              </a:rPr>
              <a:t>QUÀ CỦA ĐỒNG NỘI</a:t>
            </a:r>
            <a:r>
              <a:rPr lang="en-US" sz="3200" b="1" smtClean="0">
                <a:solidFill>
                  <a:srgbClr val="C00000"/>
                </a:solidFill>
              </a:rPr>
              <a:t/>
            </a:r>
            <a:br>
              <a:rPr lang="en-US" sz="3200" b="1" smtClean="0">
                <a:solidFill>
                  <a:srgbClr val="C00000"/>
                </a:solidFill>
              </a:rPr>
            </a:br>
            <a:r>
              <a:rPr lang="en-US" sz="3200" b="1" smtClean="0">
                <a:solidFill>
                  <a:srgbClr val="C00000"/>
                </a:solidFill>
              </a:rPr>
              <a:t>                                 </a:t>
            </a:r>
            <a:r>
              <a:rPr lang="en-US" sz="1600" b="1" smtClean="0">
                <a:solidFill>
                  <a:srgbClr val="C00000"/>
                </a:solidFill>
                <a:cs typeface="Times New Roman" pitchFamily="18" charset="0"/>
              </a:rPr>
              <a:t>Thạch Lam</a:t>
            </a:r>
            <a:endParaRPr lang="en-US" sz="2000" b="1" smtClean="0">
              <a:solidFill>
                <a:srgbClr val="C00000"/>
              </a:solidFill>
            </a:endParaRPr>
          </a:p>
        </p:txBody>
      </p:sp>
      <p:sp>
        <p:nvSpPr>
          <p:cNvPr id="26629" name="Text Box 10"/>
          <p:cNvSpPr txBox="1">
            <a:spLocks noChangeArrowheads="1"/>
          </p:cNvSpPr>
          <p:nvPr/>
        </p:nvSpPr>
        <p:spPr bwMode="auto">
          <a:xfrm>
            <a:off x="0" y="2133600"/>
            <a:ext cx="8839200" cy="1938338"/>
          </a:xfrm>
          <a:prstGeom prst="rect">
            <a:avLst/>
          </a:prstGeom>
          <a:noFill/>
          <a:ln w="9525">
            <a:noFill/>
            <a:miter lim="800000"/>
            <a:headEnd/>
            <a:tailEnd/>
          </a:ln>
        </p:spPr>
        <p:txBody>
          <a:bodyPr>
            <a:spAutoFit/>
          </a:bodyPr>
          <a:lstStyle/>
          <a:p>
            <a:r>
              <a:rPr lang="vi-VN" sz="1800">
                <a:latin typeface="Arial" charset="0"/>
                <a:cs typeface="Times New Roman" pitchFamily="18" charset="0"/>
              </a:rPr>
              <a:t>       </a:t>
            </a:r>
            <a:r>
              <a:rPr lang="vi-VN" sz="2000">
                <a:latin typeface="Arial" charset="0"/>
                <a:cs typeface="Times New Roman" pitchFamily="18" charset="0"/>
              </a:rPr>
              <a:t>Cơn gió ...................................,nhuần thấm cái hương ............, như ..................về của .....................................và tinh khiết.</a:t>
            </a:r>
          </a:p>
          <a:p>
            <a:r>
              <a:rPr lang="vi-VN" sz="2000">
                <a:latin typeface="Arial" charset="0"/>
                <a:cs typeface="Times New Roman" pitchFamily="18" charset="0"/>
              </a:rPr>
              <a:t>      Khi ..............những cánh ........., ...................mùi thơm mát của ......................? Trong cái vỏ xanh kia, ................... thơm, ......................hương vị ..................... Dưới ..................., .................dần dần đông lại, ................ngày càng cong xuống, nặng .............................................</a:t>
            </a:r>
          </a:p>
        </p:txBody>
      </p:sp>
      <p:pic>
        <p:nvPicPr>
          <p:cNvPr id="26630" name="Picture 9" descr="878060mzmb0yx9vo">
            <a:hlinkClick r:id="rId3"/>
          </p:cNvPr>
          <p:cNvPicPr>
            <a:picLocks noChangeAspect="1" noChangeArrowheads="1" noCrop="1"/>
          </p:cNvPicPr>
          <p:nvPr/>
        </p:nvPicPr>
        <p:blipFill>
          <a:blip r:embed="rId4"/>
          <a:srcRect/>
          <a:stretch>
            <a:fillRect/>
          </a:stretch>
        </p:blipFill>
        <p:spPr bwMode="auto">
          <a:xfrm>
            <a:off x="304800" y="381000"/>
            <a:ext cx="14478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6dd504e0a42547c2594a3434eada0764_38455462"/>
          <p:cNvPicPr>
            <a:picLocks noChangeAspect="1" noChangeArrowheads="1"/>
          </p:cNvPicPr>
          <p:nvPr/>
        </p:nvPicPr>
        <p:blipFill>
          <a:blip r:embed="rId2"/>
          <a:srcRect/>
          <a:stretch>
            <a:fillRect/>
          </a:stretch>
        </p:blipFill>
        <p:spPr bwMode="auto">
          <a:xfrm>
            <a:off x="0" y="0"/>
            <a:ext cx="9144000" cy="7086600"/>
          </a:xfrm>
          <a:prstGeom prst="rect">
            <a:avLst/>
          </a:prstGeom>
          <a:noFill/>
          <a:ln w="9525">
            <a:noFill/>
            <a:miter lim="800000"/>
            <a:headEnd/>
            <a:tailEnd/>
          </a:ln>
        </p:spPr>
      </p:pic>
      <p:sp>
        <p:nvSpPr>
          <p:cNvPr id="27651" name="Rectangle 5"/>
          <p:cNvSpPr>
            <a:spLocks noChangeArrowheads="1"/>
          </p:cNvSpPr>
          <p:nvPr/>
        </p:nvSpPr>
        <p:spPr bwMode="auto">
          <a:xfrm>
            <a:off x="685800" y="0"/>
            <a:ext cx="7772400" cy="708025"/>
          </a:xfrm>
          <a:prstGeom prst="rect">
            <a:avLst/>
          </a:prstGeom>
          <a:noFill/>
          <a:ln w="12700" cap="sq">
            <a:noFill/>
            <a:miter lim="800000"/>
            <a:headEnd type="none" w="sm" len="sm"/>
            <a:tailEnd type="none" w="sm" len="sm"/>
          </a:ln>
        </p:spPr>
        <p:txBody>
          <a:bodyPr>
            <a:spAutoFit/>
          </a:bodyPr>
          <a:lstStyle/>
          <a:p>
            <a:pPr algn="ctr" eaLnBrk="0" hangingPunct="0"/>
            <a:r>
              <a:rPr lang="en-US" sz="1600" b="1">
                <a:solidFill>
                  <a:srgbClr val="FF0000"/>
                </a:solidFill>
                <a:latin typeface="Times New Roman" pitchFamily="18" charset="0"/>
              </a:rPr>
              <a:t>     </a:t>
            </a:r>
            <a:endParaRPr lang="en-US" sz="2000" b="1" i="1">
              <a:latin typeface="Arial" charset="0"/>
            </a:endParaRPr>
          </a:p>
          <a:p>
            <a:pPr algn="ctr" eaLnBrk="0" hangingPunct="0"/>
            <a:r>
              <a:rPr lang="en-US" sz="2400" b="1" u="sng">
                <a:latin typeface="Times New Roman" pitchFamily="18" charset="0"/>
                <a:cs typeface="Times New Roman" pitchFamily="18" charset="0"/>
              </a:rPr>
              <a:t>Tập đọc </a:t>
            </a:r>
          </a:p>
        </p:txBody>
      </p:sp>
      <p:sp>
        <p:nvSpPr>
          <p:cNvPr id="27652" name="Rectangle 6"/>
          <p:cNvSpPr>
            <a:spLocks noGrp="1" noChangeArrowheads="1"/>
          </p:cNvSpPr>
          <p:nvPr>
            <p:ph type="title"/>
          </p:nvPr>
        </p:nvSpPr>
        <p:spPr>
          <a:xfrm>
            <a:off x="0" y="990600"/>
            <a:ext cx="9144000" cy="1219200"/>
          </a:xfrm>
          <a:noFill/>
        </p:spPr>
        <p:txBody>
          <a:bodyPr/>
          <a:lstStyle/>
          <a:p>
            <a:pPr eaLnBrk="1" hangingPunct="1"/>
            <a:r>
              <a:rPr lang="en-US" sz="2800" b="1" smtClean="0">
                <a:solidFill>
                  <a:srgbClr val="C00000"/>
                </a:solidFill>
                <a:cs typeface="Times New Roman" pitchFamily="18" charset="0"/>
              </a:rPr>
              <a:t>QUÀ CỦA ĐỒNG NỘI</a:t>
            </a:r>
            <a:r>
              <a:rPr lang="en-US" sz="3200" b="1" smtClean="0">
                <a:solidFill>
                  <a:srgbClr val="C00000"/>
                </a:solidFill>
              </a:rPr>
              <a:t/>
            </a:r>
            <a:br>
              <a:rPr lang="en-US" sz="3200" b="1" smtClean="0">
                <a:solidFill>
                  <a:srgbClr val="C00000"/>
                </a:solidFill>
              </a:rPr>
            </a:br>
            <a:r>
              <a:rPr lang="en-US" sz="3200" b="1" smtClean="0">
                <a:solidFill>
                  <a:srgbClr val="C00000"/>
                </a:solidFill>
              </a:rPr>
              <a:t>                                 </a:t>
            </a:r>
            <a:r>
              <a:rPr lang="en-US" sz="1600" b="1" smtClean="0">
                <a:solidFill>
                  <a:srgbClr val="C00000"/>
                </a:solidFill>
                <a:cs typeface="Times New Roman" pitchFamily="18" charset="0"/>
              </a:rPr>
              <a:t>Thạch Lam</a:t>
            </a:r>
            <a:endParaRPr lang="en-US" sz="2000" b="1" smtClean="0">
              <a:solidFill>
                <a:srgbClr val="C00000"/>
              </a:solidFill>
            </a:endParaRPr>
          </a:p>
        </p:txBody>
      </p:sp>
      <p:sp>
        <p:nvSpPr>
          <p:cNvPr id="27653" name="Text Box 10"/>
          <p:cNvSpPr txBox="1">
            <a:spLocks noChangeArrowheads="1"/>
          </p:cNvSpPr>
          <p:nvPr/>
        </p:nvSpPr>
        <p:spPr bwMode="auto">
          <a:xfrm>
            <a:off x="0" y="2133600"/>
            <a:ext cx="8839200" cy="2246313"/>
          </a:xfrm>
          <a:prstGeom prst="rect">
            <a:avLst/>
          </a:prstGeom>
          <a:noFill/>
          <a:ln w="9525">
            <a:noFill/>
            <a:miter lim="800000"/>
            <a:headEnd/>
            <a:tailEnd/>
          </a:ln>
        </p:spPr>
        <p:txBody>
          <a:bodyPr>
            <a:spAutoFit/>
          </a:bodyPr>
          <a:lstStyle/>
          <a:p>
            <a:r>
              <a:rPr lang="vi-VN" sz="1800">
                <a:latin typeface="Arial" charset="0"/>
                <a:cs typeface="Times New Roman" pitchFamily="18" charset="0"/>
              </a:rPr>
              <a:t>       </a:t>
            </a:r>
            <a:r>
              <a:rPr lang="vi-VN" sz="2000">
                <a:latin typeface="Arial" charset="0"/>
                <a:cs typeface="Times New Roman" pitchFamily="18" charset="0"/>
              </a:rPr>
              <a:t>Cơn gió ...................................,.............................., như ..................về của .....................................và tinh khiết.</a:t>
            </a:r>
          </a:p>
          <a:p>
            <a:r>
              <a:rPr lang="vi-VN" sz="2000">
                <a:latin typeface="Arial" charset="0"/>
                <a:cs typeface="Times New Roman" pitchFamily="18" charset="0"/>
              </a:rPr>
              <a:t>      Khi ..............những cánh ........., ...................mùi thơm mát của ......................? Trong ............................, ................... thơm, ......................hương vị ..................... Dưới ..................., .................dần dần ................, ................ngày càng ........................, nặng .............................................</a:t>
            </a:r>
          </a:p>
        </p:txBody>
      </p:sp>
      <p:pic>
        <p:nvPicPr>
          <p:cNvPr id="27654" name="Picture 9" descr="878060mzmb0yx9vo">
            <a:hlinkClick r:id="rId3"/>
          </p:cNvPr>
          <p:cNvPicPr>
            <a:picLocks noChangeAspect="1" noChangeArrowheads="1" noCrop="1"/>
          </p:cNvPicPr>
          <p:nvPr/>
        </p:nvPicPr>
        <p:blipFill>
          <a:blip r:embed="rId4"/>
          <a:srcRect/>
          <a:stretch>
            <a:fillRect/>
          </a:stretch>
        </p:blipFill>
        <p:spPr bwMode="auto">
          <a:xfrm>
            <a:off x="304800" y="381000"/>
            <a:ext cx="14478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6dd504e0a42547c2594a3434eada0764_38455462"/>
          <p:cNvPicPr>
            <a:picLocks noChangeAspect="1" noChangeArrowheads="1"/>
          </p:cNvPicPr>
          <p:nvPr/>
        </p:nvPicPr>
        <p:blipFill>
          <a:blip r:embed="rId2"/>
          <a:srcRect/>
          <a:stretch>
            <a:fillRect/>
          </a:stretch>
        </p:blipFill>
        <p:spPr bwMode="auto">
          <a:xfrm>
            <a:off x="0" y="0"/>
            <a:ext cx="9144000" cy="7086600"/>
          </a:xfrm>
          <a:prstGeom prst="rect">
            <a:avLst/>
          </a:prstGeom>
          <a:noFill/>
          <a:ln w="9525">
            <a:noFill/>
            <a:miter lim="800000"/>
            <a:headEnd/>
            <a:tailEnd/>
          </a:ln>
        </p:spPr>
      </p:pic>
      <p:sp>
        <p:nvSpPr>
          <p:cNvPr id="28675" name="Rectangle 5"/>
          <p:cNvSpPr>
            <a:spLocks noChangeArrowheads="1"/>
          </p:cNvSpPr>
          <p:nvPr/>
        </p:nvSpPr>
        <p:spPr bwMode="auto">
          <a:xfrm>
            <a:off x="685800" y="0"/>
            <a:ext cx="7772400" cy="708025"/>
          </a:xfrm>
          <a:prstGeom prst="rect">
            <a:avLst/>
          </a:prstGeom>
          <a:noFill/>
          <a:ln w="12700" cap="sq">
            <a:noFill/>
            <a:miter lim="800000"/>
            <a:headEnd type="none" w="sm" len="sm"/>
            <a:tailEnd type="none" w="sm" len="sm"/>
          </a:ln>
        </p:spPr>
        <p:txBody>
          <a:bodyPr>
            <a:spAutoFit/>
          </a:bodyPr>
          <a:lstStyle/>
          <a:p>
            <a:pPr algn="ctr" eaLnBrk="0" hangingPunct="0"/>
            <a:r>
              <a:rPr lang="en-US" sz="1600" b="1">
                <a:solidFill>
                  <a:srgbClr val="FF0000"/>
                </a:solidFill>
                <a:latin typeface="Times New Roman" pitchFamily="18" charset="0"/>
              </a:rPr>
              <a:t>     </a:t>
            </a:r>
            <a:endParaRPr lang="en-US" sz="2000" b="1" i="1">
              <a:latin typeface="Arial" charset="0"/>
            </a:endParaRPr>
          </a:p>
          <a:p>
            <a:pPr algn="ctr" eaLnBrk="0" hangingPunct="0"/>
            <a:r>
              <a:rPr lang="en-US" sz="2400" b="1" u="sng">
                <a:latin typeface="Times New Roman" pitchFamily="18" charset="0"/>
                <a:cs typeface="Times New Roman" pitchFamily="18" charset="0"/>
              </a:rPr>
              <a:t>Tập đọc </a:t>
            </a:r>
          </a:p>
        </p:txBody>
      </p:sp>
      <p:sp>
        <p:nvSpPr>
          <p:cNvPr id="28676" name="Rectangle 6"/>
          <p:cNvSpPr>
            <a:spLocks noGrp="1" noChangeArrowheads="1"/>
          </p:cNvSpPr>
          <p:nvPr>
            <p:ph type="title"/>
          </p:nvPr>
        </p:nvSpPr>
        <p:spPr>
          <a:xfrm>
            <a:off x="0" y="990600"/>
            <a:ext cx="9144000" cy="1219200"/>
          </a:xfrm>
          <a:noFill/>
        </p:spPr>
        <p:txBody>
          <a:bodyPr/>
          <a:lstStyle/>
          <a:p>
            <a:pPr eaLnBrk="1" hangingPunct="1"/>
            <a:r>
              <a:rPr lang="en-US" sz="2800" b="1" smtClean="0">
                <a:solidFill>
                  <a:srgbClr val="C00000"/>
                </a:solidFill>
                <a:cs typeface="Times New Roman" pitchFamily="18" charset="0"/>
              </a:rPr>
              <a:t>QUÀ CỦA ĐỒNG NỘI</a:t>
            </a:r>
            <a:r>
              <a:rPr lang="en-US" sz="3200" b="1" smtClean="0">
                <a:solidFill>
                  <a:srgbClr val="C00000"/>
                </a:solidFill>
              </a:rPr>
              <a:t/>
            </a:r>
            <a:br>
              <a:rPr lang="en-US" sz="3200" b="1" smtClean="0">
                <a:solidFill>
                  <a:srgbClr val="C00000"/>
                </a:solidFill>
              </a:rPr>
            </a:br>
            <a:r>
              <a:rPr lang="en-US" sz="3200" b="1" smtClean="0">
                <a:solidFill>
                  <a:srgbClr val="C00000"/>
                </a:solidFill>
              </a:rPr>
              <a:t>                                 </a:t>
            </a:r>
            <a:r>
              <a:rPr lang="en-US" sz="1600" b="1" smtClean="0">
                <a:solidFill>
                  <a:srgbClr val="C00000"/>
                </a:solidFill>
                <a:cs typeface="Times New Roman" pitchFamily="18" charset="0"/>
              </a:rPr>
              <a:t>Thạch Lam</a:t>
            </a:r>
            <a:endParaRPr lang="en-US" sz="2000" b="1" smtClean="0">
              <a:solidFill>
                <a:srgbClr val="C00000"/>
              </a:solidFill>
            </a:endParaRPr>
          </a:p>
        </p:txBody>
      </p:sp>
      <p:sp>
        <p:nvSpPr>
          <p:cNvPr id="28677" name="Text Box 10"/>
          <p:cNvSpPr txBox="1">
            <a:spLocks noChangeArrowheads="1"/>
          </p:cNvSpPr>
          <p:nvPr/>
        </p:nvSpPr>
        <p:spPr bwMode="auto">
          <a:xfrm>
            <a:off x="0" y="2133600"/>
            <a:ext cx="8839200" cy="1938338"/>
          </a:xfrm>
          <a:prstGeom prst="rect">
            <a:avLst/>
          </a:prstGeom>
          <a:noFill/>
          <a:ln w="9525">
            <a:noFill/>
            <a:miter lim="800000"/>
            <a:headEnd/>
            <a:tailEnd/>
          </a:ln>
        </p:spPr>
        <p:txBody>
          <a:bodyPr>
            <a:spAutoFit/>
          </a:bodyPr>
          <a:lstStyle/>
          <a:p>
            <a:r>
              <a:rPr lang="vi-VN" sz="1800">
                <a:latin typeface="Arial" charset="0"/>
                <a:cs typeface="Times New Roman" pitchFamily="18" charset="0"/>
              </a:rPr>
              <a:t>       </a:t>
            </a:r>
            <a:r>
              <a:rPr lang="vi-VN" sz="2000">
                <a:latin typeface="Arial" charset="0"/>
                <a:cs typeface="Times New Roman" pitchFamily="18" charset="0"/>
              </a:rPr>
              <a:t>Cơn gió ...................................,.............................., .......... ...................................................................................</a:t>
            </a:r>
          </a:p>
          <a:p>
            <a:r>
              <a:rPr lang="vi-VN" sz="2000">
                <a:latin typeface="Arial" charset="0"/>
                <a:cs typeface="Times New Roman" pitchFamily="18" charset="0"/>
              </a:rPr>
              <a:t>      Khi ......................................, .......................................... ......................? ........................................, ................... ........, ..................................................... Dưới ..................., ............................ ................, ................................................., ...................................................</a:t>
            </a:r>
          </a:p>
        </p:txBody>
      </p:sp>
      <p:pic>
        <p:nvPicPr>
          <p:cNvPr id="28678" name="Picture 9" descr="878060mzmb0yx9vo">
            <a:hlinkClick r:id="rId3"/>
          </p:cNvPr>
          <p:cNvPicPr>
            <a:picLocks noChangeAspect="1" noChangeArrowheads="1" noCrop="1"/>
          </p:cNvPicPr>
          <p:nvPr/>
        </p:nvPicPr>
        <p:blipFill>
          <a:blip r:embed="rId4"/>
          <a:srcRect/>
          <a:stretch>
            <a:fillRect/>
          </a:stretch>
        </p:blipFill>
        <p:spPr bwMode="auto">
          <a:xfrm>
            <a:off x="304800" y="381000"/>
            <a:ext cx="14478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6dd504e0a42547c2594a3434eada0764_38455462"/>
          <p:cNvPicPr>
            <a:picLocks noChangeAspect="1" noChangeArrowheads="1"/>
          </p:cNvPicPr>
          <p:nvPr/>
        </p:nvPicPr>
        <p:blipFill>
          <a:blip r:embed="rId2"/>
          <a:srcRect/>
          <a:stretch>
            <a:fillRect/>
          </a:stretch>
        </p:blipFill>
        <p:spPr bwMode="auto">
          <a:xfrm>
            <a:off x="0" y="0"/>
            <a:ext cx="9144000" cy="7086600"/>
          </a:xfrm>
          <a:prstGeom prst="rect">
            <a:avLst/>
          </a:prstGeom>
          <a:noFill/>
          <a:ln w="9525">
            <a:noFill/>
            <a:miter lim="800000"/>
            <a:headEnd/>
            <a:tailEnd/>
          </a:ln>
        </p:spPr>
      </p:pic>
      <p:sp>
        <p:nvSpPr>
          <p:cNvPr id="29699" name="Rectangle 5"/>
          <p:cNvSpPr>
            <a:spLocks noChangeArrowheads="1"/>
          </p:cNvSpPr>
          <p:nvPr/>
        </p:nvSpPr>
        <p:spPr bwMode="auto">
          <a:xfrm>
            <a:off x="685800" y="0"/>
            <a:ext cx="7772400" cy="892175"/>
          </a:xfrm>
          <a:prstGeom prst="rect">
            <a:avLst/>
          </a:prstGeom>
          <a:noFill/>
          <a:ln w="12700" cap="sq">
            <a:noFill/>
            <a:miter lim="800000"/>
            <a:headEnd type="none" w="sm" len="sm"/>
            <a:tailEnd type="none" w="sm" len="sm"/>
          </a:ln>
        </p:spPr>
        <p:txBody>
          <a:bodyPr>
            <a:spAutoFit/>
          </a:bodyPr>
          <a:lstStyle/>
          <a:p>
            <a:pPr algn="ctr" eaLnBrk="0" hangingPunct="0"/>
            <a:r>
              <a:rPr lang="en-US" sz="2000" b="1">
                <a:solidFill>
                  <a:srgbClr val="FF0000"/>
                </a:solidFill>
                <a:latin typeface="Times New Roman" pitchFamily="18" charset="0"/>
              </a:rPr>
              <a:t>     </a:t>
            </a:r>
            <a:endParaRPr lang="en-US" sz="2800" b="1" i="1">
              <a:latin typeface="Arial" charset="0"/>
            </a:endParaRPr>
          </a:p>
          <a:p>
            <a:pPr algn="ctr" eaLnBrk="0" hangingPunct="0"/>
            <a:r>
              <a:rPr lang="en-US" b="1" u="sng">
                <a:latin typeface="Times New Roman" pitchFamily="18" charset="0"/>
                <a:cs typeface="Times New Roman" pitchFamily="18" charset="0"/>
              </a:rPr>
              <a:t>Tập đọc </a:t>
            </a:r>
          </a:p>
        </p:txBody>
      </p:sp>
      <p:sp>
        <p:nvSpPr>
          <p:cNvPr id="29700" name="Rectangle 6"/>
          <p:cNvSpPr>
            <a:spLocks noGrp="1" noChangeArrowheads="1"/>
          </p:cNvSpPr>
          <p:nvPr>
            <p:ph type="title"/>
          </p:nvPr>
        </p:nvSpPr>
        <p:spPr>
          <a:xfrm>
            <a:off x="0" y="990600"/>
            <a:ext cx="9144000" cy="1219200"/>
          </a:xfrm>
          <a:noFill/>
        </p:spPr>
        <p:txBody>
          <a:bodyPr/>
          <a:lstStyle/>
          <a:p>
            <a:pPr eaLnBrk="1" hangingPunct="1"/>
            <a:r>
              <a:rPr lang="en-US" sz="3600" b="1" smtClean="0">
                <a:solidFill>
                  <a:srgbClr val="C00000"/>
                </a:solidFill>
                <a:cs typeface="Times New Roman" pitchFamily="18" charset="0"/>
              </a:rPr>
              <a:t>QUÀ CỦA ĐỒNG NỘI</a:t>
            </a:r>
            <a:r>
              <a:rPr lang="en-US" sz="4000" b="1" smtClean="0">
                <a:solidFill>
                  <a:srgbClr val="C00000"/>
                </a:solidFill>
              </a:rPr>
              <a:t/>
            </a:r>
            <a:br>
              <a:rPr lang="en-US" sz="4000" b="1" smtClean="0">
                <a:solidFill>
                  <a:srgbClr val="C00000"/>
                </a:solidFill>
              </a:rPr>
            </a:br>
            <a:r>
              <a:rPr lang="en-US" sz="4000" b="1" smtClean="0">
                <a:solidFill>
                  <a:srgbClr val="C00000"/>
                </a:solidFill>
              </a:rPr>
              <a:t>                                 </a:t>
            </a:r>
            <a:r>
              <a:rPr lang="en-US" sz="2000" b="1" smtClean="0">
                <a:solidFill>
                  <a:srgbClr val="C00000"/>
                </a:solidFill>
                <a:cs typeface="Times New Roman" pitchFamily="18" charset="0"/>
              </a:rPr>
              <a:t>Thạch Lam</a:t>
            </a:r>
            <a:endParaRPr lang="en-US" sz="2800" b="1" smtClean="0">
              <a:solidFill>
                <a:srgbClr val="C00000"/>
              </a:solidFill>
            </a:endParaRPr>
          </a:p>
        </p:txBody>
      </p:sp>
      <p:sp>
        <p:nvSpPr>
          <p:cNvPr id="29701" name="Text Box 10"/>
          <p:cNvSpPr txBox="1">
            <a:spLocks noChangeArrowheads="1"/>
          </p:cNvSpPr>
          <p:nvPr/>
        </p:nvSpPr>
        <p:spPr bwMode="auto">
          <a:xfrm>
            <a:off x="0" y="2133600"/>
            <a:ext cx="8839200" cy="446088"/>
          </a:xfrm>
          <a:prstGeom prst="rect">
            <a:avLst/>
          </a:prstGeom>
          <a:noFill/>
          <a:ln w="9525">
            <a:noFill/>
            <a:miter lim="800000"/>
            <a:headEnd/>
            <a:tailEnd/>
          </a:ln>
        </p:spPr>
        <p:txBody>
          <a:bodyPr>
            <a:spAutoFit/>
          </a:bodyPr>
          <a:lstStyle/>
          <a:p>
            <a:r>
              <a:rPr lang="vi-VN" sz="2300">
                <a:latin typeface="Arial" charset="0"/>
                <a:cs typeface="Times New Roman" pitchFamily="18" charset="0"/>
              </a:rPr>
              <a:t>       </a:t>
            </a:r>
            <a:endParaRPr lang="vi-VN" sz="2800">
              <a:latin typeface="Arial" charset="0"/>
              <a:cs typeface="Times New Roman" pitchFamily="18" charset="0"/>
            </a:endParaRPr>
          </a:p>
        </p:txBody>
      </p:sp>
      <p:pic>
        <p:nvPicPr>
          <p:cNvPr id="29702" name="Picture 9" descr="878060mzmb0yx9vo">
            <a:hlinkClick r:id="rId3"/>
          </p:cNvPr>
          <p:cNvPicPr>
            <a:picLocks noChangeAspect="1" noChangeArrowheads="1" noCrop="1"/>
          </p:cNvPicPr>
          <p:nvPr/>
        </p:nvPicPr>
        <p:blipFill>
          <a:blip r:embed="rId4"/>
          <a:srcRect/>
          <a:stretch>
            <a:fillRect/>
          </a:stretch>
        </p:blipFill>
        <p:spPr bwMode="auto">
          <a:xfrm>
            <a:off x="2362200" y="2971800"/>
            <a:ext cx="49530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ANd9GcTIo95t2v2BODXEYHMnUZBVh4k5uwF_xatOy4LuvjPuPeMk3iZn_A"/>
          <p:cNvPicPr>
            <a:picLocks noChangeAspect="1" noChangeArrowheads="1"/>
          </p:cNvPicPr>
          <p:nvPr/>
        </p:nvPicPr>
        <p:blipFill>
          <a:blip r:embed="rId2"/>
          <a:srcRect/>
          <a:stretch>
            <a:fillRect/>
          </a:stretch>
        </p:blipFill>
        <p:spPr bwMode="auto">
          <a:xfrm>
            <a:off x="0" y="0"/>
            <a:ext cx="9144000" cy="6864350"/>
          </a:xfrm>
          <a:prstGeom prst="rect">
            <a:avLst/>
          </a:prstGeom>
          <a:noFill/>
          <a:ln w="9525">
            <a:noFill/>
            <a:miter lim="800000"/>
            <a:headEnd/>
            <a:tailEnd/>
          </a:ln>
        </p:spPr>
      </p:pic>
      <p:sp>
        <p:nvSpPr>
          <p:cNvPr id="30723" name="Rectangle 5"/>
          <p:cNvSpPr>
            <a:spLocks noChangeArrowheads="1"/>
          </p:cNvSpPr>
          <p:nvPr/>
        </p:nvSpPr>
        <p:spPr bwMode="auto">
          <a:xfrm>
            <a:off x="990600" y="0"/>
            <a:ext cx="7772400" cy="1754188"/>
          </a:xfrm>
          <a:prstGeom prst="rect">
            <a:avLst/>
          </a:prstGeom>
          <a:noFill/>
          <a:ln w="12700" cap="sq">
            <a:noFill/>
            <a:miter lim="800000"/>
            <a:headEnd type="none" w="sm" len="sm"/>
            <a:tailEnd type="none" w="sm" len="sm"/>
          </a:ln>
        </p:spPr>
        <p:txBody>
          <a:bodyPr>
            <a:spAutoFit/>
          </a:bodyPr>
          <a:lstStyle/>
          <a:p>
            <a:pPr algn="ctr" eaLnBrk="0" hangingPunct="0"/>
            <a:r>
              <a:rPr lang="en-US" sz="2400" b="1">
                <a:solidFill>
                  <a:srgbClr val="FF0000"/>
                </a:solidFill>
                <a:latin typeface="Times New Roman" pitchFamily="18" charset="0"/>
                <a:cs typeface="Times New Roman" pitchFamily="18" charset="0"/>
              </a:rPr>
              <a:t>     </a:t>
            </a:r>
            <a:r>
              <a:rPr lang="en-US" sz="3600" b="1" u="sng">
                <a:solidFill>
                  <a:srgbClr val="CC0000"/>
                </a:solidFill>
                <a:latin typeface="Times New Roman" pitchFamily="18" charset="0"/>
                <a:cs typeface="Times New Roman" pitchFamily="18" charset="0"/>
              </a:rPr>
              <a:t>Tập đọc</a:t>
            </a:r>
          </a:p>
          <a:p>
            <a:pPr algn="ctr" eaLnBrk="0" hangingPunct="0"/>
            <a:r>
              <a:rPr lang="en-US" sz="3600" b="1">
                <a:solidFill>
                  <a:srgbClr val="C00000"/>
                </a:solidFill>
                <a:latin typeface="Times New Roman" pitchFamily="18" charset="0"/>
                <a:cs typeface="Times New Roman" pitchFamily="18" charset="0"/>
              </a:rPr>
              <a:t>QUÀ CỦA ĐỒNG NỘI</a:t>
            </a:r>
            <a:r>
              <a:rPr lang="en-US" sz="3600" b="1">
                <a:solidFill>
                  <a:srgbClr val="C00000"/>
                </a:solidFill>
                <a:latin typeface="Arial" charset="0"/>
              </a:rPr>
              <a:t/>
            </a:r>
            <a:br>
              <a:rPr lang="en-US" sz="3600" b="1">
                <a:solidFill>
                  <a:srgbClr val="C00000"/>
                </a:solidFill>
                <a:latin typeface="Arial" charset="0"/>
              </a:rPr>
            </a:br>
            <a:r>
              <a:rPr lang="en-US" sz="3600" b="1">
                <a:solidFill>
                  <a:srgbClr val="C00000"/>
                </a:solidFill>
                <a:latin typeface="Arial" charset="0"/>
              </a:rPr>
              <a:t>                                 </a:t>
            </a:r>
            <a:r>
              <a:rPr lang="en-US" sz="1800" b="1">
                <a:solidFill>
                  <a:srgbClr val="C00000"/>
                </a:solidFill>
                <a:latin typeface="Times New Roman" pitchFamily="18" charset="0"/>
                <a:cs typeface="Times New Roman" pitchFamily="18" charset="0"/>
              </a:rPr>
              <a:t>Thạch Lam</a:t>
            </a:r>
            <a:endParaRPr lang="en-US" sz="2800" b="1"/>
          </a:p>
        </p:txBody>
      </p:sp>
      <p:sp>
        <p:nvSpPr>
          <p:cNvPr id="26630" name="Rectangle 6"/>
          <p:cNvSpPr>
            <a:spLocks noChangeArrowheads="1"/>
          </p:cNvSpPr>
          <p:nvPr/>
        </p:nvSpPr>
        <p:spPr bwMode="auto">
          <a:xfrm>
            <a:off x="838200" y="2133600"/>
            <a:ext cx="7772400" cy="701675"/>
          </a:xfrm>
          <a:prstGeom prst="rect">
            <a:avLst/>
          </a:prstGeom>
          <a:noFill/>
          <a:ln w="12700" cap="sq">
            <a:noFill/>
            <a:miter lim="800000"/>
            <a:headEnd type="none" w="sm" len="sm"/>
            <a:tailEnd type="none" w="sm" len="sm"/>
          </a:ln>
        </p:spPr>
        <p:txBody>
          <a:bodyPr>
            <a:spAutoFit/>
          </a:bodyPr>
          <a:lstStyle/>
          <a:p>
            <a:pPr algn="ctr" eaLnBrk="0" hangingPunct="0"/>
            <a:r>
              <a:rPr lang="en-US" b="1">
                <a:solidFill>
                  <a:srgbClr val="0000CC"/>
                </a:solidFill>
                <a:latin typeface="Arial" charset="0"/>
                <a:cs typeface="Times New Roman" pitchFamily="18" charset="0"/>
              </a:rPr>
              <a:t>     </a:t>
            </a:r>
            <a:r>
              <a:rPr lang="en-US" sz="4000" b="1">
                <a:solidFill>
                  <a:srgbClr val="0000CC"/>
                </a:solidFill>
                <a:latin typeface="Arial" charset="0"/>
                <a:cs typeface="Times New Roman" pitchFamily="18" charset="0"/>
              </a:rPr>
              <a:t>Thi đọc thuộc lòng bài thơ</a:t>
            </a:r>
            <a:endParaRPr lang="en-US" b="1">
              <a:solidFill>
                <a:srgbClr val="0000CC"/>
              </a:solidFill>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randombar(horizontal)">
                                      <p:cBhvr>
                                        <p:cTn id="7" dur="5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104" name="Picture 8" descr="Livistona_chinensis-01"/>
          <p:cNvPicPr>
            <a:picLocks noChangeAspect="1" noChangeArrowheads="1"/>
          </p:cNvPicPr>
          <p:nvPr/>
        </p:nvPicPr>
        <p:blipFill>
          <a:blip r:embed="rId3"/>
          <a:srcRect/>
          <a:stretch>
            <a:fillRect/>
          </a:stretch>
        </p:blipFill>
        <p:spPr bwMode="auto">
          <a:xfrm>
            <a:off x="838200" y="914400"/>
            <a:ext cx="4343400" cy="3886200"/>
          </a:xfrm>
          <a:prstGeom prst="rect">
            <a:avLst/>
          </a:prstGeom>
          <a:noFill/>
          <a:ln w="38100">
            <a:solidFill>
              <a:srgbClr val="006600"/>
            </a:solidFill>
            <a:miter lim="800000"/>
            <a:headEnd/>
            <a:tailEnd/>
          </a:ln>
        </p:spPr>
      </p:pic>
      <p:sp>
        <p:nvSpPr>
          <p:cNvPr id="4105" name="Text Box 9"/>
          <p:cNvSpPr txBox="1">
            <a:spLocks noChangeArrowheads="1"/>
          </p:cNvSpPr>
          <p:nvPr/>
        </p:nvSpPr>
        <p:spPr bwMode="auto">
          <a:xfrm>
            <a:off x="914400" y="4953000"/>
            <a:ext cx="7315200" cy="954088"/>
          </a:xfrm>
          <a:prstGeom prst="rect">
            <a:avLst/>
          </a:prstGeom>
          <a:solidFill>
            <a:schemeClr val="accent1"/>
          </a:solidFill>
          <a:ln w="9525">
            <a:noFill/>
            <a:miter lim="800000"/>
            <a:headEnd/>
            <a:tailEnd/>
          </a:ln>
        </p:spPr>
        <p:txBody>
          <a:bodyPr>
            <a:spAutoFit/>
          </a:bodyPr>
          <a:lstStyle/>
          <a:p>
            <a:pPr>
              <a:spcBef>
                <a:spcPct val="50000"/>
              </a:spcBef>
            </a:pPr>
            <a:r>
              <a:rPr lang="en-US" sz="2800">
                <a:latin typeface="Arial" charset="0"/>
                <a:cs typeface="Times New Roman" pitchFamily="18" charset="0"/>
              </a:rPr>
              <a:t>Con có thích gọi lá cọ là mặt trời xanh không? Vì sao?</a:t>
            </a:r>
          </a:p>
        </p:txBody>
      </p:sp>
      <p:pic>
        <p:nvPicPr>
          <p:cNvPr id="4106" name="Picture 10" descr="139"/>
          <p:cNvPicPr>
            <a:picLocks noChangeAspect="1" noChangeArrowheads="1" noCrop="1"/>
          </p:cNvPicPr>
          <p:nvPr/>
        </p:nvPicPr>
        <p:blipFill>
          <a:blip r:embed="rId4"/>
          <a:srcRect/>
          <a:stretch>
            <a:fillRect/>
          </a:stretch>
        </p:blipFill>
        <p:spPr bwMode="auto">
          <a:xfrm>
            <a:off x="6096000" y="1295400"/>
            <a:ext cx="1417638" cy="2232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 calcmode="lin" valueType="num">
                                      <p:cBhvr>
                                        <p:cTn id="7" dur="500" fill="hold"/>
                                        <p:tgtEl>
                                          <p:spTgt spid="4104"/>
                                        </p:tgtEl>
                                        <p:attrNameLst>
                                          <p:attrName>ppt_w</p:attrName>
                                        </p:attrNameLst>
                                      </p:cBhvr>
                                      <p:tavLst>
                                        <p:tav tm="0">
                                          <p:val>
                                            <p:fltVal val="0"/>
                                          </p:val>
                                        </p:tav>
                                        <p:tav tm="100000">
                                          <p:val>
                                            <p:strVal val="#ppt_w"/>
                                          </p:val>
                                        </p:tav>
                                      </p:tavLst>
                                    </p:anim>
                                    <p:anim calcmode="lin" valueType="num">
                                      <p:cBhvr>
                                        <p:cTn id="8" dur="500" fill="hold"/>
                                        <p:tgtEl>
                                          <p:spTgt spid="4104"/>
                                        </p:tgtEl>
                                        <p:attrNameLst>
                                          <p:attrName>ppt_h</p:attrName>
                                        </p:attrNameLst>
                                      </p:cBhvr>
                                      <p:tavLst>
                                        <p:tav tm="0">
                                          <p:val>
                                            <p:fltVal val="0"/>
                                          </p:val>
                                        </p:tav>
                                        <p:tav tm="100000">
                                          <p:val>
                                            <p:strVal val="#ppt_h"/>
                                          </p:val>
                                        </p:tav>
                                      </p:tavLst>
                                    </p:anim>
                                    <p:animEffect transition="in" filter="fade">
                                      <p:cBhvr>
                                        <p:cTn id="9" dur="500"/>
                                        <p:tgtEl>
                                          <p:spTgt spid="410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4105"/>
                                        </p:tgtEl>
                                        <p:attrNameLst>
                                          <p:attrName>style.visibility</p:attrName>
                                        </p:attrNameLst>
                                      </p:cBhvr>
                                      <p:to>
                                        <p:strVal val="visible"/>
                                      </p:to>
                                    </p:set>
                                    <p:animEffect transition="in" filter="slide(fromBottom)">
                                      <p:cBhvr>
                                        <p:cTn id="14" dur="500"/>
                                        <p:tgtEl>
                                          <p:spTgt spid="410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4106"/>
                                        </p:tgtEl>
                                        <p:attrNameLst>
                                          <p:attrName>style.visibility</p:attrName>
                                        </p:attrNameLst>
                                      </p:cBhvr>
                                      <p:to>
                                        <p:strVal val="visible"/>
                                      </p:to>
                                    </p:set>
                                    <p:anim calcmode="lin" valueType="num">
                                      <p:cBhvr>
                                        <p:cTn id="19" dur="1000" fill="hold"/>
                                        <p:tgtEl>
                                          <p:spTgt spid="4106"/>
                                        </p:tgtEl>
                                        <p:attrNameLst>
                                          <p:attrName>ppt_w</p:attrName>
                                        </p:attrNameLst>
                                      </p:cBhvr>
                                      <p:tavLst>
                                        <p:tav tm="0">
                                          <p:val>
                                            <p:fltVal val="0"/>
                                          </p:val>
                                        </p:tav>
                                        <p:tav tm="100000">
                                          <p:val>
                                            <p:strVal val="#ppt_w"/>
                                          </p:val>
                                        </p:tav>
                                      </p:tavLst>
                                    </p:anim>
                                    <p:anim calcmode="lin" valueType="num">
                                      <p:cBhvr>
                                        <p:cTn id="20" dur="1000" fill="hold"/>
                                        <p:tgtEl>
                                          <p:spTgt spid="4106"/>
                                        </p:tgtEl>
                                        <p:attrNameLst>
                                          <p:attrName>ppt_h</p:attrName>
                                        </p:attrNameLst>
                                      </p:cBhvr>
                                      <p:tavLst>
                                        <p:tav tm="0">
                                          <p:val>
                                            <p:fltVal val="0"/>
                                          </p:val>
                                        </p:tav>
                                        <p:tav tm="100000">
                                          <p:val>
                                            <p:strVal val="#ppt_h"/>
                                          </p:val>
                                        </p:tav>
                                      </p:tavLst>
                                    </p:anim>
                                    <p:anim calcmode="lin" valueType="num">
                                      <p:cBhvr>
                                        <p:cTn id="21" dur="1000" fill="hold"/>
                                        <p:tgtEl>
                                          <p:spTgt spid="4106"/>
                                        </p:tgtEl>
                                        <p:attrNameLst>
                                          <p:attrName>style.rotation</p:attrName>
                                        </p:attrNameLst>
                                      </p:cBhvr>
                                      <p:tavLst>
                                        <p:tav tm="0">
                                          <p:val>
                                            <p:fltVal val="90"/>
                                          </p:val>
                                        </p:tav>
                                        <p:tav tm="100000">
                                          <p:val>
                                            <p:fltVal val="0"/>
                                          </p:val>
                                        </p:tav>
                                      </p:tavLst>
                                    </p:anim>
                                    <p:animEffect transition="in" filter="fade">
                                      <p:cBhvr>
                                        <p:cTn id="22" dur="1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AutoShape 4"/>
          <p:cNvSpPr>
            <a:spLocks noChangeArrowheads="1"/>
          </p:cNvSpPr>
          <p:nvPr/>
        </p:nvSpPr>
        <p:spPr bwMode="auto">
          <a:xfrm>
            <a:off x="2286000" y="3962400"/>
            <a:ext cx="4876800" cy="762000"/>
          </a:xfrm>
          <a:prstGeom prst="wedgeRectCallout">
            <a:avLst>
              <a:gd name="adj1" fmla="val -54917"/>
              <a:gd name="adj2" fmla="val 25000"/>
            </a:avLst>
          </a:prstGeom>
          <a:solidFill>
            <a:srgbClr val="FF99CC"/>
          </a:solidFill>
          <a:ln w="9525" algn="ctr">
            <a:solidFill>
              <a:srgbClr val="00FF00"/>
            </a:solidFill>
            <a:miter lim="800000"/>
            <a:headEnd/>
            <a:tailEnd/>
          </a:ln>
          <a:effectLst/>
        </p:spPr>
        <p:txBody>
          <a:bodyPr anchor="ctr"/>
          <a:lstStyle/>
          <a:p>
            <a:pPr marL="342900" indent="-342900">
              <a:defRPr/>
            </a:pPr>
            <a:r>
              <a:rPr lang="en-US" sz="2800" dirty="0">
                <a:effectLst>
                  <a:outerShdw blurRad="38100" dist="38100" dir="2700000" algn="tl">
                    <a:srgbClr val="000000"/>
                  </a:outerShdw>
                </a:effectLst>
                <a:latin typeface="Arial"/>
                <a:cs typeface="Times New Roman" pitchFamily="18" charset="0"/>
              </a:rPr>
              <a:t>VỀ NHÀ ĐỌC BÀI </a:t>
            </a:r>
          </a:p>
        </p:txBody>
      </p:sp>
      <p:sp>
        <p:nvSpPr>
          <p:cNvPr id="24581" name="AutoShape 5"/>
          <p:cNvSpPr>
            <a:spLocks noChangeArrowheads="1"/>
          </p:cNvSpPr>
          <p:nvPr/>
        </p:nvSpPr>
        <p:spPr bwMode="auto">
          <a:xfrm>
            <a:off x="1981200" y="1524000"/>
            <a:ext cx="4876800" cy="1066800"/>
          </a:xfrm>
          <a:prstGeom prst="plus">
            <a:avLst>
              <a:gd name="adj" fmla="val 28569"/>
            </a:avLst>
          </a:prstGeom>
          <a:gradFill rotWithShape="1">
            <a:gsLst>
              <a:gs pos="0">
                <a:srgbClr val="6DFFE3">
                  <a:gamma/>
                  <a:shade val="46275"/>
                  <a:invGamma/>
                </a:srgbClr>
              </a:gs>
              <a:gs pos="50000">
                <a:srgbClr val="6DFFE3"/>
              </a:gs>
              <a:gs pos="100000">
                <a:srgbClr val="6DFFE3">
                  <a:gamma/>
                  <a:shade val="46275"/>
                  <a:invGamma/>
                </a:srgbClr>
              </a:gs>
            </a:gsLst>
            <a:lin ang="5400000" scaled="1"/>
          </a:gradFill>
          <a:ln w="9525" algn="ctr">
            <a:solidFill>
              <a:srgbClr val="00FF00"/>
            </a:solidFill>
            <a:miter lim="800000"/>
            <a:headEnd/>
            <a:tailEnd/>
          </a:ln>
          <a:effectLst/>
        </p:spPr>
        <p:txBody>
          <a:bodyPr wrap="none" anchor="ctr"/>
          <a:lstStyle/>
          <a:p>
            <a:pPr marL="342900" indent="-342900">
              <a:defRPr/>
            </a:pPr>
            <a:r>
              <a:rPr lang="en-US" sz="2800" dirty="0" err="1">
                <a:solidFill>
                  <a:srgbClr val="000099"/>
                </a:solidFill>
                <a:effectLst>
                  <a:outerShdw blurRad="38100" dist="38100" dir="2700000" algn="tl">
                    <a:srgbClr val="000000"/>
                  </a:outerShdw>
                </a:effectLst>
                <a:latin typeface="Arial"/>
                <a:cs typeface="Times New Roman" pitchFamily="18" charset="0"/>
              </a:rPr>
              <a:t>Hãy</a:t>
            </a:r>
            <a:r>
              <a:rPr lang="en-US" sz="2800" dirty="0">
                <a:solidFill>
                  <a:srgbClr val="000099"/>
                </a:solidFill>
                <a:effectLst>
                  <a:outerShdw blurRad="38100" dist="38100" dir="2700000" algn="tl">
                    <a:srgbClr val="000000"/>
                  </a:outerShdw>
                </a:effectLst>
                <a:latin typeface="Arial"/>
                <a:cs typeface="Times New Roman" pitchFamily="18" charset="0"/>
              </a:rPr>
              <a:t> </a:t>
            </a:r>
            <a:r>
              <a:rPr lang="en-US" sz="2800" dirty="0" err="1">
                <a:solidFill>
                  <a:srgbClr val="000099"/>
                </a:solidFill>
                <a:effectLst>
                  <a:outerShdw blurRad="38100" dist="38100" dir="2700000" algn="tl">
                    <a:srgbClr val="000000"/>
                  </a:outerShdw>
                </a:effectLst>
                <a:latin typeface="Arial"/>
                <a:cs typeface="Times New Roman" pitchFamily="18" charset="0"/>
              </a:rPr>
              <a:t>nêu</a:t>
            </a:r>
            <a:r>
              <a:rPr lang="en-US" sz="2800" dirty="0">
                <a:solidFill>
                  <a:srgbClr val="000099"/>
                </a:solidFill>
                <a:effectLst>
                  <a:outerShdw blurRad="38100" dist="38100" dir="2700000" algn="tl">
                    <a:srgbClr val="000000"/>
                  </a:outerShdw>
                </a:effectLst>
                <a:latin typeface="Arial"/>
                <a:cs typeface="Times New Roman" pitchFamily="18" charset="0"/>
              </a:rPr>
              <a:t> </a:t>
            </a:r>
            <a:r>
              <a:rPr lang="en-US" sz="2800" dirty="0" err="1">
                <a:solidFill>
                  <a:srgbClr val="000099"/>
                </a:solidFill>
                <a:effectLst>
                  <a:outerShdw blurRad="38100" dist="38100" dir="2700000" algn="tl">
                    <a:srgbClr val="000000"/>
                  </a:outerShdw>
                </a:effectLst>
                <a:latin typeface="Arial"/>
                <a:cs typeface="Times New Roman" pitchFamily="18" charset="0"/>
              </a:rPr>
              <a:t>nội</a:t>
            </a:r>
            <a:r>
              <a:rPr lang="en-US" sz="2800" dirty="0">
                <a:solidFill>
                  <a:srgbClr val="000099"/>
                </a:solidFill>
                <a:effectLst>
                  <a:outerShdw blurRad="38100" dist="38100" dir="2700000" algn="tl">
                    <a:srgbClr val="000000"/>
                  </a:outerShdw>
                </a:effectLst>
                <a:latin typeface="Arial"/>
                <a:cs typeface="Times New Roman" pitchFamily="18" charset="0"/>
              </a:rPr>
              <a:t> dung </a:t>
            </a:r>
            <a:r>
              <a:rPr lang="en-US" sz="2800" dirty="0" err="1">
                <a:solidFill>
                  <a:srgbClr val="000099"/>
                </a:solidFill>
                <a:effectLst>
                  <a:outerShdw blurRad="38100" dist="38100" dir="2700000" algn="tl">
                    <a:srgbClr val="000000"/>
                  </a:outerShdw>
                </a:effectLst>
                <a:latin typeface="Arial"/>
                <a:cs typeface="Times New Roman" pitchFamily="18" charset="0"/>
              </a:rPr>
              <a:t>bài</a:t>
            </a:r>
            <a:r>
              <a:rPr lang="en-US" sz="2800" dirty="0">
                <a:solidFill>
                  <a:srgbClr val="000099"/>
                </a:solidFill>
                <a:effectLst>
                  <a:outerShdw blurRad="38100" dist="38100" dir="2700000" algn="tl">
                    <a:srgbClr val="000000"/>
                  </a:outerShdw>
                </a:effectLst>
                <a:latin typeface="Arial"/>
                <a:cs typeface="Times New Roman" pitchFamily="18" charset="0"/>
              </a:rPr>
              <a:t> hoc</a:t>
            </a:r>
          </a:p>
        </p:txBody>
      </p:sp>
      <p:sp>
        <p:nvSpPr>
          <p:cNvPr id="24582" name="Text Box 6"/>
          <p:cNvSpPr txBox="1">
            <a:spLocks noChangeArrowheads="1"/>
          </p:cNvSpPr>
          <p:nvPr/>
        </p:nvSpPr>
        <p:spPr bwMode="auto">
          <a:xfrm>
            <a:off x="2590800" y="4953000"/>
            <a:ext cx="4191000" cy="523875"/>
          </a:xfrm>
          <a:prstGeom prst="rect">
            <a:avLst/>
          </a:prstGeom>
          <a:noFill/>
          <a:ln w="9525" algn="ctr">
            <a:noFill/>
            <a:miter lim="800000"/>
            <a:headEnd/>
            <a:tailEnd/>
          </a:ln>
          <a:effectLst/>
        </p:spPr>
        <p:txBody>
          <a:bodyPr>
            <a:spAutoFit/>
          </a:bodyPr>
          <a:lstStyle/>
          <a:p>
            <a:pPr marL="342900" indent="-342900">
              <a:spcBef>
                <a:spcPct val="50000"/>
              </a:spcBef>
              <a:defRPr/>
            </a:pPr>
            <a:r>
              <a:rPr lang="en-US" sz="2800" dirty="0">
                <a:effectLst>
                  <a:outerShdw blurRad="38100" dist="38100" dir="2700000" algn="tl">
                    <a:srgbClr val="C0C0C0"/>
                  </a:outerShdw>
                </a:effectLst>
                <a:latin typeface="Arial"/>
                <a:cs typeface="Times New Roman" pitchFamily="18" charset="0"/>
              </a:rPr>
              <a:t>CHUẨN BỊ BÀI SAU</a:t>
            </a:r>
          </a:p>
        </p:txBody>
      </p:sp>
      <p:pic>
        <p:nvPicPr>
          <p:cNvPr id="31749" name="Picture 11" descr="979084a5ntsqaagf"/>
          <p:cNvPicPr>
            <a:picLocks noChangeAspect="1" noChangeArrowheads="1" noCrop="1"/>
          </p:cNvPicPr>
          <p:nvPr/>
        </p:nvPicPr>
        <p:blipFill>
          <a:blip r:embed="rId2"/>
          <a:srcRect/>
          <a:stretch>
            <a:fillRect/>
          </a:stretch>
        </p:blipFill>
        <p:spPr bwMode="auto">
          <a:xfrm>
            <a:off x="0" y="381000"/>
            <a:ext cx="762000" cy="3505200"/>
          </a:xfrm>
          <a:prstGeom prst="rect">
            <a:avLst/>
          </a:prstGeom>
          <a:noFill/>
          <a:ln w="9525">
            <a:noFill/>
            <a:miter lim="800000"/>
            <a:headEnd/>
            <a:tailEnd/>
          </a:ln>
        </p:spPr>
      </p:pic>
      <p:pic>
        <p:nvPicPr>
          <p:cNvPr id="31750" name="Picture 12" descr="979084a5ntsqaagf"/>
          <p:cNvPicPr>
            <a:picLocks noChangeAspect="1" noChangeArrowheads="1" noCrop="1"/>
          </p:cNvPicPr>
          <p:nvPr/>
        </p:nvPicPr>
        <p:blipFill>
          <a:blip r:embed="rId2"/>
          <a:srcRect/>
          <a:stretch>
            <a:fillRect/>
          </a:stretch>
        </p:blipFill>
        <p:spPr bwMode="auto">
          <a:xfrm rot="-5400000">
            <a:off x="1638300" y="-1638300"/>
            <a:ext cx="762000" cy="4038600"/>
          </a:xfrm>
          <a:prstGeom prst="rect">
            <a:avLst/>
          </a:prstGeom>
          <a:noFill/>
          <a:ln w="9525">
            <a:noFill/>
            <a:miter lim="800000"/>
            <a:headEnd/>
            <a:tailEnd/>
          </a:ln>
        </p:spPr>
      </p:pic>
      <p:sp>
        <p:nvSpPr>
          <p:cNvPr id="24589" name="Rectangle 13"/>
          <p:cNvSpPr>
            <a:spLocks noChangeArrowheads="1"/>
          </p:cNvSpPr>
          <p:nvPr/>
        </p:nvSpPr>
        <p:spPr bwMode="auto">
          <a:xfrm>
            <a:off x="2743200" y="457200"/>
            <a:ext cx="3762375" cy="954088"/>
          </a:xfrm>
          <a:prstGeom prst="rect">
            <a:avLst/>
          </a:prstGeom>
          <a:noFill/>
          <a:ln w="9525" algn="ctr">
            <a:noFill/>
            <a:miter lim="800000"/>
            <a:headEnd/>
            <a:tailEnd/>
          </a:ln>
        </p:spPr>
        <p:txBody>
          <a:bodyPr wrap="none">
            <a:spAutoFit/>
          </a:bodyPr>
          <a:lstStyle/>
          <a:p>
            <a:pPr algn="ctr" eaLnBrk="0" hangingPunct="0"/>
            <a:r>
              <a:rPr lang="en-US" sz="1800" b="1">
                <a:solidFill>
                  <a:srgbClr val="FF0000"/>
                </a:solidFill>
                <a:latin typeface="Arial" charset="0"/>
              </a:rPr>
              <a:t> </a:t>
            </a:r>
            <a:r>
              <a:rPr lang="en-US" sz="2800" b="1" u="sng">
                <a:solidFill>
                  <a:srgbClr val="FF0000"/>
                </a:solidFill>
                <a:latin typeface="Arial" charset="0"/>
                <a:cs typeface="Times New Roman" pitchFamily="18" charset="0"/>
              </a:rPr>
              <a:t>Tập đọc </a:t>
            </a:r>
          </a:p>
          <a:p>
            <a:pPr algn="ctr" eaLnBrk="0" hangingPunct="0"/>
            <a:r>
              <a:rPr lang="en-US" sz="2800" b="1">
                <a:solidFill>
                  <a:srgbClr val="0000CC"/>
                </a:solidFill>
                <a:latin typeface="Arial" charset="0"/>
                <a:cs typeface="Times New Roman" pitchFamily="18" charset="0"/>
              </a:rPr>
              <a:t>QUÀ CỦA ĐỒNG NỘI</a:t>
            </a:r>
            <a:endParaRPr lang="en-US" sz="2800">
              <a:solidFill>
                <a:srgbClr val="CC0000"/>
              </a:solidFill>
              <a:latin typeface="Arial" charset="0"/>
            </a:endParaRPr>
          </a:p>
        </p:txBody>
      </p:sp>
      <p:sp>
        <p:nvSpPr>
          <p:cNvPr id="24590" name="AutoShape 14"/>
          <p:cNvSpPr>
            <a:spLocks noChangeArrowheads="1"/>
          </p:cNvSpPr>
          <p:nvPr/>
        </p:nvSpPr>
        <p:spPr bwMode="auto">
          <a:xfrm>
            <a:off x="2362200" y="2819400"/>
            <a:ext cx="4191000" cy="838200"/>
          </a:xfrm>
          <a:prstGeom prst="wave">
            <a:avLst>
              <a:gd name="adj1" fmla="val 13005"/>
              <a:gd name="adj2" fmla="val -3333"/>
            </a:avLst>
          </a:prstGeom>
          <a:solidFill>
            <a:srgbClr val="FF99CC"/>
          </a:solidFill>
          <a:ln w="9525" algn="ctr">
            <a:solidFill>
              <a:srgbClr val="00FF00"/>
            </a:solidFill>
            <a:round/>
            <a:headEnd/>
            <a:tailEnd/>
          </a:ln>
          <a:effectLst/>
        </p:spPr>
        <p:txBody>
          <a:bodyPr wrap="none" anchor="ctr"/>
          <a:lstStyle/>
          <a:p>
            <a:pPr marL="342900" indent="-342900"/>
            <a:r>
              <a:rPr lang="en-US" sz="2800">
                <a:solidFill>
                  <a:schemeClr val="tx2"/>
                </a:solidFill>
                <a:effectLst>
                  <a:outerShdw blurRad="38100" dist="38100" dir="2700000" algn="tl">
                    <a:srgbClr val="FFFFFF"/>
                  </a:outerShdw>
                </a:effectLst>
                <a:latin typeface="Arial" charset="0"/>
                <a:cs typeface="Times New Roman" pitchFamily="18" charset="0"/>
              </a:rPr>
              <a:t>Nhận xét tiết học</a:t>
            </a:r>
          </a:p>
        </p:txBody>
      </p:sp>
      <p:pic>
        <p:nvPicPr>
          <p:cNvPr id="31753" name="Picture 15" descr="1348952ch6b72wsw7"/>
          <p:cNvPicPr>
            <a:picLocks noChangeAspect="1" noChangeArrowheads="1" noCrop="1"/>
          </p:cNvPicPr>
          <p:nvPr/>
        </p:nvPicPr>
        <p:blipFill>
          <a:blip r:embed="rId3"/>
          <a:srcRect/>
          <a:stretch>
            <a:fillRect/>
          </a:stretch>
        </p:blipFill>
        <p:spPr bwMode="auto">
          <a:xfrm>
            <a:off x="7924800" y="0"/>
            <a:ext cx="742950" cy="2362200"/>
          </a:xfrm>
          <a:prstGeom prst="rect">
            <a:avLst/>
          </a:prstGeom>
          <a:noFill/>
          <a:ln w="9525">
            <a:noFill/>
            <a:miter lim="800000"/>
            <a:headEnd/>
            <a:tailEnd/>
          </a:ln>
        </p:spPr>
      </p:pic>
      <p:pic>
        <p:nvPicPr>
          <p:cNvPr id="31754" name="Picture 16" descr="1348952ch6b72wsw7"/>
          <p:cNvPicPr>
            <a:picLocks noChangeAspect="1" noChangeArrowheads="1" noCrop="1"/>
          </p:cNvPicPr>
          <p:nvPr/>
        </p:nvPicPr>
        <p:blipFill>
          <a:blip r:embed="rId3"/>
          <a:srcRect/>
          <a:stretch>
            <a:fillRect/>
          </a:stretch>
        </p:blipFill>
        <p:spPr bwMode="auto">
          <a:xfrm>
            <a:off x="8001000" y="2057400"/>
            <a:ext cx="742950" cy="2362200"/>
          </a:xfrm>
          <a:prstGeom prst="rect">
            <a:avLst/>
          </a:prstGeom>
          <a:noFill/>
          <a:ln w="9525">
            <a:noFill/>
            <a:miter lim="800000"/>
            <a:headEnd/>
            <a:tailEnd/>
          </a:ln>
        </p:spPr>
      </p:pic>
      <p:sp>
        <p:nvSpPr>
          <p:cNvPr id="31755" name="Rectangle 18"/>
          <p:cNvSpPr>
            <a:spLocks noChangeArrowheads="1"/>
          </p:cNvSpPr>
          <p:nvPr/>
        </p:nvSpPr>
        <p:spPr bwMode="auto">
          <a:xfrm>
            <a:off x="457200" y="1524000"/>
            <a:ext cx="8229600" cy="4525963"/>
          </a:xfrm>
          <a:prstGeom prst="rect">
            <a:avLst/>
          </a:prstGeom>
          <a:noFill/>
          <a:ln w="9525">
            <a:noFill/>
            <a:miter lim="800000"/>
            <a:headEnd/>
            <a:tailEnd/>
          </a:ln>
        </p:spPr>
        <p:txBody>
          <a:bodyPr/>
          <a:lstStyle/>
          <a:p>
            <a:pPr marL="342900" indent="-342900">
              <a:buFontTx/>
              <a:buChar char="•"/>
            </a:pPr>
            <a:endParaRPr lang="vi-VN" sz="2800">
              <a:latin typeface="Arial" charset="0"/>
            </a:endParaRPr>
          </a:p>
        </p:txBody>
      </p:sp>
      <p:sp>
        <p:nvSpPr>
          <p:cNvPr id="31756" name="Rectangle 19"/>
          <p:cNvSpPr>
            <a:spLocks noChangeArrowheads="1"/>
          </p:cNvSpPr>
          <p:nvPr/>
        </p:nvSpPr>
        <p:spPr bwMode="auto">
          <a:xfrm>
            <a:off x="533400" y="1524000"/>
            <a:ext cx="8229600" cy="4525963"/>
          </a:xfrm>
          <a:prstGeom prst="rect">
            <a:avLst/>
          </a:prstGeom>
          <a:noFill/>
          <a:ln w="9525">
            <a:noFill/>
            <a:miter lim="800000"/>
            <a:headEnd/>
            <a:tailEnd/>
          </a:ln>
        </p:spPr>
        <p:txBody>
          <a:bodyPr/>
          <a:lstStyle/>
          <a:p>
            <a:pPr marL="342900" indent="-342900">
              <a:buFontTx/>
              <a:buChar char="•"/>
            </a:pPr>
            <a:endParaRPr lang="vi-VN" sz="2800">
              <a:latin typeface="Arial" charset="0"/>
            </a:endParaRPr>
          </a:p>
        </p:txBody>
      </p:sp>
      <p:sp>
        <p:nvSpPr>
          <p:cNvPr id="31757" name="Rectangle 20"/>
          <p:cNvSpPr>
            <a:spLocks noChangeArrowheads="1"/>
          </p:cNvSpPr>
          <p:nvPr/>
        </p:nvSpPr>
        <p:spPr bwMode="auto">
          <a:xfrm>
            <a:off x="533400" y="1447800"/>
            <a:ext cx="8229600" cy="4525963"/>
          </a:xfrm>
          <a:prstGeom prst="rect">
            <a:avLst/>
          </a:prstGeom>
          <a:noFill/>
          <a:ln w="9525">
            <a:noFill/>
            <a:miter lim="800000"/>
            <a:headEnd/>
            <a:tailEnd/>
          </a:ln>
        </p:spPr>
        <p:txBody>
          <a:bodyPr/>
          <a:lstStyle/>
          <a:p>
            <a:pPr marL="342900" indent="-342900">
              <a:buFontTx/>
              <a:buChar char="•"/>
            </a:pPr>
            <a:endParaRPr lang="vi-VN" sz="2800">
              <a:latin typeface="Arial" charset="0"/>
            </a:endParaRPr>
          </a:p>
        </p:txBody>
      </p:sp>
      <p:sp>
        <p:nvSpPr>
          <p:cNvPr id="31758" name="Rectangle 21"/>
          <p:cNvSpPr>
            <a:spLocks noChangeArrowheads="1"/>
          </p:cNvSpPr>
          <p:nvPr/>
        </p:nvSpPr>
        <p:spPr bwMode="auto">
          <a:xfrm>
            <a:off x="457200" y="1524000"/>
            <a:ext cx="8229600" cy="4525963"/>
          </a:xfrm>
          <a:prstGeom prst="rect">
            <a:avLst/>
          </a:prstGeom>
          <a:noFill/>
          <a:ln w="9525">
            <a:noFill/>
            <a:miter lim="800000"/>
            <a:headEnd/>
            <a:tailEnd/>
          </a:ln>
        </p:spPr>
        <p:txBody>
          <a:bodyPr/>
          <a:lstStyle/>
          <a:p>
            <a:pPr marL="342900" indent="-342900">
              <a:buFontTx/>
              <a:buChar char="•"/>
            </a:pPr>
            <a:endParaRPr lang="vi-VN" sz="2800">
              <a:latin typeface="Arial" charset="0"/>
            </a:endParaRPr>
          </a:p>
        </p:txBody>
      </p:sp>
      <p:pic>
        <p:nvPicPr>
          <p:cNvPr id="31759" name="Picture 22" descr="1348952ch6b72wsw7"/>
          <p:cNvPicPr>
            <a:picLocks noChangeAspect="1" noChangeArrowheads="1" noCrop="1"/>
          </p:cNvPicPr>
          <p:nvPr/>
        </p:nvPicPr>
        <p:blipFill>
          <a:blip r:embed="rId3"/>
          <a:srcRect/>
          <a:stretch>
            <a:fillRect/>
          </a:stretch>
        </p:blipFill>
        <p:spPr bwMode="auto">
          <a:xfrm>
            <a:off x="8077200" y="4343400"/>
            <a:ext cx="742950" cy="2362200"/>
          </a:xfrm>
          <a:prstGeom prst="rect">
            <a:avLst/>
          </a:prstGeom>
          <a:noFill/>
          <a:ln w="9525">
            <a:noFill/>
            <a:miter lim="800000"/>
            <a:headEnd/>
            <a:tailEnd/>
          </a:ln>
        </p:spPr>
      </p:pic>
      <p:pic>
        <p:nvPicPr>
          <p:cNvPr id="31760" name="Picture 23" descr="1348952ch6b72wsw7"/>
          <p:cNvPicPr>
            <a:picLocks noChangeAspect="1" noChangeArrowheads="1" noCrop="1"/>
          </p:cNvPicPr>
          <p:nvPr/>
        </p:nvPicPr>
        <p:blipFill>
          <a:blip r:embed="rId3"/>
          <a:srcRect/>
          <a:stretch>
            <a:fillRect/>
          </a:stretch>
        </p:blipFill>
        <p:spPr bwMode="auto">
          <a:xfrm>
            <a:off x="0" y="4038600"/>
            <a:ext cx="742950" cy="2362200"/>
          </a:xfrm>
          <a:prstGeom prst="rect">
            <a:avLst/>
          </a:prstGeom>
          <a:noFill/>
          <a:ln w="9525">
            <a:noFill/>
            <a:miter lim="800000"/>
            <a:headEnd/>
            <a:tailEnd/>
          </a:ln>
        </p:spPr>
      </p:pic>
      <p:pic>
        <p:nvPicPr>
          <p:cNvPr id="31761" name="Picture 26" descr="1348952ch6b72wsw7"/>
          <p:cNvPicPr>
            <a:picLocks noChangeAspect="1" noChangeArrowheads="1" noCrop="1"/>
          </p:cNvPicPr>
          <p:nvPr/>
        </p:nvPicPr>
        <p:blipFill>
          <a:blip r:embed="rId3"/>
          <a:srcRect/>
          <a:stretch>
            <a:fillRect/>
          </a:stretch>
        </p:blipFill>
        <p:spPr bwMode="auto">
          <a:xfrm rot="5400000">
            <a:off x="809625" y="5305425"/>
            <a:ext cx="742950" cy="2362200"/>
          </a:xfrm>
          <a:prstGeom prst="rect">
            <a:avLst/>
          </a:prstGeom>
          <a:noFill/>
          <a:ln w="9525">
            <a:noFill/>
            <a:miter lim="800000"/>
            <a:headEnd/>
            <a:tailEnd/>
          </a:ln>
        </p:spPr>
      </p:pic>
      <p:pic>
        <p:nvPicPr>
          <p:cNvPr id="31762" name="Picture 27" descr="1348952ch6b72wsw7"/>
          <p:cNvPicPr>
            <a:picLocks noChangeAspect="1" noChangeArrowheads="1" noCrop="1"/>
          </p:cNvPicPr>
          <p:nvPr/>
        </p:nvPicPr>
        <p:blipFill>
          <a:blip r:embed="rId3"/>
          <a:srcRect/>
          <a:stretch>
            <a:fillRect/>
          </a:stretch>
        </p:blipFill>
        <p:spPr bwMode="auto">
          <a:xfrm rot="5400000">
            <a:off x="3248025" y="5305425"/>
            <a:ext cx="742950" cy="2362200"/>
          </a:xfrm>
          <a:prstGeom prst="rect">
            <a:avLst/>
          </a:prstGeom>
          <a:noFill/>
          <a:ln w="9525">
            <a:noFill/>
            <a:miter lim="800000"/>
            <a:headEnd/>
            <a:tailEnd/>
          </a:ln>
        </p:spPr>
      </p:pic>
      <p:pic>
        <p:nvPicPr>
          <p:cNvPr id="31763" name="Picture 28" descr="1348952ch6b72wsw7"/>
          <p:cNvPicPr>
            <a:picLocks noChangeAspect="1" noChangeArrowheads="1" noCrop="1"/>
          </p:cNvPicPr>
          <p:nvPr/>
        </p:nvPicPr>
        <p:blipFill>
          <a:blip r:embed="rId3"/>
          <a:srcRect/>
          <a:stretch>
            <a:fillRect/>
          </a:stretch>
        </p:blipFill>
        <p:spPr bwMode="auto">
          <a:xfrm rot="5400000">
            <a:off x="5762625" y="5305425"/>
            <a:ext cx="742950" cy="2362200"/>
          </a:xfrm>
          <a:prstGeom prst="rect">
            <a:avLst/>
          </a:prstGeom>
          <a:noFill/>
          <a:ln w="9525">
            <a:noFill/>
            <a:miter lim="800000"/>
            <a:headEnd/>
            <a:tailEnd/>
          </a:ln>
        </p:spPr>
      </p:pic>
      <p:pic>
        <p:nvPicPr>
          <p:cNvPr id="31764" name="Picture 29" descr="1348952ch6b72wsw7"/>
          <p:cNvPicPr>
            <a:picLocks noChangeAspect="1" noChangeArrowheads="1" noCrop="1"/>
          </p:cNvPicPr>
          <p:nvPr/>
        </p:nvPicPr>
        <p:blipFill>
          <a:blip r:embed="rId3"/>
          <a:srcRect/>
          <a:stretch>
            <a:fillRect/>
          </a:stretch>
        </p:blipFill>
        <p:spPr bwMode="auto">
          <a:xfrm rot="5400000">
            <a:off x="7591425" y="5305425"/>
            <a:ext cx="74295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9"/>
                                        </p:tgtEl>
                                        <p:attrNameLst>
                                          <p:attrName>style.visibility</p:attrName>
                                        </p:attrNameLst>
                                      </p:cBhvr>
                                      <p:to>
                                        <p:strVal val="visible"/>
                                      </p:to>
                                    </p:set>
                                    <p:anim calcmode="lin" valueType="num">
                                      <p:cBhvr additive="base">
                                        <p:cTn id="7" dur="500" fill="hold"/>
                                        <p:tgtEl>
                                          <p:spTgt spid="24589"/>
                                        </p:tgtEl>
                                        <p:attrNameLst>
                                          <p:attrName>ppt_x</p:attrName>
                                        </p:attrNameLst>
                                      </p:cBhvr>
                                      <p:tavLst>
                                        <p:tav tm="0">
                                          <p:val>
                                            <p:strVal val="0-#ppt_w/2"/>
                                          </p:val>
                                        </p:tav>
                                        <p:tav tm="100000">
                                          <p:val>
                                            <p:strVal val="#ppt_x"/>
                                          </p:val>
                                        </p:tav>
                                      </p:tavLst>
                                    </p:anim>
                                    <p:anim calcmode="lin" valueType="num">
                                      <p:cBhvr additive="base">
                                        <p:cTn id="8" dur="500" fill="hold"/>
                                        <p:tgtEl>
                                          <p:spTgt spid="2458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xit" presetSubtype="16" fill="hold" grpId="1" nodeType="clickEffect">
                                  <p:stCondLst>
                                    <p:cond delay="0"/>
                                  </p:stCondLst>
                                  <p:childTnLst>
                                    <p:animEffect transition="out" filter="box(in)">
                                      <p:cBhvr>
                                        <p:cTn id="12" dur="500"/>
                                        <p:tgtEl>
                                          <p:spTgt spid="24589"/>
                                        </p:tgtEl>
                                      </p:cBhvr>
                                    </p:animEffect>
                                    <p:set>
                                      <p:cBhvr>
                                        <p:cTn id="13" dur="1" fill="hold">
                                          <p:stCondLst>
                                            <p:cond delay="499"/>
                                          </p:stCondLst>
                                        </p:cTn>
                                        <p:tgtEl>
                                          <p:spTgt spid="24589"/>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4581"/>
                                        </p:tgtEl>
                                        <p:attrNameLst>
                                          <p:attrName>style.visibility</p:attrName>
                                        </p:attrNameLst>
                                      </p:cBhvr>
                                      <p:to>
                                        <p:strVal val="visible"/>
                                      </p:to>
                                    </p:set>
                                    <p:animEffect transition="in" filter="box(in)">
                                      <p:cBhvr>
                                        <p:cTn id="18" dur="500"/>
                                        <p:tgtEl>
                                          <p:spTgt spid="2458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xit" presetSubtype="16" fill="hold" grpId="1" nodeType="clickEffect">
                                  <p:stCondLst>
                                    <p:cond delay="0"/>
                                  </p:stCondLst>
                                  <p:childTnLst>
                                    <p:animEffect transition="out" filter="box(in)">
                                      <p:cBhvr>
                                        <p:cTn id="22" dur="500"/>
                                        <p:tgtEl>
                                          <p:spTgt spid="24581"/>
                                        </p:tgtEl>
                                      </p:cBhvr>
                                    </p:animEffect>
                                    <p:set>
                                      <p:cBhvr>
                                        <p:cTn id="23" dur="1" fill="hold">
                                          <p:stCondLst>
                                            <p:cond delay="499"/>
                                          </p:stCondLst>
                                        </p:cTn>
                                        <p:tgtEl>
                                          <p:spTgt spid="24581"/>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4580"/>
                                        </p:tgtEl>
                                        <p:attrNameLst>
                                          <p:attrName>style.visibility</p:attrName>
                                        </p:attrNameLst>
                                      </p:cBhvr>
                                      <p:to>
                                        <p:strVal val="visible"/>
                                      </p:to>
                                    </p:set>
                                    <p:animEffect transition="in" filter="box(in)">
                                      <p:cBhvr>
                                        <p:cTn id="28" dur="500"/>
                                        <p:tgtEl>
                                          <p:spTgt spid="2458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4582"/>
                                        </p:tgtEl>
                                        <p:attrNameLst>
                                          <p:attrName>style.visibility</p:attrName>
                                        </p:attrNameLst>
                                      </p:cBhvr>
                                      <p:to>
                                        <p:strVal val="visible"/>
                                      </p:to>
                                    </p:set>
                                    <p:animEffect transition="in" filter="box(in)">
                                      <p:cBhvr>
                                        <p:cTn id="33" dur="500"/>
                                        <p:tgtEl>
                                          <p:spTgt spid="2458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4590"/>
                                        </p:tgtEl>
                                        <p:attrNameLst>
                                          <p:attrName>style.visibility</p:attrName>
                                        </p:attrNameLst>
                                      </p:cBhvr>
                                      <p:to>
                                        <p:strVal val="visible"/>
                                      </p:to>
                                    </p:set>
                                    <p:anim calcmode="lin" valueType="num">
                                      <p:cBhvr additive="base">
                                        <p:cTn id="38" dur="500" fill="hold"/>
                                        <p:tgtEl>
                                          <p:spTgt spid="24590"/>
                                        </p:tgtEl>
                                        <p:attrNameLst>
                                          <p:attrName>ppt_x</p:attrName>
                                        </p:attrNameLst>
                                      </p:cBhvr>
                                      <p:tavLst>
                                        <p:tav tm="0">
                                          <p:val>
                                            <p:strVal val="#ppt_x"/>
                                          </p:val>
                                        </p:tav>
                                        <p:tav tm="100000">
                                          <p:val>
                                            <p:strVal val="#ppt_x"/>
                                          </p:val>
                                        </p:tav>
                                      </p:tavLst>
                                    </p:anim>
                                    <p:anim calcmode="lin" valueType="num">
                                      <p:cBhvr additive="base">
                                        <p:cTn id="39" dur="500" fill="hold"/>
                                        <p:tgtEl>
                                          <p:spTgt spid="245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1" grpId="0" animBg="1"/>
      <p:bldP spid="24581" grpId="1" animBg="1"/>
      <p:bldP spid="24582" grpId="0"/>
      <p:bldP spid="24589" grpId="0"/>
      <p:bldP spid="24589" grpId="1"/>
      <p:bldP spid="2459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6dd504e0a42547c2594a3434eada0764_38455462"/>
          <p:cNvPicPr>
            <a:picLocks noChangeAspect="1" noChangeArrowheads="1"/>
          </p:cNvPicPr>
          <p:nvPr/>
        </p:nvPicPr>
        <p:blipFill>
          <a:blip r:embed="rId2"/>
          <a:srcRect/>
          <a:stretch>
            <a:fillRect/>
          </a:stretch>
        </p:blipFill>
        <p:spPr bwMode="auto">
          <a:xfrm>
            <a:off x="0" y="0"/>
            <a:ext cx="9144000" cy="6900863"/>
          </a:xfrm>
          <a:prstGeom prst="rect">
            <a:avLst/>
          </a:prstGeom>
          <a:noFill/>
          <a:ln w="9525">
            <a:noFill/>
            <a:miter lim="800000"/>
            <a:headEnd/>
            <a:tailEnd/>
          </a:ln>
        </p:spPr>
      </p:pic>
      <p:sp>
        <p:nvSpPr>
          <p:cNvPr id="5123" name="Rectangle 5"/>
          <p:cNvSpPr>
            <a:spLocks noChangeArrowheads="1"/>
          </p:cNvSpPr>
          <p:nvPr/>
        </p:nvSpPr>
        <p:spPr bwMode="auto">
          <a:xfrm>
            <a:off x="685800" y="0"/>
            <a:ext cx="7772400" cy="369888"/>
          </a:xfrm>
          <a:prstGeom prst="rect">
            <a:avLst/>
          </a:prstGeom>
          <a:noFill/>
          <a:ln w="12700" cap="sq">
            <a:noFill/>
            <a:miter lim="800000"/>
            <a:headEnd type="none" w="sm" len="sm"/>
            <a:tailEnd type="none" w="sm" len="sm"/>
          </a:ln>
        </p:spPr>
        <p:txBody>
          <a:bodyPr>
            <a:spAutoFit/>
          </a:bodyPr>
          <a:lstStyle/>
          <a:p>
            <a:pPr algn="ctr" eaLnBrk="0" hangingPunct="0"/>
            <a:r>
              <a:rPr lang="en-US" sz="1800" b="1">
                <a:solidFill>
                  <a:srgbClr val="FF0000"/>
                </a:solidFill>
                <a:latin typeface="Arial" charset="0"/>
              </a:rPr>
              <a:t>     </a:t>
            </a:r>
            <a:endParaRPr lang="en-US" sz="2800" b="1" u="sng">
              <a:latin typeface="Arial" charset="0"/>
            </a:endParaRPr>
          </a:p>
        </p:txBody>
      </p:sp>
      <p:sp>
        <p:nvSpPr>
          <p:cNvPr id="5124" name="Rectangle 6"/>
          <p:cNvSpPr>
            <a:spLocks noGrp="1" noChangeArrowheads="1"/>
          </p:cNvSpPr>
          <p:nvPr>
            <p:ph type="title"/>
          </p:nvPr>
        </p:nvSpPr>
        <p:spPr>
          <a:xfrm>
            <a:off x="0" y="990600"/>
            <a:ext cx="9144000" cy="1219200"/>
          </a:xfrm>
          <a:noFill/>
        </p:spPr>
        <p:txBody>
          <a:bodyPr/>
          <a:lstStyle/>
          <a:p>
            <a:pPr eaLnBrk="1" hangingPunct="1"/>
            <a:r>
              <a:rPr lang="vi-VN" sz="2400" b="1" smtClean="0">
                <a:solidFill>
                  <a:srgbClr val="CC0000"/>
                </a:solidFill>
              </a:rPr>
              <a:t>Một số đặc sản các vùng miền</a:t>
            </a:r>
            <a:endParaRPr lang="en-US" sz="2400" b="1" smtClean="0">
              <a:solidFill>
                <a:srgbClr val="CC0000"/>
              </a:solidFill>
            </a:endParaRPr>
          </a:p>
        </p:txBody>
      </p:sp>
      <p:sp>
        <p:nvSpPr>
          <p:cNvPr id="5125" name="Text Box 7"/>
          <p:cNvSpPr txBox="1">
            <a:spLocks noChangeArrowheads="1"/>
          </p:cNvSpPr>
          <p:nvPr/>
        </p:nvSpPr>
        <p:spPr bwMode="auto">
          <a:xfrm>
            <a:off x="4972050" y="2590800"/>
            <a:ext cx="184150" cy="461963"/>
          </a:xfrm>
          <a:prstGeom prst="rect">
            <a:avLst/>
          </a:prstGeom>
          <a:noFill/>
          <a:ln w="9525">
            <a:noFill/>
            <a:miter lim="800000"/>
            <a:headEnd/>
            <a:tailEnd/>
          </a:ln>
        </p:spPr>
        <p:txBody>
          <a:bodyPr wrap="none">
            <a:spAutoFit/>
          </a:bodyPr>
          <a:lstStyle/>
          <a:p>
            <a:endParaRPr lang="en-US" sz="2400" b="1">
              <a:solidFill>
                <a:srgbClr val="0000CC"/>
              </a:solidFill>
              <a:latin typeface="Arial" charset="0"/>
            </a:endParaRPr>
          </a:p>
        </p:txBody>
      </p:sp>
      <p:sp>
        <p:nvSpPr>
          <p:cNvPr id="5126" name="Text Box 10"/>
          <p:cNvSpPr txBox="1">
            <a:spLocks noChangeArrowheads="1"/>
          </p:cNvSpPr>
          <p:nvPr/>
        </p:nvSpPr>
        <p:spPr bwMode="auto">
          <a:xfrm>
            <a:off x="0" y="2590800"/>
            <a:ext cx="4552950" cy="646113"/>
          </a:xfrm>
          <a:prstGeom prst="rect">
            <a:avLst/>
          </a:prstGeom>
          <a:noFill/>
          <a:ln w="9525">
            <a:noFill/>
            <a:miter lim="800000"/>
            <a:headEnd/>
            <a:tailEnd/>
          </a:ln>
        </p:spPr>
        <p:txBody>
          <a:bodyPr>
            <a:spAutoFit/>
          </a:bodyPr>
          <a:lstStyle/>
          <a:p>
            <a:pPr algn="just"/>
            <a:endParaRPr lang="en-US" sz="3600" b="1">
              <a:solidFill>
                <a:srgbClr val="0000CC"/>
              </a:solidFill>
              <a:latin typeface="Arial" charset="0"/>
            </a:endParaRPr>
          </a:p>
        </p:txBody>
      </p:sp>
      <p:pic>
        <p:nvPicPr>
          <p:cNvPr id="5127" name="Picture 2" descr="G:\lop 3\imagesCANKAN78.jpg"/>
          <p:cNvPicPr>
            <a:picLocks noChangeAspect="1" noChangeArrowheads="1"/>
          </p:cNvPicPr>
          <p:nvPr/>
        </p:nvPicPr>
        <p:blipFill>
          <a:blip r:embed="rId3"/>
          <a:srcRect/>
          <a:stretch>
            <a:fillRect/>
          </a:stretch>
        </p:blipFill>
        <p:spPr bwMode="auto">
          <a:xfrm>
            <a:off x="457200" y="2057400"/>
            <a:ext cx="3429000" cy="3886200"/>
          </a:xfrm>
          <a:prstGeom prst="rect">
            <a:avLst/>
          </a:prstGeom>
          <a:noFill/>
          <a:ln w="9525">
            <a:noFill/>
            <a:miter lim="800000"/>
            <a:headEnd/>
            <a:tailEnd/>
          </a:ln>
        </p:spPr>
      </p:pic>
      <p:pic>
        <p:nvPicPr>
          <p:cNvPr id="5128" name="Picture 3" descr="G:\lop 3\imagesCAOJYQ05.jpg"/>
          <p:cNvPicPr>
            <a:picLocks noChangeAspect="1" noChangeArrowheads="1"/>
          </p:cNvPicPr>
          <p:nvPr/>
        </p:nvPicPr>
        <p:blipFill>
          <a:blip r:embed="rId4"/>
          <a:srcRect/>
          <a:stretch>
            <a:fillRect/>
          </a:stretch>
        </p:blipFill>
        <p:spPr bwMode="auto">
          <a:xfrm>
            <a:off x="5105400" y="2057400"/>
            <a:ext cx="3505200" cy="3886200"/>
          </a:xfrm>
          <a:prstGeom prst="rect">
            <a:avLst/>
          </a:prstGeom>
          <a:noFill/>
          <a:ln w="9525">
            <a:noFill/>
            <a:miter lim="800000"/>
            <a:headEnd/>
            <a:tailEnd/>
          </a:ln>
        </p:spPr>
      </p:pic>
      <p:sp>
        <p:nvSpPr>
          <p:cNvPr id="5129" name="AutoShape 5">
            <a:hlinkClick r:id="rId5" action="ppaction://hlinksldjump"/>
          </p:cNvPr>
          <p:cNvSpPr>
            <a:spLocks noChangeArrowheads="1"/>
          </p:cNvSpPr>
          <p:nvPr/>
        </p:nvSpPr>
        <p:spPr bwMode="gray">
          <a:xfrm>
            <a:off x="5791200" y="6019800"/>
            <a:ext cx="2438400"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2800" b="1" i="1">
                <a:solidFill>
                  <a:srgbClr val="000099"/>
                </a:solidFill>
                <a:latin typeface="Arial" charset="0"/>
                <a:cs typeface="Times New Roman" pitchFamily="18" charset="0"/>
              </a:rPr>
              <a:t>Thanh Hóa</a:t>
            </a:r>
          </a:p>
        </p:txBody>
      </p:sp>
      <p:sp>
        <p:nvSpPr>
          <p:cNvPr id="5130" name="AutoShape 5">
            <a:hlinkClick r:id="rId5" action="ppaction://hlinksldjump"/>
          </p:cNvPr>
          <p:cNvSpPr>
            <a:spLocks noChangeArrowheads="1"/>
          </p:cNvSpPr>
          <p:nvPr/>
        </p:nvSpPr>
        <p:spPr bwMode="gray">
          <a:xfrm>
            <a:off x="914400" y="6019800"/>
            <a:ext cx="2438400"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defRPr/>
            </a:pPr>
            <a:r>
              <a:rPr lang="en-US" sz="2800" b="1" i="1">
                <a:solidFill>
                  <a:srgbClr val="000099"/>
                </a:solidFill>
                <a:latin typeface="Arial" charset="0"/>
                <a:cs typeface="Times New Roman" pitchFamily="18" charset="0"/>
              </a:rPr>
              <a:t>Quảng Nam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6dd504e0a42547c2594a3434eada0764_38455462"/>
          <p:cNvPicPr>
            <a:picLocks noChangeAspect="1" noChangeArrowheads="1"/>
          </p:cNvPicPr>
          <p:nvPr/>
        </p:nvPicPr>
        <p:blipFill>
          <a:blip r:embed="rId2"/>
          <a:srcRect/>
          <a:stretch>
            <a:fillRect/>
          </a:stretch>
        </p:blipFill>
        <p:spPr bwMode="auto">
          <a:xfrm>
            <a:off x="0" y="0"/>
            <a:ext cx="9144000" cy="6900863"/>
          </a:xfrm>
          <a:prstGeom prst="rect">
            <a:avLst/>
          </a:prstGeom>
          <a:noFill/>
          <a:ln w="9525">
            <a:noFill/>
            <a:miter lim="800000"/>
            <a:headEnd/>
            <a:tailEnd/>
          </a:ln>
        </p:spPr>
      </p:pic>
      <p:sp>
        <p:nvSpPr>
          <p:cNvPr id="6147" name="Rectangle 5"/>
          <p:cNvSpPr>
            <a:spLocks noChangeArrowheads="1"/>
          </p:cNvSpPr>
          <p:nvPr/>
        </p:nvSpPr>
        <p:spPr bwMode="auto">
          <a:xfrm>
            <a:off x="685800" y="0"/>
            <a:ext cx="7772400" cy="369888"/>
          </a:xfrm>
          <a:prstGeom prst="rect">
            <a:avLst/>
          </a:prstGeom>
          <a:noFill/>
          <a:ln w="12700" cap="sq">
            <a:noFill/>
            <a:miter lim="800000"/>
            <a:headEnd type="none" w="sm" len="sm"/>
            <a:tailEnd type="none" w="sm" len="sm"/>
          </a:ln>
        </p:spPr>
        <p:txBody>
          <a:bodyPr>
            <a:spAutoFit/>
          </a:bodyPr>
          <a:lstStyle/>
          <a:p>
            <a:pPr algn="ctr" eaLnBrk="0" hangingPunct="0"/>
            <a:r>
              <a:rPr lang="en-US" sz="1800" b="1">
                <a:solidFill>
                  <a:srgbClr val="FF0000"/>
                </a:solidFill>
                <a:latin typeface="Arial" charset="0"/>
              </a:rPr>
              <a:t>     </a:t>
            </a:r>
            <a:endParaRPr lang="en-US" sz="2800" b="1" u="sng">
              <a:latin typeface="Arial" charset="0"/>
            </a:endParaRPr>
          </a:p>
        </p:txBody>
      </p:sp>
      <p:sp>
        <p:nvSpPr>
          <p:cNvPr id="6148" name="Rectangle 6"/>
          <p:cNvSpPr>
            <a:spLocks noGrp="1" noChangeArrowheads="1"/>
          </p:cNvSpPr>
          <p:nvPr>
            <p:ph type="title"/>
          </p:nvPr>
        </p:nvSpPr>
        <p:spPr>
          <a:xfrm>
            <a:off x="0" y="990600"/>
            <a:ext cx="9144000" cy="1219200"/>
          </a:xfrm>
          <a:noFill/>
        </p:spPr>
        <p:txBody>
          <a:bodyPr/>
          <a:lstStyle/>
          <a:p>
            <a:pPr eaLnBrk="1" hangingPunct="1"/>
            <a:r>
              <a:rPr lang="vi-VN" sz="2400" b="1" smtClean="0">
                <a:solidFill>
                  <a:srgbClr val="CC0000"/>
                </a:solidFill>
              </a:rPr>
              <a:t>Một số đặc sản các vùng miền</a:t>
            </a:r>
            <a:endParaRPr lang="en-US" sz="2400" b="1" smtClean="0">
              <a:solidFill>
                <a:srgbClr val="CC0000"/>
              </a:solidFill>
            </a:endParaRPr>
          </a:p>
        </p:txBody>
      </p:sp>
      <p:sp>
        <p:nvSpPr>
          <p:cNvPr id="6149" name="Text Box 7"/>
          <p:cNvSpPr txBox="1">
            <a:spLocks noChangeArrowheads="1"/>
          </p:cNvSpPr>
          <p:nvPr/>
        </p:nvSpPr>
        <p:spPr bwMode="auto">
          <a:xfrm>
            <a:off x="4972050" y="2590800"/>
            <a:ext cx="184150" cy="461963"/>
          </a:xfrm>
          <a:prstGeom prst="rect">
            <a:avLst/>
          </a:prstGeom>
          <a:noFill/>
          <a:ln w="9525">
            <a:noFill/>
            <a:miter lim="800000"/>
            <a:headEnd/>
            <a:tailEnd/>
          </a:ln>
        </p:spPr>
        <p:txBody>
          <a:bodyPr wrap="none">
            <a:spAutoFit/>
          </a:bodyPr>
          <a:lstStyle/>
          <a:p>
            <a:endParaRPr lang="en-US" sz="2400" b="1">
              <a:solidFill>
                <a:srgbClr val="0000CC"/>
              </a:solidFill>
              <a:latin typeface="Arial" charset="0"/>
            </a:endParaRPr>
          </a:p>
        </p:txBody>
      </p:sp>
      <p:sp>
        <p:nvSpPr>
          <p:cNvPr id="6150" name="Text Box 10"/>
          <p:cNvSpPr txBox="1">
            <a:spLocks noChangeArrowheads="1"/>
          </p:cNvSpPr>
          <p:nvPr/>
        </p:nvSpPr>
        <p:spPr bwMode="auto">
          <a:xfrm>
            <a:off x="0" y="2590800"/>
            <a:ext cx="4552950" cy="646113"/>
          </a:xfrm>
          <a:prstGeom prst="rect">
            <a:avLst/>
          </a:prstGeom>
          <a:noFill/>
          <a:ln w="9525">
            <a:noFill/>
            <a:miter lim="800000"/>
            <a:headEnd/>
            <a:tailEnd/>
          </a:ln>
        </p:spPr>
        <p:txBody>
          <a:bodyPr>
            <a:spAutoFit/>
          </a:bodyPr>
          <a:lstStyle/>
          <a:p>
            <a:pPr algn="just"/>
            <a:endParaRPr lang="en-US" sz="3600" b="1">
              <a:solidFill>
                <a:srgbClr val="0000CC"/>
              </a:solidFill>
              <a:latin typeface="Arial" charset="0"/>
            </a:endParaRPr>
          </a:p>
        </p:txBody>
      </p:sp>
      <p:sp>
        <p:nvSpPr>
          <p:cNvPr id="6151" name="AutoShape 5">
            <a:hlinkClick r:id="rId3" action="ppaction://hlinksldjump"/>
          </p:cNvPr>
          <p:cNvSpPr>
            <a:spLocks noChangeArrowheads="1"/>
          </p:cNvSpPr>
          <p:nvPr/>
        </p:nvSpPr>
        <p:spPr bwMode="gray">
          <a:xfrm>
            <a:off x="5257800" y="6019800"/>
            <a:ext cx="2438400"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defRPr/>
            </a:pPr>
            <a:r>
              <a:rPr lang="en-US" sz="2800" b="1" i="1">
                <a:solidFill>
                  <a:srgbClr val="000099"/>
                </a:solidFill>
                <a:latin typeface="Arial" charset="0"/>
                <a:cs typeface="Times New Roman" pitchFamily="18" charset="0"/>
              </a:rPr>
              <a:t>Đăk lăk</a:t>
            </a:r>
          </a:p>
        </p:txBody>
      </p:sp>
      <p:pic>
        <p:nvPicPr>
          <p:cNvPr id="6152" name="Picture 2" descr="G:\lop 3\imagesCASP1I9D.jpg"/>
          <p:cNvPicPr>
            <a:picLocks noChangeAspect="1" noChangeArrowheads="1"/>
          </p:cNvPicPr>
          <p:nvPr/>
        </p:nvPicPr>
        <p:blipFill>
          <a:blip r:embed="rId4"/>
          <a:srcRect/>
          <a:stretch>
            <a:fillRect/>
          </a:stretch>
        </p:blipFill>
        <p:spPr bwMode="auto">
          <a:xfrm>
            <a:off x="0" y="1981200"/>
            <a:ext cx="3886200" cy="3810000"/>
          </a:xfrm>
          <a:prstGeom prst="rect">
            <a:avLst/>
          </a:prstGeom>
          <a:noFill/>
          <a:ln w="9525">
            <a:noFill/>
            <a:miter lim="800000"/>
            <a:headEnd/>
            <a:tailEnd/>
          </a:ln>
        </p:spPr>
      </p:pic>
      <p:pic>
        <p:nvPicPr>
          <p:cNvPr id="6153" name="Picture 3" descr="G:\lop 3\imagesCAC3AJTL.jpg"/>
          <p:cNvPicPr>
            <a:picLocks noChangeAspect="1" noChangeArrowheads="1"/>
          </p:cNvPicPr>
          <p:nvPr/>
        </p:nvPicPr>
        <p:blipFill>
          <a:blip r:embed="rId5"/>
          <a:srcRect/>
          <a:stretch>
            <a:fillRect/>
          </a:stretch>
        </p:blipFill>
        <p:spPr bwMode="auto">
          <a:xfrm>
            <a:off x="4191000" y="1981200"/>
            <a:ext cx="2895600" cy="2057400"/>
          </a:xfrm>
          <a:prstGeom prst="rect">
            <a:avLst/>
          </a:prstGeom>
          <a:noFill/>
          <a:ln w="9525">
            <a:noFill/>
            <a:miter lim="800000"/>
            <a:headEnd/>
            <a:tailEnd/>
          </a:ln>
        </p:spPr>
      </p:pic>
      <p:sp>
        <p:nvSpPr>
          <p:cNvPr id="6154" name="AutoShape 5">
            <a:hlinkClick r:id="rId3" action="ppaction://hlinksldjump"/>
          </p:cNvPr>
          <p:cNvSpPr>
            <a:spLocks noChangeArrowheads="1"/>
          </p:cNvSpPr>
          <p:nvPr/>
        </p:nvSpPr>
        <p:spPr bwMode="gray">
          <a:xfrm>
            <a:off x="990600" y="6019800"/>
            <a:ext cx="2438400"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2800" b="1" i="1">
                <a:solidFill>
                  <a:srgbClr val="000099"/>
                </a:solidFill>
                <a:latin typeface="Arial" charset="0"/>
                <a:cs typeface="Times New Roman" pitchFamily="18" charset="0"/>
              </a:rPr>
              <a:t>Huế</a:t>
            </a:r>
          </a:p>
        </p:txBody>
      </p:sp>
      <p:pic>
        <p:nvPicPr>
          <p:cNvPr id="6155" name="Picture 2" descr="G:\lop 3\imagesCAE9ZQ61.jpg"/>
          <p:cNvPicPr>
            <a:picLocks noChangeAspect="1" noChangeArrowheads="1"/>
          </p:cNvPicPr>
          <p:nvPr/>
        </p:nvPicPr>
        <p:blipFill>
          <a:blip r:embed="rId6"/>
          <a:srcRect/>
          <a:stretch>
            <a:fillRect/>
          </a:stretch>
        </p:blipFill>
        <p:spPr bwMode="auto">
          <a:xfrm>
            <a:off x="4191000" y="4114800"/>
            <a:ext cx="2971800" cy="1676400"/>
          </a:xfrm>
          <a:prstGeom prst="rect">
            <a:avLst/>
          </a:prstGeom>
          <a:noFill/>
          <a:ln w="9525">
            <a:noFill/>
            <a:miter lim="800000"/>
            <a:headEnd/>
            <a:tailEnd/>
          </a:ln>
        </p:spPr>
      </p:pic>
      <p:pic>
        <p:nvPicPr>
          <p:cNvPr id="6156" name="Picture 3" descr="G:\lop 3\imagesCA5Y89WH.jpg"/>
          <p:cNvPicPr>
            <a:picLocks noChangeAspect="1" noChangeArrowheads="1"/>
          </p:cNvPicPr>
          <p:nvPr/>
        </p:nvPicPr>
        <p:blipFill>
          <a:blip r:embed="rId7"/>
          <a:srcRect/>
          <a:stretch>
            <a:fillRect/>
          </a:stretch>
        </p:blipFill>
        <p:spPr bwMode="auto">
          <a:xfrm>
            <a:off x="7239000" y="1981200"/>
            <a:ext cx="17907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6dd504e0a42547c2594a3434eada0764_38455462"/>
          <p:cNvPicPr>
            <a:picLocks noChangeAspect="1" noChangeArrowheads="1"/>
          </p:cNvPicPr>
          <p:nvPr/>
        </p:nvPicPr>
        <p:blipFill>
          <a:blip r:embed="rId2"/>
          <a:srcRect/>
          <a:stretch>
            <a:fillRect/>
          </a:stretch>
        </p:blipFill>
        <p:spPr bwMode="auto">
          <a:xfrm>
            <a:off x="0" y="0"/>
            <a:ext cx="9144000" cy="6900863"/>
          </a:xfrm>
          <a:prstGeom prst="rect">
            <a:avLst/>
          </a:prstGeom>
          <a:noFill/>
          <a:ln w="9525">
            <a:noFill/>
            <a:miter lim="800000"/>
            <a:headEnd/>
            <a:tailEnd/>
          </a:ln>
        </p:spPr>
      </p:pic>
      <p:sp>
        <p:nvSpPr>
          <p:cNvPr id="7171" name="Rectangle 5"/>
          <p:cNvSpPr>
            <a:spLocks noChangeArrowheads="1"/>
          </p:cNvSpPr>
          <p:nvPr/>
        </p:nvSpPr>
        <p:spPr bwMode="auto">
          <a:xfrm>
            <a:off x="685800" y="0"/>
            <a:ext cx="7772400" cy="369888"/>
          </a:xfrm>
          <a:prstGeom prst="rect">
            <a:avLst/>
          </a:prstGeom>
          <a:noFill/>
          <a:ln w="12700" cap="sq">
            <a:noFill/>
            <a:miter lim="800000"/>
            <a:headEnd type="none" w="sm" len="sm"/>
            <a:tailEnd type="none" w="sm" len="sm"/>
          </a:ln>
        </p:spPr>
        <p:txBody>
          <a:bodyPr>
            <a:spAutoFit/>
          </a:bodyPr>
          <a:lstStyle/>
          <a:p>
            <a:pPr algn="ctr" eaLnBrk="0" hangingPunct="0"/>
            <a:r>
              <a:rPr lang="en-US" sz="1800" b="1">
                <a:solidFill>
                  <a:srgbClr val="FF0000"/>
                </a:solidFill>
                <a:latin typeface="Arial" charset="0"/>
              </a:rPr>
              <a:t>     </a:t>
            </a:r>
            <a:endParaRPr lang="en-US" sz="2800" b="1" u="sng">
              <a:latin typeface="Arial" charset="0"/>
            </a:endParaRPr>
          </a:p>
        </p:txBody>
      </p:sp>
      <p:sp>
        <p:nvSpPr>
          <p:cNvPr id="7172" name="Rectangle 6"/>
          <p:cNvSpPr>
            <a:spLocks noGrp="1" noChangeArrowheads="1"/>
          </p:cNvSpPr>
          <p:nvPr>
            <p:ph type="title"/>
          </p:nvPr>
        </p:nvSpPr>
        <p:spPr>
          <a:xfrm>
            <a:off x="0" y="990600"/>
            <a:ext cx="9144000" cy="1219200"/>
          </a:xfrm>
          <a:noFill/>
        </p:spPr>
        <p:txBody>
          <a:bodyPr/>
          <a:lstStyle/>
          <a:p>
            <a:pPr eaLnBrk="1" hangingPunct="1"/>
            <a:r>
              <a:rPr lang="vi-VN" sz="2400" b="1" smtClean="0">
                <a:solidFill>
                  <a:srgbClr val="CC0000"/>
                </a:solidFill>
              </a:rPr>
              <a:t>Một số đặc sản các vùng miền</a:t>
            </a:r>
            <a:endParaRPr lang="en-US" sz="2400" b="1" smtClean="0">
              <a:solidFill>
                <a:srgbClr val="CC0000"/>
              </a:solidFill>
            </a:endParaRPr>
          </a:p>
        </p:txBody>
      </p:sp>
      <p:sp>
        <p:nvSpPr>
          <p:cNvPr id="7173" name="Text Box 7"/>
          <p:cNvSpPr txBox="1">
            <a:spLocks noChangeArrowheads="1"/>
          </p:cNvSpPr>
          <p:nvPr/>
        </p:nvSpPr>
        <p:spPr bwMode="auto">
          <a:xfrm>
            <a:off x="4972050" y="2590800"/>
            <a:ext cx="184150" cy="461963"/>
          </a:xfrm>
          <a:prstGeom prst="rect">
            <a:avLst/>
          </a:prstGeom>
          <a:noFill/>
          <a:ln w="9525">
            <a:noFill/>
            <a:miter lim="800000"/>
            <a:headEnd/>
            <a:tailEnd/>
          </a:ln>
        </p:spPr>
        <p:txBody>
          <a:bodyPr wrap="none">
            <a:spAutoFit/>
          </a:bodyPr>
          <a:lstStyle/>
          <a:p>
            <a:endParaRPr lang="en-US" sz="2400" b="1">
              <a:solidFill>
                <a:srgbClr val="0000CC"/>
              </a:solidFill>
              <a:latin typeface="Arial" charset="0"/>
            </a:endParaRPr>
          </a:p>
        </p:txBody>
      </p:sp>
      <p:sp>
        <p:nvSpPr>
          <p:cNvPr id="7174" name="Text Box 10"/>
          <p:cNvSpPr txBox="1">
            <a:spLocks noChangeArrowheads="1"/>
          </p:cNvSpPr>
          <p:nvPr/>
        </p:nvSpPr>
        <p:spPr bwMode="auto">
          <a:xfrm>
            <a:off x="0" y="2590800"/>
            <a:ext cx="4552950" cy="646113"/>
          </a:xfrm>
          <a:prstGeom prst="rect">
            <a:avLst/>
          </a:prstGeom>
          <a:noFill/>
          <a:ln w="9525">
            <a:noFill/>
            <a:miter lim="800000"/>
            <a:headEnd/>
            <a:tailEnd/>
          </a:ln>
        </p:spPr>
        <p:txBody>
          <a:bodyPr>
            <a:spAutoFit/>
          </a:bodyPr>
          <a:lstStyle/>
          <a:p>
            <a:pPr algn="just"/>
            <a:endParaRPr lang="en-US" sz="3600" b="1">
              <a:solidFill>
                <a:srgbClr val="0000CC"/>
              </a:solidFill>
              <a:latin typeface="Arial" charset="0"/>
            </a:endParaRPr>
          </a:p>
        </p:txBody>
      </p:sp>
      <p:sp>
        <p:nvSpPr>
          <p:cNvPr id="7175" name="AutoShape 5">
            <a:hlinkClick r:id="rId3" action="ppaction://hlinksldjump"/>
          </p:cNvPr>
          <p:cNvSpPr>
            <a:spLocks noChangeArrowheads="1"/>
          </p:cNvSpPr>
          <p:nvPr/>
        </p:nvSpPr>
        <p:spPr bwMode="gray">
          <a:xfrm>
            <a:off x="3276600" y="6172200"/>
            <a:ext cx="2438400"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2800" b="1" i="1">
                <a:solidFill>
                  <a:srgbClr val="000099"/>
                </a:solidFill>
                <a:latin typeface="Arial" charset="0"/>
                <a:cs typeface="Times New Roman" pitchFamily="18" charset="0"/>
              </a:rPr>
              <a:t>Hà Nội</a:t>
            </a:r>
          </a:p>
        </p:txBody>
      </p:sp>
      <p:pic>
        <p:nvPicPr>
          <p:cNvPr id="7176" name="Picture 4" descr="G:\lop 3\imagesCADZ63U8.jpg"/>
          <p:cNvPicPr>
            <a:picLocks noChangeAspect="1" noChangeArrowheads="1"/>
          </p:cNvPicPr>
          <p:nvPr/>
        </p:nvPicPr>
        <p:blipFill>
          <a:blip r:embed="rId4"/>
          <a:srcRect/>
          <a:stretch>
            <a:fillRect/>
          </a:stretch>
        </p:blipFill>
        <p:spPr bwMode="auto">
          <a:xfrm>
            <a:off x="76200" y="2286000"/>
            <a:ext cx="4343400" cy="3657600"/>
          </a:xfrm>
          <a:prstGeom prst="rect">
            <a:avLst/>
          </a:prstGeom>
          <a:noFill/>
          <a:ln w="9525">
            <a:noFill/>
            <a:miter lim="800000"/>
            <a:headEnd/>
            <a:tailEnd/>
          </a:ln>
        </p:spPr>
      </p:pic>
      <p:pic>
        <p:nvPicPr>
          <p:cNvPr id="7177" name="Picture 5" descr="G:\lop 3\imagesCAOZR686.jpg"/>
          <p:cNvPicPr>
            <a:picLocks noChangeAspect="1" noChangeArrowheads="1"/>
          </p:cNvPicPr>
          <p:nvPr/>
        </p:nvPicPr>
        <p:blipFill>
          <a:blip r:embed="rId5"/>
          <a:srcRect/>
          <a:stretch>
            <a:fillRect/>
          </a:stretch>
        </p:blipFill>
        <p:spPr bwMode="auto">
          <a:xfrm>
            <a:off x="4953000" y="2286000"/>
            <a:ext cx="35052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1820ed5e51769a0a4cb083e748b13d80_38455461"/>
          <p:cNvPicPr>
            <a:picLocks noChangeAspect="1" noChangeArrowheads="1"/>
          </p:cNvPicPr>
          <p:nvPr/>
        </p:nvPicPr>
        <p:blipFill>
          <a:blip r:embed="rId2"/>
          <a:srcRect/>
          <a:stretch>
            <a:fillRect/>
          </a:stretch>
        </p:blipFill>
        <p:spPr bwMode="auto">
          <a:xfrm>
            <a:off x="0" y="0"/>
            <a:ext cx="9144000" cy="6900863"/>
          </a:xfrm>
          <a:prstGeom prst="rect">
            <a:avLst/>
          </a:prstGeom>
          <a:noFill/>
          <a:ln w="9525">
            <a:noFill/>
            <a:miter lim="800000"/>
            <a:headEnd/>
            <a:tailEnd/>
          </a:ln>
        </p:spPr>
      </p:pic>
      <p:sp>
        <p:nvSpPr>
          <p:cNvPr id="8195" name="Rectangle 5"/>
          <p:cNvSpPr>
            <a:spLocks noChangeArrowheads="1"/>
          </p:cNvSpPr>
          <p:nvPr/>
        </p:nvSpPr>
        <p:spPr bwMode="auto">
          <a:xfrm>
            <a:off x="533400" y="176213"/>
            <a:ext cx="7772400" cy="1016000"/>
          </a:xfrm>
          <a:prstGeom prst="rect">
            <a:avLst/>
          </a:prstGeom>
          <a:noFill/>
          <a:ln w="12700" cap="sq">
            <a:noFill/>
            <a:miter lim="800000"/>
            <a:headEnd type="none" w="sm" len="sm"/>
            <a:tailEnd type="none" w="sm" len="sm"/>
          </a:ln>
        </p:spPr>
        <p:txBody>
          <a:bodyPr>
            <a:spAutoFit/>
          </a:bodyPr>
          <a:lstStyle/>
          <a:p>
            <a:pPr algn="ctr" eaLnBrk="0" hangingPunct="0"/>
            <a:r>
              <a:rPr lang="en-US" sz="2400" b="1">
                <a:solidFill>
                  <a:srgbClr val="FF0000"/>
                </a:solidFill>
                <a:latin typeface="Arial" charset="0"/>
                <a:cs typeface="Times New Roman" pitchFamily="18" charset="0"/>
              </a:rPr>
              <a:t>    </a:t>
            </a:r>
            <a:endParaRPr lang="en-US" b="1" i="1">
              <a:latin typeface="Arial" charset="0"/>
              <a:cs typeface="Times New Roman" pitchFamily="18" charset="0"/>
            </a:endParaRPr>
          </a:p>
          <a:p>
            <a:pPr algn="ctr" eaLnBrk="0" hangingPunct="0"/>
            <a:r>
              <a:rPr lang="en-US" sz="3600" b="1" u="sng">
                <a:solidFill>
                  <a:srgbClr val="FF0000"/>
                </a:solidFill>
                <a:latin typeface="Arial" charset="0"/>
                <a:cs typeface="Times New Roman" pitchFamily="18" charset="0"/>
              </a:rPr>
              <a:t>Tập đọc </a:t>
            </a:r>
          </a:p>
        </p:txBody>
      </p:sp>
      <p:sp>
        <p:nvSpPr>
          <p:cNvPr id="5126" name="Rectangle 6"/>
          <p:cNvSpPr>
            <a:spLocks noGrp="1" noChangeArrowheads="1"/>
          </p:cNvSpPr>
          <p:nvPr>
            <p:ph type="title"/>
          </p:nvPr>
        </p:nvSpPr>
        <p:spPr>
          <a:xfrm>
            <a:off x="0" y="1981200"/>
            <a:ext cx="9144000" cy="1752600"/>
          </a:xfrm>
          <a:noFill/>
        </p:spPr>
        <p:txBody>
          <a:bodyPr/>
          <a:lstStyle/>
          <a:p>
            <a:pPr eaLnBrk="1" hangingPunct="1"/>
            <a:r>
              <a:rPr lang="en-US" sz="4800" b="1" smtClean="0">
                <a:solidFill>
                  <a:srgbClr val="0033CC"/>
                </a:solidFill>
                <a:cs typeface="Times New Roman" pitchFamily="18" charset="0"/>
              </a:rPr>
              <a:t>QUÀ CỦA ĐỒNG NỘI</a:t>
            </a:r>
            <a:r>
              <a:rPr lang="en-US" sz="4800" b="1" smtClean="0"/>
              <a:t/>
            </a:r>
            <a:br>
              <a:rPr lang="en-US" sz="4800" b="1" smtClean="0"/>
            </a:br>
            <a:r>
              <a:rPr lang="en-US" sz="4800" b="1" smtClean="0"/>
              <a:t>                                 </a:t>
            </a:r>
            <a:r>
              <a:rPr lang="en-US" sz="2800" b="1" smtClean="0">
                <a:cs typeface="Times New Roman" pitchFamily="18" charset="0"/>
              </a:rPr>
              <a:t>Thạch Lam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randombar(horizontal)">
                                      <p:cBhvr>
                                        <p:cTn id="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6dd504e0a42547c2594a3434eada0764_38455462"/>
          <p:cNvPicPr>
            <a:picLocks noChangeAspect="1" noChangeArrowheads="1"/>
          </p:cNvPicPr>
          <p:nvPr/>
        </p:nvPicPr>
        <p:blipFill>
          <a:blip r:embed="rId2"/>
          <a:srcRect/>
          <a:stretch>
            <a:fillRect/>
          </a:stretch>
        </p:blipFill>
        <p:spPr bwMode="auto">
          <a:xfrm>
            <a:off x="0" y="0"/>
            <a:ext cx="9144000" cy="7086600"/>
          </a:xfrm>
          <a:prstGeom prst="rect">
            <a:avLst/>
          </a:prstGeom>
          <a:noFill/>
          <a:ln w="9525">
            <a:noFill/>
            <a:miter lim="800000"/>
            <a:headEnd/>
            <a:tailEnd/>
          </a:ln>
        </p:spPr>
      </p:pic>
      <p:sp>
        <p:nvSpPr>
          <p:cNvPr id="9219" name="Rectangle 5"/>
          <p:cNvSpPr>
            <a:spLocks noChangeArrowheads="1"/>
          </p:cNvSpPr>
          <p:nvPr/>
        </p:nvSpPr>
        <p:spPr bwMode="auto">
          <a:xfrm>
            <a:off x="685800" y="0"/>
            <a:ext cx="7772400" cy="800100"/>
          </a:xfrm>
          <a:prstGeom prst="rect">
            <a:avLst/>
          </a:prstGeom>
          <a:noFill/>
          <a:ln w="12700" cap="sq">
            <a:noFill/>
            <a:miter lim="800000"/>
            <a:headEnd type="none" w="sm" len="sm"/>
            <a:tailEnd type="none" w="sm" len="sm"/>
          </a:ln>
        </p:spPr>
        <p:txBody>
          <a:bodyPr>
            <a:spAutoFit/>
          </a:bodyPr>
          <a:lstStyle/>
          <a:p>
            <a:pPr algn="ctr" eaLnBrk="0" hangingPunct="0"/>
            <a:r>
              <a:rPr lang="en-US" sz="1800" b="1">
                <a:solidFill>
                  <a:srgbClr val="FF0000"/>
                </a:solidFill>
                <a:latin typeface="Times New Roman" pitchFamily="18" charset="0"/>
              </a:rPr>
              <a:t>     </a:t>
            </a:r>
            <a:endParaRPr lang="en-US" sz="2400" b="1" i="1">
              <a:latin typeface="Arial" charset="0"/>
            </a:endParaRPr>
          </a:p>
          <a:p>
            <a:pPr algn="ctr" eaLnBrk="0" hangingPunct="0"/>
            <a:r>
              <a:rPr lang="en-US" sz="2800" b="1" u="sng">
                <a:latin typeface="Times New Roman" pitchFamily="18" charset="0"/>
                <a:cs typeface="Times New Roman" pitchFamily="18" charset="0"/>
              </a:rPr>
              <a:t>Tập đọc </a:t>
            </a:r>
          </a:p>
        </p:txBody>
      </p:sp>
      <p:sp>
        <p:nvSpPr>
          <p:cNvPr id="9220" name="Rectangle 6"/>
          <p:cNvSpPr>
            <a:spLocks noGrp="1" noChangeArrowheads="1"/>
          </p:cNvSpPr>
          <p:nvPr>
            <p:ph type="title"/>
          </p:nvPr>
        </p:nvSpPr>
        <p:spPr>
          <a:xfrm>
            <a:off x="0" y="990600"/>
            <a:ext cx="9144000" cy="1219200"/>
          </a:xfrm>
          <a:noFill/>
        </p:spPr>
        <p:txBody>
          <a:bodyPr/>
          <a:lstStyle/>
          <a:p>
            <a:pPr eaLnBrk="1" hangingPunct="1"/>
            <a:r>
              <a:rPr lang="en-US" sz="3200" b="1" smtClean="0">
                <a:solidFill>
                  <a:srgbClr val="C00000"/>
                </a:solidFill>
                <a:cs typeface="Times New Roman" pitchFamily="18" charset="0"/>
              </a:rPr>
              <a:t>QUÀ CỦA ĐỒNG NỘI</a:t>
            </a:r>
            <a:r>
              <a:rPr lang="en-US" sz="3600" b="1" smtClean="0">
                <a:solidFill>
                  <a:srgbClr val="C00000"/>
                </a:solidFill>
              </a:rPr>
              <a:t/>
            </a:r>
            <a:br>
              <a:rPr lang="en-US" sz="3600" b="1" smtClean="0">
                <a:solidFill>
                  <a:srgbClr val="C00000"/>
                </a:solidFill>
              </a:rPr>
            </a:br>
            <a:r>
              <a:rPr lang="en-US" sz="3600" b="1" smtClean="0">
                <a:solidFill>
                  <a:srgbClr val="C00000"/>
                </a:solidFill>
              </a:rPr>
              <a:t>                                 </a:t>
            </a:r>
            <a:r>
              <a:rPr lang="en-US" sz="1800" b="1" smtClean="0">
                <a:solidFill>
                  <a:srgbClr val="C00000"/>
                </a:solidFill>
                <a:cs typeface="Times New Roman" pitchFamily="18" charset="0"/>
              </a:rPr>
              <a:t>Thạch Lam</a:t>
            </a:r>
            <a:endParaRPr lang="en-US" sz="2400" b="1" smtClean="0">
              <a:solidFill>
                <a:srgbClr val="C00000"/>
              </a:solidFill>
            </a:endParaRPr>
          </a:p>
        </p:txBody>
      </p:sp>
      <p:sp>
        <p:nvSpPr>
          <p:cNvPr id="9221" name="Text Box 10"/>
          <p:cNvSpPr txBox="1">
            <a:spLocks noChangeArrowheads="1"/>
          </p:cNvSpPr>
          <p:nvPr/>
        </p:nvSpPr>
        <p:spPr bwMode="auto">
          <a:xfrm>
            <a:off x="0" y="2133600"/>
            <a:ext cx="8839200" cy="3786188"/>
          </a:xfrm>
          <a:prstGeom prst="rect">
            <a:avLst/>
          </a:prstGeom>
          <a:noFill/>
          <a:ln w="9525">
            <a:noFill/>
            <a:miter lim="800000"/>
            <a:headEnd/>
            <a:tailEnd/>
          </a:ln>
        </p:spPr>
        <p:txBody>
          <a:bodyPr>
            <a:spAutoFit/>
          </a:bodyPr>
          <a:lstStyle/>
          <a:p>
            <a:r>
              <a:rPr lang="vi-VN" sz="2000">
                <a:latin typeface="Arial" charset="0"/>
                <a:cs typeface="Times New Roman" pitchFamily="18" charset="0"/>
              </a:rPr>
              <a:t>       Cơn gió vừa lạ lướt qua vùng sen trên hồ,nhuần thấm cái hương thơm của lá, như báo trước mùa về của một thức quà thanh nhã và tinh khiết.</a:t>
            </a:r>
          </a:p>
          <a:p>
            <a:r>
              <a:rPr lang="vi-VN" sz="2000">
                <a:latin typeface="Arial" charset="0"/>
                <a:cs typeface="Times New Roman" pitchFamily="18" charset="0"/>
              </a:rPr>
              <a:t>      Khi đi qua những cánh đồng xanh, bạn có ngửi thấy mùi thơm mát của bông lúa non không? Trong cái vỏ xanh kia, có một giọt sữa trắng thơm, phảng phất hương vị ngàn hoa cỏ. Dưới ánh nắng, giọt sữa dần dần đông lại, bông lúa ngày càng cong xuống, nặng vì chất quý trong sạch của trời.</a:t>
            </a:r>
          </a:p>
          <a:p>
            <a:r>
              <a:rPr lang="vi-VN" sz="2000">
                <a:latin typeface="Arial" charset="0"/>
                <a:cs typeface="Times New Roman" pitchFamily="18" charset="0"/>
              </a:rPr>
              <a:t>       Đợi đến lúc vừa nhất, người ta gặt mang về. Bằng những cách thức riêng truyền từ đời này sang đời khác, một sự bí mật trân trọng và khe khắt giữ gìn, các cô gái làng Vòng làm ra thứ cốm dẻo và thơm ấy...</a:t>
            </a:r>
          </a:p>
          <a:p>
            <a:r>
              <a:rPr lang="vi-VN" sz="2000">
                <a:latin typeface="Arial" charset="0"/>
                <a:cs typeface="Times New Roman" pitchFamily="18" charset="0"/>
              </a:rPr>
              <a:t>      Cốm là thức quà riêng biệt của những cánh đồng lúa bát ngát, mang trong hương vị tất cả cái mộc mạc, giản dị và thanh thiết của đồng quê nội cỏ Việt Nam....</a:t>
            </a:r>
          </a:p>
        </p:txBody>
      </p:sp>
      <p:pic>
        <p:nvPicPr>
          <p:cNvPr id="9222" name="Picture 9" descr="878060mzmb0yx9vo">
            <a:hlinkClick r:id="rId3"/>
          </p:cNvPr>
          <p:cNvPicPr>
            <a:picLocks noChangeAspect="1" noChangeArrowheads="1" noCrop="1"/>
          </p:cNvPicPr>
          <p:nvPr/>
        </p:nvPicPr>
        <p:blipFill>
          <a:blip r:embed="rId4"/>
          <a:srcRect/>
          <a:stretch>
            <a:fillRect/>
          </a:stretch>
        </p:blipFill>
        <p:spPr bwMode="auto">
          <a:xfrm>
            <a:off x="304800" y="381000"/>
            <a:ext cx="1447800" cy="1600200"/>
          </a:xfrm>
          <a:prstGeom prst="rect">
            <a:avLst/>
          </a:prstGeom>
          <a:noFill/>
          <a:ln w="9525">
            <a:noFill/>
            <a:miter lim="800000"/>
            <a:headEnd/>
            <a:tailEnd/>
          </a:ln>
        </p:spPr>
      </p:pic>
      <p:pic>
        <p:nvPicPr>
          <p:cNvPr id="9223" name="Picture 9" descr="878060mzmb0yx9vo">
            <a:hlinkClick r:id="rId3"/>
          </p:cNvPr>
          <p:cNvPicPr>
            <a:picLocks noChangeAspect="1" noChangeArrowheads="1" noCrop="1"/>
          </p:cNvPicPr>
          <p:nvPr/>
        </p:nvPicPr>
        <p:blipFill>
          <a:blip r:embed="rId4"/>
          <a:srcRect/>
          <a:stretch>
            <a:fillRect/>
          </a:stretch>
        </p:blipFill>
        <p:spPr bwMode="auto">
          <a:xfrm>
            <a:off x="7467600" y="304800"/>
            <a:ext cx="14478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netease-10-1024x768-org86658"/>
          <p:cNvPicPr>
            <a:picLocks noChangeAspect="1" noChangeArrowheads="1"/>
          </p:cNvPicPr>
          <p:nvPr/>
        </p:nvPicPr>
        <p:blipFill>
          <a:blip r:embed="rId2"/>
          <a:srcRect/>
          <a:stretch>
            <a:fillRect/>
          </a:stretch>
        </p:blipFill>
        <p:spPr bwMode="auto">
          <a:xfrm>
            <a:off x="0" y="0"/>
            <a:ext cx="9144000" cy="6694488"/>
          </a:xfrm>
          <a:prstGeom prst="rect">
            <a:avLst/>
          </a:prstGeom>
          <a:noFill/>
          <a:ln w="9525">
            <a:noFill/>
            <a:miter lim="800000"/>
            <a:headEnd/>
            <a:tailEnd/>
          </a:ln>
        </p:spPr>
      </p:pic>
      <p:grpSp>
        <p:nvGrpSpPr>
          <p:cNvPr id="2" name="Group 5"/>
          <p:cNvGrpSpPr>
            <a:grpSpLocks/>
          </p:cNvGrpSpPr>
          <p:nvPr/>
        </p:nvGrpSpPr>
        <p:grpSpPr bwMode="auto">
          <a:xfrm>
            <a:off x="2286000" y="533400"/>
            <a:ext cx="4495800" cy="2590800"/>
            <a:chOff x="1440" y="624"/>
            <a:chExt cx="2832" cy="1632"/>
          </a:xfrm>
        </p:grpSpPr>
        <p:sp>
          <p:nvSpPr>
            <p:cNvPr id="10247" name="AutoShape 6"/>
            <p:cNvSpPr>
              <a:spLocks noChangeArrowheads="1"/>
            </p:cNvSpPr>
            <p:nvPr/>
          </p:nvSpPr>
          <p:spPr bwMode="auto">
            <a:xfrm>
              <a:off x="1440" y="624"/>
              <a:ext cx="2832" cy="1632"/>
            </a:xfrm>
            <a:prstGeom prst="star24">
              <a:avLst>
                <a:gd name="adj" fmla="val 37500"/>
              </a:avLst>
            </a:prstGeom>
            <a:solidFill>
              <a:schemeClr val="accent1"/>
            </a:solidFill>
            <a:ln w="9525">
              <a:solidFill>
                <a:schemeClr val="tx1"/>
              </a:solidFill>
              <a:miter lim="800000"/>
              <a:headEnd/>
              <a:tailEnd/>
            </a:ln>
          </p:spPr>
          <p:txBody>
            <a:bodyPr wrap="none" anchor="ctr"/>
            <a:lstStyle/>
            <a:p>
              <a:endParaRPr lang="vi-VN">
                <a:latin typeface="Arial" charset="0"/>
              </a:endParaRPr>
            </a:p>
          </p:txBody>
        </p:sp>
        <p:sp>
          <p:nvSpPr>
            <p:cNvPr id="10248" name="WordArt 7"/>
            <p:cNvSpPr>
              <a:spLocks noChangeArrowheads="1" noChangeShapeType="1" noTextEdit="1"/>
            </p:cNvSpPr>
            <p:nvPr/>
          </p:nvSpPr>
          <p:spPr bwMode="auto">
            <a:xfrm>
              <a:off x="1872" y="864"/>
              <a:ext cx="1968" cy="1056"/>
            </a:xfrm>
            <a:prstGeom prst="rect">
              <a:avLst/>
            </a:prstGeom>
          </p:spPr>
          <p:txBody>
            <a:bodyPr wrap="none" fromWordArt="1">
              <a:prstTxWarp prst="textDeflate">
                <a:avLst>
                  <a:gd name="adj" fmla="val 26227"/>
                </a:avLst>
              </a:prstTxWarp>
            </a:bodyPr>
            <a:lstStyle/>
            <a:p>
              <a:pPr algn="ctr"/>
              <a:r>
                <a:rPr lang="vi-VN" sz="3600" kern="10">
                  <a:ln w="9525">
                    <a:solidFill>
                      <a:srgbClr val="000000"/>
                    </a:solidFill>
                    <a:round/>
                    <a:headEnd/>
                    <a:tailEnd/>
                  </a:ln>
                  <a:solidFill>
                    <a:srgbClr val="000000"/>
                  </a:solidFill>
                  <a:latin typeface="Arial"/>
                  <a:cs typeface="Arial"/>
                </a:rPr>
                <a:t>Luyện đọc</a:t>
              </a:r>
              <a:endParaRPr lang="en-US" sz="3600" kern="10">
                <a:ln w="9525">
                  <a:solidFill>
                    <a:srgbClr val="000000"/>
                  </a:solidFill>
                  <a:round/>
                  <a:headEnd/>
                  <a:tailEnd/>
                </a:ln>
                <a:solidFill>
                  <a:srgbClr val="000000"/>
                </a:solidFill>
                <a:latin typeface="Arial"/>
                <a:cs typeface="Arial"/>
              </a:endParaRPr>
            </a:p>
          </p:txBody>
        </p:sp>
      </p:grpSp>
      <p:grpSp>
        <p:nvGrpSpPr>
          <p:cNvPr id="3" name="Group 8"/>
          <p:cNvGrpSpPr>
            <a:grpSpLocks/>
          </p:cNvGrpSpPr>
          <p:nvPr/>
        </p:nvGrpSpPr>
        <p:grpSpPr bwMode="auto">
          <a:xfrm>
            <a:off x="3048000" y="3581400"/>
            <a:ext cx="3124200" cy="2667000"/>
            <a:chOff x="1920" y="2736"/>
            <a:chExt cx="1680" cy="1440"/>
          </a:xfrm>
        </p:grpSpPr>
        <p:pic>
          <p:nvPicPr>
            <p:cNvPr id="10245" name="Picture 9" descr="T3boi"/>
            <p:cNvPicPr>
              <a:picLocks noChangeAspect="1" noChangeArrowheads="1" noCrop="1"/>
            </p:cNvPicPr>
            <p:nvPr/>
          </p:nvPicPr>
          <p:blipFill>
            <a:blip r:embed="rId3"/>
            <a:srcRect/>
            <a:stretch>
              <a:fillRect/>
            </a:stretch>
          </p:blipFill>
          <p:spPr bwMode="auto">
            <a:xfrm>
              <a:off x="1920" y="2736"/>
              <a:ext cx="1680" cy="1421"/>
            </a:xfrm>
            <a:prstGeom prst="rect">
              <a:avLst/>
            </a:prstGeom>
            <a:noFill/>
            <a:ln w="9525">
              <a:noFill/>
              <a:miter lim="800000"/>
              <a:headEnd/>
              <a:tailEnd/>
            </a:ln>
          </p:spPr>
        </p:pic>
        <p:sp>
          <p:nvSpPr>
            <p:cNvPr id="10246" name="Rectangle 10"/>
            <p:cNvSpPr>
              <a:spLocks noChangeArrowheads="1"/>
            </p:cNvSpPr>
            <p:nvPr/>
          </p:nvSpPr>
          <p:spPr bwMode="auto">
            <a:xfrm>
              <a:off x="2832" y="4032"/>
              <a:ext cx="768" cy="144"/>
            </a:xfrm>
            <a:prstGeom prst="rect">
              <a:avLst/>
            </a:prstGeom>
            <a:solidFill>
              <a:schemeClr val="bg1"/>
            </a:solidFill>
            <a:ln w="9525">
              <a:noFill/>
              <a:miter lim="800000"/>
              <a:headEnd/>
              <a:tailEnd/>
            </a:ln>
          </p:spPr>
          <p:txBody>
            <a:bodyPr wrap="none" anchor="ctr"/>
            <a:lstStyle/>
            <a:p>
              <a:endParaRPr lang="vi-VN">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nodeType="clickEffect">
                                  <p:stCondLst>
                                    <p:cond delay="0"/>
                                  </p:stCondLst>
                                  <p:iterate type="lt">
                                    <p:tmPct val="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229</TotalTime>
  <Words>1305</Words>
  <Application>Microsoft Office PowerPoint</Application>
  <PresentationFormat>On-screen Show (4:3)</PresentationFormat>
  <Paragraphs>132</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.VnTime</vt:lpstr>
      <vt:lpstr>Arial</vt:lpstr>
      <vt:lpstr>Calibri</vt:lpstr>
      <vt:lpstr>Times New Roman</vt:lpstr>
      <vt:lpstr>Default Design</vt:lpstr>
      <vt:lpstr>Slide 1</vt:lpstr>
      <vt:lpstr>Slide 2</vt:lpstr>
      <vt:lpstr>Slide 3</vt:lpstr>
      <vt:lpstr>Một số đặc sản các vùng miền</vt:lpstr>
      <vt:lpstr>Một số đặc sản các vùng miền</vt:lpstr>
      <vt:lpstr>Một số đặc sản các vùng miền</vt:lpstr>
      <vt:lpstr>QUÀ CỦA ĐỒNG NỘI                                  Thạch Lam</vt:lpstr>
      <vt:lpstr>QUÀ CỦA ĐỒNG NỘI                                  Thạch Lam</vt:lpstr>
      <vt:lpstr>Slide 9</vt:lpstr>
      <vt:lpstr>Slide 10</vt:lpstr>
      <vt:lpstr>QUÀ CỦA ĐỒNG NỘI                                  Thạch Lam</vt:lpstr>
      <vt:lpstr>Slide 12</vt:lpstr>
      <vt:lpstr>Slide 13</vt:lpstr>
      <vt:lpstr>Slide 14</vt:lpstr>
      <vt:lpstr>Slide 15</vt:lpstr>
      <vt:lpstr>Slide 16</vt:lpstr>
      <vt:lpstr>Slide 17</vt:lpstr>
      <vt:lpstr>Slide 18</vt:lpstr>
      <vt:lpstr>Slide 19</vt:lpstr>
      <vt:lpstr>Slide 20</vt:lpstr>
      <vt:lpstr>Slide 21</vt:lpstr>
      <vt:lpstr>Slide 22</vt:lpstr>
      <vt:lpstr>QUÀ CỦA ĐỒNG NỘI                                  Thạch Lam</vt:lpstr>
      <vt:lpstr>QUÀ CỦA ĐỒNG NỘI                                  Thạch Lam</vt:lpstr>
      <vt:lpstr>QUÀ CỦA ĐỒNG NỘI                                  Thạch Lam</vt:lpstr>
      <vt:lpstr>QUÀ CỦA ĐỒNG NỘI                                  Thạch Lam</vt:lpstr>
      <vt:lpstr>QUÀ CỦA ĐỒNG NỘI                                  Thạch Lam</vt:lpstr>
      <vt:lpstr>QUÀ CỦA ĐỒNG NỘI                                  Thạch Lam</vt:lpstr>
      <vt:lpstr>Slide 29</vt:lpstr>
      <vt:lpstr>Slide 30</vt:lpstr>
    </vt:vector>
  </TitlesOfParts>
  <Company>DANG KHOA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Chungnt</dc:creator>
  <cp:lastModifiedBy>CSTeam</cp:lastModifiedBy>
  <cp:revision>67</cp:revision>
  <dcterms:created xsi:type="dcterms:W3CDTF">2008-05-09T14:57:54Z</dcterms:created>
  <dcterms:modified xsi:type="dcterms:W3CDTF">2016-06-29T10:23:32Z</dcterms:modified>
</cp:coreProperties>
</file>