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301" r:id="rId3"/>
    <p:sldId id="289" r:id="rId4"/>
    <p:sldId id="263" r:id="rId5"/>
    <p:sldId id="294" r:id="rId6"/>
    <p:sldId id="267" r:id="rId7"/>
    <p:sldId id="269" r:id="rId8"/>
    <p:sldId id="275" r:id="rId9"/>
    <p:sldId id="277" r:id="rId10"/>
    <p:sldId id="30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CCFF"/>
    <a:srgbClr val="FFCCFF"/>
    <a:srgbClr val="66FFFF"/>
    <a:srgbClr val="99FF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545584-76C0-4329-AD2D-EBE0E1926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081B0-7E70-4213-9EED-2FEFAF90D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15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8E29F-6C5F-4BAC-A3FF-D2ED5F767151}" type="slidenum">
              <a:rPr lang="en-US"/>
              <a:pPr/>
              <a:t>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72EDE-1821-4156-BDD7-F18DFDA866C4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FB6B3-05C2-4A62-89A8-C1D1AA602F9A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2D49-F35E-499B-994C-2BF91738670F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870AA-34D9-4491-878E-A76F4D3B8F1A}" type="slidenum">
              <a:rPr lang="en-US"/>
              <a:pPr/>
              <a:t>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0A388-17A4-47FA-BB3E-FB59E52B911B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0F332-3717-48D3-99D5-48287CF6CEBE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B2A37-9EF7-4532-9B29-CC2FF57399D4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64585-CF9E-4478-836B-C2A4089195AD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7DFC8-7821-4EC4-9470-9BCCD3E50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7D1E0-FFF5-462D-A3A9-90920C580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EE7EB-8611-42A5-A466-CDE84A81B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8BFDC-455B-4F2E-AF04-F057FA41B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15BA-4ABC-4353-B03B-BD36D598C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1BBFF-8939-4A18-8774-E69377368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DA815-03CE-4958-BD3C-1D6AB3AAC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56714-5FA4-4213-BDAC-47031A045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449BF-7C14-4AE6-B78F-0806846CE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7310F-EE25-4211-ADD9-BF820F0C4F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3322-7C46-47F1-858D-434D7804D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4C6E8C-F573-4AFA-9008-9B25D4F7AC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3820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H"/>
              </a:rPr>
              <a:t>KiÓm tra bµi cò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657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H"/>
              </a:rPr>
              <a:t>dÆn dß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-533400" y="2971800"/>
            <a:ext cx="975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.VnAvant" pitchFamily="34" charset="0"/>
              </a:rPr>
              <a:t>    </a:t>
            </a:r>
            <a:r>
              <a:rPr lang="en-US" sz="4000" b="1">
                <a:latin typeface=".VnAvant" pitchFamily="34" charset="0"/>
              </a:rPr>
              <a:t>- ViÕt l¹i c¸c ch÷ viÕt sai trong bµi.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   - ChuÈn bÞ bµi sau: C¸i Bèng.</a:t>
            </a:r>
            <a:endParaRPr lang="en-US" sz="4000" b="1"/>
          </a:p>
          <a:p>
            <a:endParaRPr lang="en-US" sz="4000" b="1">
              <a:latin typeface=".VnAvant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714625" y="228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.VnAvant" pitchFamily="34" charset="0"/>
              </a:rPr>
              <a:t>Bµn tay mÑ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0" y="990601"/>
            <a:ext cx="9220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Avant" pitchFamily="34" charset="0"/>
              </a:rPr>
              <a:t>    </a:t>
            </a:r>
            <a:r>
              <a:rPr lang="en-US" sz="4000" b="1">
                <a:latin typeface=".VnAvant" pitchFamily="34" charset="0"/>
              </a:rPr>
              <a:t>H»ng ngµy, ®«i bµn tay cña mÑ ph¶i lµm biÕt bao nhiªu lµ viÖc.</a:t>
            </a:r>
          </a:p>
          <a:p>
            <a:r>
              <a:rPr lang="en-US" sz="4000" b="1">
                <a:latin typeface=".VnAvant" pitchFamily="34" charset="0"/>
              </a:rPr>
              <a:t>    §i lµm vÒ, mÑ l¹i ®i chî, nÊu c¬m. MÑ cßn t¾m cho em bÐ, giÆt mét chËu t· lãt ®Çy.</a:t>
            </a:r>
          </a:p>
          <a:p>
            <a:r>
              <a:rPr lang="en-US" sz="4400" b="1">
                <a:latin typeface=".VnAvant" pitchFamily="34" charset="0"/>
              </a:rPr>
              <a:t> </a:t>
            </a:r>
          </a:p>
          <a:p>
            <a:endParaRPr lang="en-US" sz="4400" b="1">
              <a:latin typeface=".VnAvant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4114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     Bµn tay mÑ ®· lµm nh÷ng viÖc g× cho chÞ em B×nh?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52766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C00000"/>
                </a:solidFill>
                <a:latin typeface=".VnAvant" pitchFamily="34" charset="0"/>
              </a:rPr>
              <a:t>   Đi </a:t>
            </a:r>
            <a:r>
              <a:rPr lang="en-US" sz="3600" b="1">
                <a:solidFill>
                  <a:srgbClr val="C00000"/>
                </a:solidFill>
                <a:latin typeface=".VnAvant" pitchFamily="34" charset="0"/>
              </a:rPr>
              <a:t>chî, nÊu c¬m, t¾m cho em bÐ, gÆt mét chËu t· lãt ®Çy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2714625" y="1201738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latin typeface=".VnAvant" pitchFamily="34" charset="0"/>
              </a:rPr>
              <a:t>Bµn tay mÑ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76200" y="2286000"/>
            <a:ext cx="9144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.VnAvant" pitchFamily="34" charset="0"/>
              </a:rPr>
              <a:t>    </a:t>
            </a: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H»ng ngµy, ®«i bµn tay cña mÑ ph¶i lµm biÕt bao nhiªu lµ viÖc.</a:t>
            </a:r>
          </a:p>
          <a:p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    §i lµm vÒ, mÑ l¹i ®i chî, nÊu c¬m. MÑ cßn t¾m cho em bÐ, giÆt mét chËu t· lãt ®Çy</a:t>
            </a:r>
          </a:p>
          <a:p>
            <a:r>
              <a:rPr lang="en-US" sz="4400" b="1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endParaRPr lang="en-US" sz="4400" b="1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52262" name="Group 38"/>
          <p:cNvGrpSpPr>
            <a:grpSpLocks/>
          </p:cNvGrpSpPr>
          <p:nvPr/>
        </p:nvGrpSpPr>
        <p:grpSpPr bwMode="auto">
          <a:xfrm>
            <a:off x="685800" y="1066800"/>
            <a:ext cx="1600200" cy="990600"/>
            <a:chOff x="768" y="192"/>
            <a:chExt cx="4512" cy="3456"/>
          </a:xfrm>
        </p:grpSpPr>
        <p:sp>
          <p:nvSpPr>
            <p:cNvPr id="52263" name="Rectangle 2"/>
            <p:cNvSpPr>
              <a:spLocks noChangeArrowheads="1"/>
            </p:cNvSpPr>
            <p:nvPr/>
          </p:nvSpPr>
          <p:spPr bwMode="auto">
            <a:xfrm>
              <a:off x="768" y="1104"/>
              <a:ext cx="3504" cy="2544"/>
            </a:xfrm>
            <a:prstGeom prst="rect">
              <a:avLst/>
            </a:prstGeom>
            <a:solidFill>
              <a:srgbClr val="003399"/>
            </a:solidFill>
            <a:ln w="762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64" name="Rectangle 5"/>
            <p:cNvSpPr>
              <a:spLocks noChangeArrowheads="1"/>
            </p:cNvSpPr>
            <p:nvPr/>
          </p:nvSpPr>
          <p:spPr bwMode="auto">
            <a:xfrm>
              <a:off x="4464" y="1008"/>
              <a:ext cx="8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65" name="Rectangle 6"/>
            <p:cNvSpPr>
              <a:spLocks noChangeArrowheads="1"/>
            </p:cNvSpPr>
            <p:nvPr/>
          </p:nvSpPr>
          <p:spPr bwMode="auto">
            <a:xfrm rot="-3389626">
              <a:off x="4056" y="504"/>
              <a:ext cx="8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34115" y="2292350"/>
            <a:ext cx="18042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H»ng 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4446770" y="2895600"/>
            <a:ext cx="203023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nhiªu</a:t>
            </a:r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7590020" y="411709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giÆt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6761163" y="349885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nÊu</a:t>
            </a:r>
          </a:p>
        </p:txBody>
      </p:sp>
      <p:sp>
        <p:nvSpPr>
          <p:cNvPr id="52271" name="Text Box 47"/>
          <p:cNvSpPr txBox="1">
            <a:spLocks noChangeArrowheads="1"/>
          </p:cNvSpPr>
          <p:nvPr/>
        </p:nvSpPr>
        <p:spPr bwMode="auto">
          <a:xfrm>
            <a:off x="3064240" y="4724401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lãt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6" grpId="0"/>
      <p:bldP spid="52267" grpId="0"/>
      <p:bldP spid="52268" grpId="0"/>
      <p:bldP spid="52269" grpId="0"/>
      <p:bldP spid="52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5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3" name="Rectangle 24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754" name="Picture 250" descr="truong ho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</p:spPr>
      </p:pic>
      <p:sp>
        <p:nvSpPr>
          <p:cNvPr id="21756" name="Rectangle 252"/>
          <p:cNvSpPr>
            <a:spLocks noChangeArrowheads="1"/>
          </p:cNvSpPr>
          <p:nvPr/>
        </p:nvSpPr>
        <p:spPr bwMode="auto">
          <a:xfrm>
            <a:off x="3222625" y="5235575"/>
            <a:ext cx="838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7" name="Text Box 253"/>
          <p:cNvSpPr txBox="1">
            <a:spLocks noChangeArrowheads="1"/>
          </p:cNvSpPr>
          <p:nvPr/>
        </p:nvSpPr>
        <p:spPr bwMode="auto">
          <a:xfrm>
            <a:off x="3200400" y="5119688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FF"/>
                </a:solidFill>
                <a:latin typeface=".VnAvant" pitchFamily="34" charset="0"/>
              </a:rPr>
              <a:t>Tr­êng</a:t>
            </a:r>
          </a:p>
        </p:txBody>
      </p:sp>
      <p:sp>
        <p:nvSpPr>
          <p:cNvPr id="21759" name="Rectangle 255"/>
          <p:cNvSpPr>
            <a:spLocks noChangeArrowheads="1"/>
          </p:cNvSpPr>
          <p:nvPr/>
        </p:nvSpPr>
        <p:spPr bwMode="auto">
          <a:xfrm>
            <a:off x="1676400" y="4648200"/>
            <a:ext cx="5791200" cy="2209800"/>
          </a:xfrm>
          <a:prstGeom prst="rect">
            <a:avLst/>
          </a:prstGeom>
          <a:solidFill>
            <a:srgbClr val="00CCFF"/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61" name="WordArt 257"/>
          <p:cNvSpPr>
            <a:spLocks noChangeArrowheads="1" noChangeShapeType="1" noTextEdit="1"/>
          </p:cNvSpPr>
          <p:nvPr/>
        </p:nvSpPr>
        <p:spPr bwMode="auto">
          <a:xfrm>
            <a:off x="1981200" y="4724400"/>
            <a:ext cx="5410200" cy="1652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H"/>
              </a:rPr>
              <a:t>Bµi tËp</a:t>
            </a:r>
          </a:p>
        </p:txBody>
      </p:sp>
      <p:pic>
        <p:nvPicPr>
          <p:cNvPr id="2050" name="Picture 4" descr="KITTY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-304800" y="4600575"/>
            <a:ext cx="2438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54102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Vogue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81000" y="381000"/>
            <a:ext cx="662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§iÒn vÇn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an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hay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at </a:t>
            </a: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30733" name="Picture 13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657600" cy="3251200"/>
          </a:xfrm>
          <a:prstGeom prst="rect">
            <a:avLst/>
          </a:prstGeom>
          <a:noFill/>
        </p:spPr>
      </p:pic>
      <p:pic>
        <p:nvPicPr>
          <p:cNvPr id="30734" name="Picture 14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505200" cy="3352800"/>
          </a:xfrm>
          <a:prstGeom prst="rect">
            <a:avLst/>
          </a:prstGeom>
          <a:noFill/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77850" y="48006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kÐo ®…….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292350" y="4768850"/>
            <a:ext cx="1339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an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562600" y="47879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t…  n­íc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746750" y="4800600"/>
            <a:ext cx="1339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6019800" y="4953000"/>
            <a:ext cx="152400" cy="85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514600" y="4953000"/>
            <a:ext cx="152400" cy="444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/>
      <p:bldP spid="307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90488"/>
            <a:ext cx="868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§iÒn ch÷: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800" b="1">
                <a:latin typeface=".VnAvant" pitchFamily="34" charset="0"/>
              </a:rPr>
              <a:t> hay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gh </a:t>
            </a: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32780" name="Picture 1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2819400"/>
          </a:xfrm>
          <a:prstGeom prst="rect">
            <a:avLst/>
          </a:prstGeom>
          <a:noFill/>
        </p:spPr>
      </p:pic>
      <p:pic>
        <p:nvPicPr>
          <p:cNvPr id="32781" name="Picture 13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17613"/>
            <a:ext cx="3581400" cy="2897187"/>
          </a:xfrm>
          <a:prstGeom prst="rect">
            <a:avLst/>
          </a:prstGeom>
          <a:noFill/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" y="42672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nhµ ...a</a:t>
            </a:r>
            <a:endParaRPr lang="en-US" sz="4800" b="1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791200" y="428625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c¸i …Õ</a:t>
            </a:r>
            <a:endParaRPr lang="en-US" sz="4800" b="1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844675" y="4267200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753225" y="4254500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gh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  <p:bldP spid="327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217</Words>
  <Application>Microsoft Office PowerPoint</Application>
  <PresentationFormat>On-screen Show (4:3)</PresentationFormat>
  <Paragraphs>40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 Cau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Trong Nghia</dc:creator>
  <cp:lastModifiedBy>Admin</cp:lastModifiedBy>
  <cp:revision>24</cp:revision>
  <dcterms:created xsi:type="dcterms:W3CDTF">2003-02-12T07:22:41Z</dcterms:created>
  <dcterms:modified xsi:type="dcterms:W3CDTF">2018-01-21T22:12:35Z</dcterms:modified>
</cp:coreProperties>
</file>