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9" r:id="rId4"/>
    <p:sldId id="262" r:id="rId5"/>
    <p:sldId id="260" r:id="rId6"/>
    <p:sldId id="263" r:id="rId7"/>
    <p:sldId id="265" r:id="rId8"/>
    <p:sldId id="270" r:id="rId9"/>
    <p:sldId id="274" r:id="rId10"/>
    <p:sldId id="279" r:id="rId11"/>
    <p:sldId id="276" r:id="rId12"/>
    <p:sldId id="277" r:id="rId13"/>
    <p:sldId id="278" r:id="rId14"/>
    <p:sldId id="271" r:id="rId15"/>
    <p:sldId id="264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8795A-1E35-41AF-900E-244D4AD39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2610C-F57D-49BE-95BD-688B03D22AA0}" type="datetimeFigureOut">
              <a:rPr lang="en-US" smtClean="0"/>
              <a:pPr/>
              <a:t>11/24/2015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F1211-063E-46FF-A68A-2B259CB94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2590800"/>
            <a:ext cx="6934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kern="10" dirty="0" smtClean="0">
                <a:ln w="254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3366FF"/>
                </a:solidFill>
                <a:cs typeface="Times New Roman"/>
              </a:rPr>
              <a:t>Ai </a:t>
            </a:r>
            <a:r>
              <a:rPr lang="en-US" sz="6000" b="1" kern="10" dirty="0" err="1" smtClean="0">
                <a:ln w="254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3366FF"/>
                </a:solidFill>
                <a:cs typeface="Times New Roman"/>
              </a:rPr>
              <a:t>có</a:t>
            </a:r>
            <a:r>
              <a:rPr lang="en-US" sz="6000" b="1" kern="10" dirty="0" smtClean="0">
                <a:ln w="254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3366FF"/>
                </a:solidFill>
                <a:cs typeface="Times New Roman"/>
              </a:rPr>
              <a:t> </a:t>
            </a:r>
            <a:r>
              <a:rPr lang="en-US" sz="6000" b="1" kern="10" dirty="0" err="1" smtClean="0">
                <a:ln w="2540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3366FF"/>
                </a:solidFill>
                <a:cs typeface="Times New Roman"/>
              </a:rPr>
              <a:t>lỗi</a:t>
            </a:r>
            <a:endParaRPr lang="en-US" sz="6000" b="1" kern="10" dirty="0" smtClean="0">
              <a:ln w="25400">
                <a:solidFill>
                  <a:srgbClr val="000080"/>
                </a:solidFill>
                <a:round/>
                <a:headEnd/>
                <a:tailEnd/>
              </a:ln>
              <a:solidFill>
                <a:srgbClr val="3366FF"/>
              </a:solidFill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2800" y="2057400"/>
            <a:ext cx="357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.VnTime" pitchFamily="34" charset="0"/>
              </a:rPr>
              <a:t> 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05200" y="1447800"/>
            <a:ext cx="26340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Tập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đọc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smtClean="0">
                <a:latin typeface="Times New Roman" pitchFamily="18" charset="0"/>
              </a:rPr>
              <a:t>    </a:t>
            </a:r>
            <a:r>
              <a:rPr lang="en-US" sz="4800" b="1" dirty="0" err="1" smtClean="0">
                <a:latin typeface="Times New Roman" pitchFamily="18" charset="0"/>
              </a:rPr>
              <a:t>Nội</a:t>
            </a:r>
            <a:r>
              <a:rPr lang="en-US" sz="4800" b="1" dirty="0" smtClean="0">
                <a:latin typeface="Times New Roman" pitchFamily="18" charset="0"/>
              </a:rPr>
              <a:t> dung : </a:t>
            </a:r>
            <a:r>
              <a:rPr lang="en-US" sz="4800" b="1" dirty="0" err="1" smtClean="0">
                <a:latin typeface="Times New Roman" pitchFamily="18" charset="0"/>
              </a:rPr>
              <a:t>Phải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biết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nhường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nhịn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bạn</a:t>
            </a:r>
            <a:r>
              <a:rPr lang="en-US" sz="4800" b="1" dirty="0" smtClean="0">
                <a:latin typeface="Times New Roman" pitchFamily="18" charset="0"/>
              </a:rPr>
              <a:t> , </a:t>
            </a:r>
            <a:r>
              <a:rPr lang="en-US" sz="4800" b="1" dirty="0" err="1" smtClean="0">
                <a:latin typeface="Times New Roman" pitchFamily="18" charset="0"/>
              </a:rPr>
              <a:t>nghĩ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tốt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về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bạn</a:t>
            </a:r>
            <a:r>
              <a:rPr lang="en-US" sz="4800" b="1" dirty="0" smtClean="0">
                <a:latin typeface="Times New Roman" pitchFamily="18" charset="0"/>
              </a:rPr>
              <a:t> , </a:t>
            </a:r>
            <a:r>
              <a:rPr lang="en-US" sz="4800" b="1" dirty="0" err="1" smtClean="0">
                <a:latin typeface="Times New Roman" pitchFamily="18" charset="0"/>
              </a:rPr>
              <a:t>dũng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cảm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nhận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lỗi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khi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trót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cư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xử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không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tốt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với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bạn</a:t>
            </a:r>
            <a:r>
              <a:rPr lang="en-US" sz="4800" b="1" smtClean="0">
                <a:latin typeface="Times New Roman" pitchFamily="18" charset="0"/>
              </a:rPr>
              <a:t>.</a:t>
            </a:r>
            <a:endParaRPr lang="en-US" sz="48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 descr="có lỗi KC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556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KC aI CÓ LỖI LỚP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25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KC Ai có lỗi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893" y="152400"/>
            <a:ext cx="9052107" cy="641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KC  lớp 3 Ai có lỗ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700880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KC 3 a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80772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81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9221" name="Picture 5" descr="anh tập đọc AI CÓ LỖ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219200"/>
            <a:ext cx="8610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2286000" y="152400"/>
            <a:ext cx="4572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AI CÓ LỖI?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47800" y="228600"/>
            <a:ext cx="6477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4400" b="1" dirty="0" smtClean="0">
                <a:latin typeface="Times New Roman" pitchFamily="18" charset="0"/>
              </a:rPr>
              <a:t> Giải nghĩa từ mới:</a:t>
            </a:r>
            <a:endParaRPr lang="en-US" sz="4400" b="1" dirty="0"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914400"/>
            <a:ext cx="8915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latin typeface="Times New Roman" pitchFamily="18" charset="0"/>
              </a:rPr>
              <a:t>- </a:t>
            </a:r>
            <a:r>
              <a:rPr lang="en-US" sz="4400" b="1" dirty="0" err="1" smtClean="0">
                <a:latin typeface="Times New Roman" pitchFamily="18" charset="0"/>
              </a:rPr>
              <a:t>Kiêu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căng</a:t>
            </a:r>
            <a:r>
              <a:rPr lang="en-US" sz="4400" b="1" dirty="0" smtClean="0">
                <a:latin typeface="Times New Roman" pitchFamily="18" charset="0"/>
              </a:rPr>
              <a:t>: </a:t>
            </a:r>
            <a:r>
              <a:rPr lang="en-US" sz="4400" b="1" dirty="0" err="1" smtClean="0">
                <a:latin typeface="Times New Roman" pitchFamily="18" charset="0"/>
              </a:rPr>
              <a:t>cho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rằng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mình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hơn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người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khác</a:t>
            </a:r>
            <a:r>
              <a:rPr lang="en-US" sz="4400" b="1" dirty="0" smtClean="0">
                <a:latin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</a:rPr>
              <a:t>coi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thường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người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khác</a:t>
            </a:r>
            <a:r>
              <a:rPr lang="en-US" sz="4400" b="1" dirty="0" smtClean="0">
                <a:latin typeface="Times New Roman" pitchFamily="18" charset="0"/>
              </a:rPr>
              <a:t>.</a:t>
            </a:r>
            <a:endParaRPr lang="en-US" sz="4400" b="1" dirty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362200"/>
            <a:ext cx="8534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latin typeface="Times New Roman" pitchFamily="18" charset="0"/>
              </a:rPr>
              <a:t>- </a:t>
            </a:r>
            <a:r>
              <a:rPr lang="en-US" sz="4400" b="1" dirty="0" err="1" smtClean="0">
                <a:latin typeface="Times New Roman" pitchFamily="18" charset="0"/>
              </a:rPr>
              <a:t>Hối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hận</a:t>
            </a:r>
            <a:r>
              <a:rPr lang="en-US" sz="4400" b="1" dirty="0" smtClean="0">
                <a:latin typeface="Times New Roman" pitchFamily="18" charset="0"/>
              </a:rPr>
              <a:t>: </a:t>
            </a:r>
            <a:r>
              <a:rPr lang="en-US" sz="4400" b="1" dirty="0" err="1" smtClean="0">
                <a:latin typeface="Times New Roman" pitchFamily="18" charset="0"/>
              </a:rPr>
              <a:t>buồn</a:t>
            </a:r>
            <a:r>
              <a:rPr lang="en-US" sz="4400" b="1" dirty="0" smtClean="0">
                <a:latin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</a:rPr>
              <a:t>tiếc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vì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lỗi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lầm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của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mình</a:t>
            </a:r>
            <a:r>
              <a:rPr lang="en-US" sz="4400" b="1" dirty="0" smtClean="0">
                <a:latin typeface="Times New Roman" pitchFamily="18" charset="0"/>
              </a:rPr>
              <a:t>.</a:t>
            </a:r>
            <a:endParaRPr lang="en-US" sz="4400" b="1" dirty="0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581400"/>
            <a:ext cx="8534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latin typeface="Times New Roman" pitchFamily="18" charset="0"/>
              </a:rPr>
              <a:t>- Can </a:t>
            </a:r>
            <a:r>
              <a:rPr lang="en-US" sz="4400" b="1" dirty="0" err="1" smtClean="0">
                <a:latin typeface="Times New Roman" pitchFamily="18" charset="0"/>
              </a:rPr>
              <a:t>đảm</a:t>
            </a:r>
            <a:r>
              <a:rPr lang="en-US" sz="4400" b="1" dirty="0" smtClean="0">
                <a:latin typeface="Times New Roman" pitchFamily="18" charset="0"/>
              </a:rPr>
              <a:t>: </a:t>
            </a:r>
            <a:r>
              <a:rPr lang="en-US" sz="4400" b="1" dirty="0" err="1" smtClean="0">
                <a:latin typeface="Times New Roman" pitchFamily="18" charset="0"/>
              </a:rPr>
              <a:t>không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sợ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đau</a:t>
            </a:r>
            <a:r>
              <a:rPr lang="en-US" sz="4400" b="1" dirty="0" smtClean="0">
                <a:latin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</a:rPr>
              <a:t>không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sợ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xấu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hổ</a:t>
            </a:r>
            <a:r>
              <a:rPr lang="en-US" sz="4400" b="1" dirty="0" smtClean="0">
                <a:latin typeface="Times New Roman" pitchFamily="18" charset="0"/>
              </a:rPr>
              <a:t> hay </a:t>
            </a:r>
            <a:r>
              <a:rPr lang="en-US" sz="4400" b="1" dirty="0" err="1" smtClean="0">
                <a:latin typeface="Times New Roman" pitchFamily="18" charset="0"/>
              </a:rPr>
              <a:t>nguy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hiểm</a:t>
            </a:r>
            <a:r>
              <a:rPr lang="en-US" sz="4400" b="1" dirty="0" smtClean="0">
                <a:latin typeface="Times New Roman" pitchFamily="18" charset="0"/>
              </a:rPr>
              <a:t>.</a:t>
            </a:r>
            <a:endParaRPr lang="en-US" sz="4400" b="1" dirty="0"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5029200"/>
            <a:ext cx="86106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latin typeface="Times New Roman" pitchFamily="18" charset="0"/>
              </a:rPr>
              <a:t>- </a:t>
            </a:r>
            <a:r>
              <a:rPr lang="en-US" sz="4400" b="1" dirty="0" err="1" smtClean="0">
                <a:latin typeface="Times New Roman" pitchFamily="18" charset="0"/>
              </a:rPr>
              <a:t>Ngây</a:t>
            </a:r>
            <a:r>
              <a:rPr lang="en-US" sz="4400" b="1" dirty="0" smtClean="0">
                <a:latin typeface="Times New Roman" pitchFamily="18" charset="0"/>
              </a:rPr>
              <a:t>: </a:t>
            </a:r>
            <a:r>
              <a:rPr lang="en-US" sz="4400" b="1" dirty="0" err="1" smtClean="0">
                <a:latin typeface="Times New Roman" pitchFamily="18" charset="0"/>
              </a:rPr>
              <a:t>đờ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người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ra</a:t>
            </a:r>
            <a:r>
              <a:rPr lang="en-US" sz="4400" b="1" dirty="0" smtClean="0">
                <a:latin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</a:rPr>
              <a:t>không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biết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nói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gì</a:t>
            </a:r>
            <a:r>
              <a:rPr lang="en-US" sz="4400" b="1" dirty="0" smtClean="0">
                <a:latin typeface="Times New Roman" pitchFamily="18" charset="0"/>
              </a:rPr>
              <a:t>, </a:t>
            </a:r>
            <a:r>
              <a:rPr lang="en-US" sz="4400" b="1" dirty="0" err="1" smtClean="0">
                <a:latin typeface="Times New Roman" pitchFamily="18" charset="0"/>
              </a:rPr>
              <a:t>làm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gì</a:t>
            </a:r>
            <a:r>
              <a:rPr lang="en-US" sz="4400" b="1" dirty="0" smtClean="0">
                <a:latin typeface="Times New Roman" pitchFamily="18" charset="0"/>
              </a:rPr>
              <a:t>.</a:t>
            </a:r>
            <a:endParaRPr lang="en-US" sz="44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>
              <a:spcBef>
                <a:spcPct val="50000"/>
              </a:spcBef>
            </a:pPr>
            <a:r>
              <a:rPr lang="en-US" sz="4800" b="1" dirty="0" smtClean="0">
                <a:latin typeface="Times New Roman" pitchFamily="18" charset="0"/>
              </a:rPr>
              <a:t>1.Vì </a:t>
            </a:r>
            <a:r>
              <a:rPr lang="en-US" sz="4800" b="1" dirty="0" err="1" smtClean="0">
                <a:latin typeface="Times New Roman" pitchFamily="18" charset="0"/>
              </a:rPr>
              <a:t>sao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hai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bạn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nhỏ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giận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nhau</a:t>
            </a:r>
            <a:r>
              <a:rPr lang="en-US" sz="4800" b="1" dirty="0" smtClean="0">
                <a:latin typeface="Times New Roman" pitchFamily="18" charset="0"/>
              </a:rPr>
              <a:t> 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800" b="1" dirty="0" smtClean="0">
                <a:latin typeface="Times New Roman" pitchFamily="18" charset="0"/>
              </a:rPr>
              <a:t>     </a:t>
            </a:r>
            <a:r>
              <a:rPr lang="fr-FR" sz="4800" b="1" dirty="0" err="1" smtClean="0">
                <a:latin typeface="Times New Roman" pitchFamily="18" charset="0"/>
              </a:rPr>
              <a:t>Vì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-</a:t>
            </a:r>
            <a:r>
              <a:rPr lang="fr-FR" sz="4800" b="1" dirty="0" err="1" smtClean="0">
                <a:latin typeface="Times New Roman" pitchFamily="18" charset="0"/>
              </a:rPr>
              <a:t>rét</a:t>
            </a:r>
            <a:r>
              <a:rPr lang="fr-FR" sz="4800" b="1" dirty="0" smtClean="0">
                <a:latin typeface="Times New Roman" pitchFamily="18" charset="0"/>
              </a:rPr>
              <a:t>-ti </a:t>
            </a:r>
            <a:r>
              <a:rPr lang="fr-FR" sz="4800" b="1" dirty="0" err="1" smtClean="0">
                <a:latin typeface="Times New Roman" pitchFamily="18" charset="0"/>
              </a:rPr>
              <a:t>vô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tình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chạm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vào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khuỷu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tay</a:t>
            </a:r>
            <a:r>
              <a:rPr lang="fr-FR" sz="4800" b="1" dirty="0" smtClean="0">
                <a:latin typeface="Times New Roman" pitchFamily="18" charset="0"/>
              </a:rPr>
              <a:t>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, </a:t>
            </a:r>
            <a:r>
              <a:rPr lang="fr-FR" sz="4800" b="1" dirty="0" err="1" smtClean="0">
                <a:latin typeface="Times New Roman" pitchFamily="18" charset="0"/>
              </a:rPr>
              <a:t>làm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cây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bút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của</a:t>
            </a:r>
            <a:r>
              <a:rPr lang="fr-FR" sz="4800" b="1" dirty="0" smtClean="0">
                <a:latin typeface="Times New Roman" pitchFamily="18" charset="0"/>
              </a:rPr>
              <a:t>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nguệch</a:t>
            </a:r>
            <a:r>
              <a:rPr lang="fr-FR" sz="4800" b="1" dirty="0" smtClean="0">
                <a:latin typeface="Times New Roman" pitchFamily="18" charset="0"/>
              </a:rPr>
              <a:t> ra </a:t>
            </a:r>
            <a:r>
              <a:rPr lang="fr-FR" sz="4800" b="1" dirty="0" err="1" smtClean="0">
                <a:latin typeface="Times New Roman" pitchFamily="18" charset="0"/>
              </a:rPr>
              <a:t>một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đường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rất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xấu</a:t>
            </a:r>
            <a:r>
              <a:rPr lang="fr-FR" sz="4800" b="1" dirty="0" smtClean="0">
                <a:latin typeface="Times New Roman" pitchFamily="18" charset="0"/>
              </a:rPr>
              <a:t>. </a:t>
            </a:r>
            <a:r>
              <a:rPr lang="fr-FR" sz="4800" b="1" dirty="0" err="1" smtClean="0">
                <a:latin typeface="Times New Roman" pitchFamily="18" charset="0"/>
              </a:rPr>
              <a:t>Hiểu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lầm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cố</a:t>
            </a:r>
            <a:r>
              <a:rPr lang="fr-FR" sz="4800" b="1" dirty="0" smtClean="0">
                <a:latin typeface="Times New Roman" pitchFamily="18" charset="0"/>
              </a:rPr>
              <a:t> ý </a:t>
            </a:r>
            <a:r>
              <a:rPr lang="fr-FR" sz="4800" b="1" dirty="0" err="1" smtClean="0">
                <a:latin typeface="Times New Roman" pitchFamily="18" charset="0"/>
              </a:rPr>
              <a:t>làm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hỏng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bài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viết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của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mình</a:t>
            </a:r>
            <a:r>
              <a:rPr lang="fr-FR" sz="4800" b="1" dirty="0" smtClean="0">
                <a:latin typeface="Times New Roman" pitchFamily="18" charset="0"/>
              </a:rPr>
              <a:t>,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tức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giận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và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trả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thù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-</a:t>
            </a:r>
            <a:r>
              <a:rPr lang="fr-FR" sz="4800" b="1" dirty="0" err="1" smtClean="0">
                <a:latin typeface="Times New Roman" pitchFamily="18" charset="0"/>
              </a:rPr>
              <a:t>rét</a:t>
            </a:r>
            <a:r>
              <a:rPr lang="fr-FR" sz="4800" b="1" dirty="0" smtClean="0">
                <a:latin typeface="Times New Roman" pitchFamily="18" charset="0"/>
              </a:rPr>
              <a:t>-ti </a:t>
            </a:r>
            <a:r>
              <a:rPr lang="fr-FR" sz="4800" b="1" dirty="0" err="1" smtClean="0">
                <a:latin typeface="Times New Roman" pitchFamily="18" charset="0"/>
              </a:rPr>
              <a:t>bằng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cách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đẩy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vào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khuỷu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tay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.</a:t>
            </a:r>
            <a:endParaRPr lang="en-US" sz="48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800" b="1" dirty="0" smtClean="0">
                <a:latin typeface="Times New Roman" pitchFamily="18" charset="0"/>
              </a:rPr>
              <a:t>2.Vì </a:t>
            </a:r>
            <a:r>
              <a:rPr lang="en-US" sz="4800" b="1" dirty="0" err="1" smtClean="0">
                <a:latin typeface="Times New Roman" pitchFamily="18" charset="0"/>
              </a:rPr>
              <a:t>sao</a:t>
            </a:r>
            <a:r>
              <a:rPr lang="en-US" sz="4800" b="1" dirty="0" smtClean="0">
                <a:latin typeface="Times New Roman" pitchFamily="18" charset="0"/>
              </a:rPr>
              <a:t> En-</a:t>
            </a:r>
            <a:r>
              <a:rPr lang="en-US" sz="4800" b="1" dirty="0" err="1" smtClean="0">
                <a:latin typeface="Times New Roman" pitchFamily="18" charset="0"/>
              </a:rPr>
              <a:t>ri</a:t>
            </a:r>
            <a:r>
              <a:rPr lang="en-US" sz="4800" b="1" dirty="0" smtClean="0">
                <a:latin typeface="Times New Roman" pitchFamily="18" charset="0"/>
              </a:rPr>
              <a:t>-</a:t>
            </a:r>
            <a:r>
              <a:rPr lang="en-US" sz="4800" b="1" dirty="0" err="1" smtClean="0">
                <a:latin typeface="Times New Roman" pitchFamily="18" charset="0"/>
              </a:rPr>
              <a:t>cô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hối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hận</a:t>
            </a:r>
            <a:r>
              <a:rPr lang="en-US" sz="4800" b="1" dirty="0" smtClean="0">
                <a:latin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</a:rPr>
              <a:t>muốn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xin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lỗi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Cô-rét-ti</a:t>
            </a:r>
            <a:r>
              <a:rPr lang="en-US" sz="4800" b="1" dirty="0" smtClean="0">
                <a:latin typeface="Times New Roman" pitchFamily="18" charset="0"/>
              </a:rPr>
              <a:t> ?</a:t>
            </a:r>
            <a:endParaRPr lang="en-US" sz="4800" b="1" dirty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600200"/>
            <a:ext cx="8839200" cy="5257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fr-FR" sz="4800" b="1" dirty="0" smtClean="0">
                <a:latin typeface="Times New Roman" pitchFamily="18" charset="0"/>
              </a:rPr>
              <a:t>    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hối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hận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vì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sau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cơn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giận</a:t>
            </a:r>
            <a:r>
              <a:rPr lang="fr-FR" sz="4800" b="1" dirty="0" smtClean="0">
                <a:latin typeface="Times New Roman" pitchFamily="18" charset="0"/>
              </a:rPr>
              <a:t>, khi </a:t>
            </a:r>
            <a:r>
              <a:rPr lang="fr-FR" sz="4800" b="1" dirty="0" err="1" smtClean="0">
                <a:latin typeface="Times New Roman" pitchFamily="18" charset="0"/>
              </a:rPr>
              <a:t>bình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tĩnh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lại</a:t>
            </a:r>
            <a:r>
              <a:rPr lang="fr-FR" sz="4800" b="1" dirty="0" smtClean="0">
                <a:latin typeface="Times New Roman" pitchFamily="18" charset="0"/>
              </a:rPr>
              <a:t>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thấy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rằng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-</a:t>
            </a:r>
            <a:r>
              <a:rPr lang="fr-FR" sz="4800" b="1" dirty="0" err="1" smtClean="0">
                <a:latin typeface="Times New Roman" pitchFamily="18" charset="0"/>
              </a:rPr>
              <a:t>rét</a:t>
            </a:r>
            <a:r>
              <a:rPr lang="fr-FR" sz="4800" b="1" dirty="0" smtClean="0">
                <a:latin typeface="Times New Roman" pitchFamily="18" charset="0"/>
              </a:rPr>
              <a:t>-ti </a:t>
            </a:r>
            <a:r>
              <a:rPr lang="fr-FR" sz="4800" b="1" dirty="0" err="1" smtClean="0">
                <a:latin typeface="Times New Roman" pitchFamily="18" charset="0"/>
              </a:rPr>
              <a:t>không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cố</a:t>
            </a:r>
            <a:r>
              <a:rPr lang="fr-FR" sz="4800" b="1" dirty="0" smtClean="0">
                <a:latin typeface="Times New Roman" pitchFamily="18" charset="0"/>
              </a:rPr>
              <a:t> ý </a:t>
            </a:r>
            <a:r>
              <a:rPr lang="fr-FR" sz="4800" b="1" dirty="0" err="1" smtClean="0">
                <a:latin typeface="Times New Roman" pitchFamily="18" charset="0"/>
              </a:rPr>
              <a:t>chạm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vào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khuỷu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tay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mình</a:t>
            </a:r>
            <a:r>
              <a:rPr lang="fr-FR" sz="4800" b="1" dirty="0" smtClean="0">
                <a:latin typeface="Times New Roman" pitchFamily="18" charset="0"/>
              </a:rPr>
              <a:t>.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nhìn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thấy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vai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áo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sứt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chỉ</a:t>
            </a:r>
            <a:r>
              <a:rPr lang="fr-FR" sz="4800" b="1" dirty="0" smtClean="0">
                <a:latin typeface="Times New Roman" pitchFamily="18" charset="0"/>
              </a:rPr>
              <a:t>, </a:t>
            </a:r>
            <a:r>
              <a:rPr lang="fr-FR" sz="4800" b="1" dirty="0" err="1" smtClean="0">
                <a:latin typeface="Times New Roman" pitchFamily="18" charset="0"/>
              </a:rPr>
              <a:t>thấy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thương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và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càng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hối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hận</a:t>
            </a:r>
            <a:r>
              <a:rPr lang="fr-FR" sz="4800" b="1" dirty="0" smtClean="0">
                <a:latin typeface="Times New Roman" pitchFamily="18" charset="0"/>
              </a:rPr>
              <a:t>.</a:t>
            </a:r>
            <a:endParaRPr lang="en-US" sz="48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smtClean="0">
                <a:latin typeface="Times New Roman" pitchFamily="18" charset="0"/>
              </a:rPr>
              <a:t>3.Hai </a:t>
            </a:r>
            <a:r>
              <a:rPr lang="en-US" sz="4400" b="1" dirty="0" err="1" smtClean="0">
                <a:latin typeface="Times New Roman" pitchFamily="18" charset="0"/>
              </a:rPr>
              <a:t>bạn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đã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làm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lành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với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nhau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ra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sao</a:t>
            </a:r>
            <a:r>
              <a:rPr lang="en-US" sz="4400" b="1" dirty="0" smtClean="0">
                <a:latin typeface="Times New Roman" pitchFamily="18" charset="0"/>
              </a:rPr>
              <a:t> ?</a:t>
            </a:r>
            <a:endParaRPr lang="en-US" sz="4400" b="1" dirty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348800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400" b="1" dirty="0" smtClean="0">
                <a:latin typeface="Times New Roman" pitchFamily="18" charset="0"/>
              </a:rPr>
              <a:t>    Tan </a:t>
            </a:r>
            <a:r>
              <a:rPr lang="fr-FR" sz="4400" b="1" dirty="0" err="1" smtClean="0">
                <a:latin typeface="Times New Roman" pitchFamily="18" charset="0"/>
              </a:rPr>
              <a:t>học</a:t>
            </a:r>
            <a:r>
              <a:rPr lang="fr-FR" sz="4400" b="1" dirty="0" smtClean="0">
                <a:latin typeface="Times New Roman" pitchFamily="18" charset="0"/>
              </a:rPr>
              <a:t>, </a:t>
            </a:r>
            <a:r>
              <a:rPr lang="fr-FR" sz="4400" b="1" dirty="0" err="1" smtClean="0">
                <a:latin typeface="Times New Roman" pitchFamily="18" charset="0"/>
              </a:rPr>
              <a:t>thấy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Cô</a:t>
            </a:r>
            <a:r>
              <a:rPr lang="fr-FR" sz="4400" b="1" dirty="0" smtClean="0">
                <a:latin typeface="Times New Roman" pitchFamily="18" charset="0"/>
              </a:rPr>
              <a:t>-</a:t>
            </a:r>
            <a:r>
              <a:rPr lang="fr-FR" sz="4400" b="1" dirty="0" err="1" smtClean="0">
                <a:latin typeface="Times New Roman" pitchFamily="18" charset="0"/>
              </a:rPr>
              <a:t>rét</a:t>
            </a:r>
            <a:r>
              <a:rPr lang="fr-FR" sz="4400" b="1" dirty="0" smtClean="0">
                <a:latin typeface="Times New Roman" pitchFamily="18" charset="0"/>
              </a:rPr>
              <a:t>-ti </a:t>
            </a:r>
            <a:r>
              <a:rPr lang="fr-FR" sz="4400" b="1" dirty="0" err="1" smtClean="0">
                <a:latin typeface="Times New Roman" pitchFamily="18" charset="0"/>
              </a:rPr>
              <a:t>đi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theo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mình</a:t>
            </a:r>
            <a:r>
              <a:rPr lang="fr-FR" sz="4400" b="1" dirty="0" smtClean="0">
                <a:latin typeface="Times New Roman" pitchFamily="18" charset="0"/>
              </a:rPr>
              <a:t>, En-ri-</a:t>
            </a:r>
            <a:r>
              <a:rPr lang="fr-FR" sz="4400" b="1" dirty="0" err="1" smtClean="0">
                <a:latin typeface="Times New Roman" pitchFamily="18" charset="0"/>
              </a:rPr>
              <a:t>cô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nghĩ</a:t>
            </a:r>
            <a:r>
              <a:rPr lang="fr-FR" sz="4400" b="1" dirty="0" smtClean="0">
                <a:latin typeface="Times New Roman" pitchFamily="18" charset="0"/>
              </a:rPr>
              <a:t> là </a:t>
            </a:r>
            <a:r>
              <a:rPr lang="fr-FR" sz="4400" b="1" dirty="0" err="1" smtClean="0">
                <a:latin typeface="Times New Roman" pitchFamily="18" charset="0"/>
              </a:rPr>
              <a:t>bạn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định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đánh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mình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nên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rút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thước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cầm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tay</a:t>
            </a:r>
            <a:r>
              <a:rPr lang="fr-FR" sz="4400" b="1" dirty="0" smtClean="0">
                <a:latin typeface="Times New Roman" pitchFamily="18" charset="0"/>
              </a:rPr>
              <a:t>. </a:t>
            </a:r>
            <a:r>
              <a:rPr lang="fr-FR" sz="4400" b="1" dirty="0" err="1" smtClean="0">
                <a:latin typeface="Times New Roman" pitchFamily="18" charset="0"/>
              </a:rPr>
              <a:t>Nhưng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Cô</a:t>
            </a:r>
            <a:r>
              <a:rPr lang="fr-FR" sz="4400" b="1" dirty="0" smtClean="0">
                <a:latin typeface="Times New Roman" pitchFamily="18" charset="0"/>
              </a:rPr>
              <a:t>-</a:t>
            </a:r>
            <a:r>
              <a:rPr lang="fr-FR" sz="4400" b="1" dirty="0" err="1" smtClean="0">
                <a:latin typeface="Times New Roman" pitchFamily="18" charset="0"/>
              </a:rPr>
              <a:t>rét</a:t>
            </a:r>
            <a:r>
              <a:rPr lang="fr-FR" sz="4400" b="1" dirty="0" smtClean="0">
                <a:latin typeface="Times New Roman" pitchFamily="18" charset="0"/>
              </a:rPr>
              <a:t>-ti </a:t>
            </a:r>
            <a:r>
              <a:rPr lang="fr-FR" sz="4400" b="1" dirty="0" err="1" smtClean="0">
                <a:latin typeface="Times New Roman" pitchFamily="18" charset="0"/>
              </a:rPr>
              <a:t>cười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hiền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hậu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đề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nghị</a:t>
            </a:r>
            <a:r>
              <a:rPr lang="fr-FR" sz="4400" b="1" dirty="0" smtClean="0">
                <a:latin typeface="Times New Roman" pitchFamily="18" charset="0"/>
              </a:rPr>
              <a:t> «  Ta </a:t>
            </a:r>
            <a:r>
              <a:rPr lang="fr-FR" sz="4400" b="1" dirty="0" err="1" smtClean="0">
                <a:latin typeface="Times New Roman" pitchFamily="18" charset="0"/>
              </a:rPr>
              <a:t>lại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thân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nhau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như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trước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đi</a:t>
            </a:r>
            <a:r>
              <a:rPr lang="fr-FR" sz="4400" b="1" dirty="0" smtClean="0">
                <a:latin typeface="Times New Roman" pitchFamily="18" charset="0"/>
              </a:rPr>
              <a:t> !» </a:t>
            </a:r>
            <a:r>
              <a:rPr lang="fr-FR" sz="4400" b="1" dirty="0" err="1" smtClean="0">
                <a:latin typeface="Times New Roman" pitchFamily="18" charset="0"/>
              </a:rPr>
              <a:t>khiến</a:t>
            </a:r>
            <a:r>
              <a:rPr lang="fr-FR" sz="4400" b="1" dirty="0" smtClean="0">
                <a:latin typeface="Times New Roman" pitchFamily="18" charset="0"/>
              </a:rPr>
              <a:t> En-ri-</a:t>
            </a:r>
            <a:r>
              <a:rPr lang="fr-FR" sz="4400" b="1" dirty="0" err="1" smtClean="0">
                <a:latin typeface="Times New Roman" pitchFamily="18" charset="0"/>
              </a:rPr>
              <a:t>cô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ngạc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nhiên</a:t>
            </a:r>
            <a:r>
              <a:rPr lang="fr-FR" sz="4400" b="1" dirty="0" smtClean="0">
                <a:latin typeface="Times New Roman" pitchFamily="18" charset="0"/>
              </a:rPr>
              <a:t>, </a:t>
            </a:r>
            <a:r>
              <a:rPr lang="fr-FR" sz="4400" b="1" dirty="0" err="1" smtClean="0">
                <a:latin typeface="Times New Roman" pitchFamily="18" charset="0"/>
              </a:rPr>
              <a:t>rồi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vui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mừng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ôm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chầm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lấy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bạn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vì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cậu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muốn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làm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lành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với</a:t>
            </a:r>
            <a:r>
              <a:rPr lang="fr-FR" sz="4400" b="1" dirty="0" smtClean="0">
                <a:latin typeface="Times New Roman" pitchFamily="18" charset="0"/>
              </a:rPr>
              <a:t> </a:t>
            </a:r>
            <a:r>
              <a:rPr lang="fr-FR" sz="4400" b="1" dirty="0" err="1" smtClean="0">
                <a:latin typeface="Times New Roman" pitchFamily="18" charset="0"/>
              </a:rPr>
              <a:t>bạn</a:t>
            </a:r>
            <a:r>
              <a:rPr lang="fr-FR" sz="4400" b="1" dirty="0" smtClean="0">
                <a:latin typeface="Times New Roman" pitchFamily="18" charset="0"/>
              </a:rPr>
              <a:t>.</a:t>
            </a:r>
            <a:endParaRPr lang="en-US" sz="44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228600"/>
            <a:ext cx="8991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 smtClean="0">
                <a:latin typeface="Times New Roman" pitchFamily="18" charset="0"/>
              </a:rPr>
              <a:t>4. </a:t>
            </a:r>
            <a:r>
              <a:rPr lang="en-US" sz="6000" b="1" dirty="0" err="1" smtClean="0">
                <a:latin typeface="Times New Roman" pitchFamily="18" charset="0"/>
              </a:rPr>
              <a:t>Bố</a:t>
            </a:r>
            <a:r>
              <a:rPr lang="en-US" sz="6000" b="1" dirty="0" smtClean="0">
                <a:latin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</a:rPr>
              <a:t>đã</a:t>
            </a:r>
            <a:r>
              <a:rPr lang="en-US" sz="6000" b="1" dirty="0" smtClean="0">
                <a:latin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</a:rPr>
              <a:t>trách</a:t>
            </a:r>
            <a:r>
              <a:rPr lang="en-US" sz="6000" b="1" dirty="0" smtClean="0">
                <a:latin typeface="Times New Roman" pitchFamily="18" charset="0"/>
              </a:rPr>
              <a:t> En-</a:t>
            </a:r>
            <a:r>
              <a:rPr lang="en-US" sz="6000" b="1" dirty="0" err="1" smtClean="0">
                <a:latin typeface="Times New Roman" pitchFamily="18" charset="0"/>
              </a:rPr>
              <a:t>ri</a:t>
            </a:r>
            <a:r>
              <a:rPr lang="en-US" sz="6000" b="1" dirty="0" smtClean="0">
                <a:latin typeface="Times New Roman" pitchFamily="18" charset="0"/>
              </a:rPr>
              <a:t>-</a:t>
            </a:r>
            <a:r>
              <a:rPr lang="en-US" sz="6000" b="1" dirty="0" err="1" smtClean="0">
                <a:latin typeface="Times New Roman" pitchFamily="18" charset="0"/>
              </a:rPr>
              <a:t>cô</a:t>
            </a:r>
            <a:r>
              <a:rPr lang="en-US" sz="6000" b="1" dirty="0" smtClean="0">
                <a:latin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</a:rPr>
              <a:t>như</a:t>
            </a:r>
            <a:r>
              <a:rPr lang="en-US" sz="6000" b="1" dirty="0" smtClean="0">
                <a:latin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</a:rPr>
              <a:t>thế</a:t>
            </a:r>
            <a:r>
              <a:rPr lang="en-US" sz="6000" b="1" dirty="0" smtClean="0">
                <a:latin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</a:rPr>
              <a:t>nào</a:t>
            </a:r>
            <a:r>
              <a:rPr lang="en-US" sz="6000" b="1" dirty="0" smtClean="0">
                <a:latin typeface="Times New Roman" pitchFamily="18" charset="0"/>
              </a:rPr>
              <a:t> ? </a:t>
            </a:r>
            <a:endParaRPr lang="en-US" sz="6000" b="1" dirty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286000"/>
            <a:ext cx="8991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6000" b="1" dirty="0" smtClean="0">
                <a:latin typeface="Times New Roman" pitchFamily="18" charset="0"/>
              </a:rPr>
              <a:t>  </a:t>
            </a:r>
            <a:r>
              <a:rPr lang="fr-FR" sz="6000" b="1" dirty="0" err="1" smtClean="0">
                <a:latin typeface="Times New Roman" pitchFamily="18" charset="0"/>
              </a:rPr>
              <a:t>Bố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đã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trách</a:t>
            </a:r>
            <a:r>
              <a:rPr lang="fr-FR" sz="6000" b="1" dirty="0" smtClean="0">
                <a:latin typeface="Times New Roman" pitchFamily="18" charset="0"/>
              </a:rPr>
              <a:t> En-ri-</a:t>
            </a:r>
            <a:r>
              <a:rPr lang="fr-FR" sz="6000" b="1" dirty="0" err="1" smtClean="0">
                <a:latin typeface="Times New Roman" pitchFamily="18" charset="0"/>
              </a:rPr>
              <a:t>cô</a:t>
            </a:r>
            <a:r>
              <a:rPr lang="fr-FR" sz="6000" b="1" dirty="0" smtClean="0">
                <a:latin typeface="Times New Roman" pitchFamily="18" charset="0"/>
              </a:rPr>
              <a:t> là </a:t>
            </a:r>
            <a:r>
              <a:rPr lang="fr-FR" sz="6000" b="1" dirty="0" err="1" smtClean="0">
                <a:latin typeface="Times New Roman" pitchFamily="18" charset="0"/>
              </a:rPr>
              <a:t>người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có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lỗi</a:t>
            </a:r>
            <a:r>
              <a:rPr lang="fr-FR" sz="6000" b="1" dirty="0" smtClean="0">
                <a:latin typeface="Times New Roman" pitchFamily="18" charset="0"/>
              </a:rPr>
              <a:t>, </a:t>
            </a:r>
            <a:r>
              <a:rPr lang="fr-FR" sz="6000" b="1" dirty="0" err="1" smtClean="0">
                <a:latin typeface="Times New Roman" pitchFamily="18" charset="0"/>
              </a:rPr>
              <a:t>đã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không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xin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lỗi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bạn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trước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lại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còn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giơ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thước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doạ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đánh</a:t>
            </a:r>
            <a:r>
              <a:rPr lang="fr-FR" sz="6000" b="1" dirty="0" smtClean="0">
                <a:latin typeface="Times New Roman" pitchFamily="18" charset="0"/>
              </a:rPr>
              <a:t> </a:t>
            </a:r>
            <a:r>
              <a:rPr lang="fr-FR" sz="6000" b="1" dirty="0" err="1" smtClean="0">
                <a:latin typeface="Times New Roman" pitchFamily="18" charset="0"/>
              </a:rPr>
              <a:t>bạn</a:t>
            </a:r>
            <a:r>
              <a:rPr lang="fr-FR" sz="6000" b="1" dirty="0" smtClean="0">
                <a:latin typeface="Times New Roman" pitchFamily="18" charset="0"/>
              </a:rPr>
              <a:t>.</a:t>
            </a:r>
            <a:endParaRPr lang="en-US" sz="60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zoom dir="in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5260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800" b="1" dirty="0" smtClean="0">
                <a:latin typeface="Times New Roman" pitchFamily="18" charset="0"/>
              </a:rPr>
              <a:t>     </a:t>
            </a:r>
            <a:r>
              <a:rPr lang="fr-FR" sz="4800" b="1" dirty="0" err="1" smtClean="0">
                <a:latin typeface="Times New Roman" pitchFamily="18" charset="0"/>
              </a:rPr>
              <a:t>Bố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trách</a:t>
            </a:r>
            <a:r>
              <a:rPr lang="fr-FR" sz="4800" b="1" dirty="0" smtClean="0">
                <a:latin typeface="Times New Roman" pitchFamily="18" charset="0"/>
              </a:rPr>
              <a:t>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như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vậy</a:t>
            </a:r>
            <a:r>
              <a:rPr lang="fr-FR" sz="4800" b="1" dirty="0" smtClean="0">
                <a:latin typeface="Times New Roman" pitchFamily="18" charset="0"/>
              </a:rPr>
              <a:t> là </a:t>
            </a:r>
            <a:r>
              <a:rPr lang="fr-FR" sz="4800" b="1" dirty="0" err="1" smtClean="0">
                <a:latin typeface="Times New Roman" pitchFamily="18" charset="0"/>
              </a:rPr>
              <a:t>đúng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vì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 là </a:t>
            </a:r>
            <a:r>
              <a:rPr lang="fr-FR" sz="4800" b="1" dirty="0" err="1" smtClean="0">
                <a:latin typeface="Times New Roman" pitchFamily="18" charset="0"/>
              </a:rPr>
              <a:t>người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có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lỗi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đáng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lẽ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phải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xin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lỗi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-</a:t>
            </a:r>
            <a:r>
              <a:rPr lang="fr-FR" sz="4800" b="1" dirty="0" err="1" smtClean="0">
                <a:latin typeface="Times New Roman" pitchFamily="18" charset="0"/>
              </a:rPr>
              <a:t>rét</a:t>
            </a:r>
            <a:r>
              <a:rPr lang="fr-FR" sz="4800" b="1" dirty="0" smtClean="0">
                <a:latin typeface="Times New Roman" pitchFamily="18" charset="0"/>
              </a:rPr>
              <a:t>-ti </a:t>
            </a:r>
            <a:r>
              <a:rPr lang="fr-FR" sz="4800" b="1" dirty="0" err="1" smtClean="0">
                <a:latin typeface="Times New Roman" pitchFamily="18" charset="0"/>
              </a:rPr>
              <a:t>nhưng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không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đủ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can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đảm</a:t>
            </a:r>
            <a:r>
              <a:rPr lang="fr-FR" sz="4800" b="1" dirty="0" smtClean="0">
                <a:latin typeface="Times New Roman" pitchFamily="18" charset="0"/>
              </a:rPr>
              <a:t>. </a:t>
            </a:r>
            <a:r>
              <a:rPr lang="fr-FR" sz="4800" b="1" dirty="0" err="1" smtClean="0">
                <a:latin typeface="Times New Roman" pitchFamily="18" charset="0"/>
              </a:rPr>
              <a:t>Sau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đó</a:t>
            </a:r>
            <a:r>
              <a:rPr lang="fr-FR" sz="4800" b="1" dirty="0" smtClean="0">
                <a:latin typeface="Times New Roman" pitchFamily="18" charset="0"/>
              </a:rPr>
              <a:t> ,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còn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hiểu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lầm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-</a:t>
            </a:r>
            <a:r>
              <a:rPr lang="fr-FR" sz="4800" b="1" dirty="0" err="1" smtClean="0">
                <a:latin typeface="Times New Roman" pitchFamily="18" charset="0"/>
              </a:rPr>
              <a:t>rét</a:t>
            </a:r>
            <a:r>
              <a:rPr lang="fr-FR" sz="4800" b="1" dirty="0" smtClean="0">
                <a:latin typeface="Times New Roman" pitchFamily="18" charset="0"/>
              </a:rPr>
              <a:t>-ti </a:t>
            </a:r>
            <a:r>
              <a:rPr lang="fr-FR" sz="4800" b="1" dirty="0" err="1" smtClean="0">
                <a:latin typeface="Times New Roman" pitchFamily="18" charset="0"/>
              </a:rPr>
              <a:t>nên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đã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giơ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thước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doạ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đánh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.</a:t>
            </a:r>
            <a:endParaRPr lang="en-US" sz="4800" b="1" dirty="0"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286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smtClean="0">
                <a:latin typeface="Times New Roman" pitchFamily="18" charset="0"/>
              </a:rPr>
              <a:t>5. </a:t>
            </a:r>
            <a:r>
              <a:rPr lang="en-US" sz="4800" b="1" dirty="0" err="1" smtClean="0">
                <a:latin typeface="Times New Roman" pitchFamily="18" charset="0"/>
              </a:rPr>
              <a:t>Bố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trách</a:t>
            </a:r>
            <a:r>
              <a:rPr lang="en-US" sz="4800" b="1" dirty="0" smtClean="0">
                <a:latin typeface="Times New Roman" pitchFamily="18" charset="0"/>
              </a:rPr>
              <a:t> En-</a:t>
            </a:r>
            <a:r>
              <a:rPr lang="en-US" sz="4800" b="1" dirty="0" err="1" smtClean="0">
                <a:latin typeface="Times New Roman" pitchFamily="18" charset="0"/>
              </a:rPr>
              <a:t>ri</a:t>
            </a:r>
            <a:r>
              <a:rPr lang="en-US" sz="4800" b="1" dirty="0" smtClean="0">
                <a:latin typeface="Times New Roman" pitchFamily="18" charset="0"/>
              </a:rPr>
              <a:t>-</a:t>
            </a:r>
            <a:r>
              <a:rPr lang="en-US" sz="4800" b="1" dirty="0" err="1" smtClean="0">
                <a:latin typeface="Times New Roman" pitchFamily="18" charset="0"/>
              </a:rPr>
              <a:t>cô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như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vậy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là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đúng</a:t>
            </a:r>
            <a:r>
              <a:rPr lang="en-US" sz="4800" b="1" dirty="0" smtClean="0">
                <a:latin typeface="Times New Roman" pitchFamily="18" charset="0"/>
              </a:rPr>
              <a:t> hay </a:t>
            </a:r>
            <a:r>
              <a:rPr lang="en-US" sz="4800" b="1" dirty="0" err="1" smtClean="0">
                <a:latin typeface="Times New Roman" pitchFamily="18" charset="0"/>
              </a:rPr>
              <a:t>sai</a:t>
            </a:r>
            <a:r>
              <a:rPr lang="en-US" sz="4800" b="1" dirty="0" smtClean="0">
                <a:latin typeface="Times New Roman" pitchFamily="18" charset="0"/>
              </a:rPr>
              <a:t> ? </a:t>
            </a:r>
            <a:r>
              <a:rPr lang="en-US" sz="4800" b="1" dirty="0" err="1" smtClean="0">
                <a:latin typeface="Times New Roman" pitchFamily="18" charset="0"/>
              </a:rPr>
              <a:t>Vì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sao</a:t>
            </a:r>
            <a:r>
              <a:rPr lang="en-US" sz="4800" b="1" dirty="0" smtClean="0">
                <a:latin typeface="Times New Roman" pitchFamily="18" charset="0"/>
              </a:rPr>
              <a:t> ?</a:t>
            </a:r>
            <a:endParaRPr lang="en-US" sz="48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smtClean="0">
                <a:latin typeface="Times New Roman" pitchFamily="18" charset="0"/>
              </a:rPr>
              <a:t>6. </a:t>
            </a:r>
            <a:r>
              <a:rPr lang="en-US" sz="4800" b="1" dirty="0" err="1" smtClean="0">
                <a:latin typeface="Times New Roman" pitchFamily="18" charset="0"/>
              </a:rPr>
              <a:t>Hai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bạn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nhỏ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có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gì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đáng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khen</a:t>
            </a:r>
            <a:r>
              <a:rPr lang="en-US" sz="4800" b="1" dirty="0" smtClean="0">
                <a:latin typeface="Times New Roman" pitchFamily="18" charset="0"/>
              </a:rPr>
              <a:t>?</a:t>
            </a:r>
            <a:endParaRPr lang="en-US" sz="4800" b="1" dirty="0"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8382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800" b="1" dirty="0" smtClean="0">
                <a:latin typeface="Times New Roman" pitchFamily="18" charset="0"/>
              </a:rPr>
              <a:t> - En-ri-</a:t>
            </a:r>
            <a:r>
              <a:rPr lang="fr-FR" sz="4800" b="1" dirty="0" err="1" smtClean="0">
                <a:latin typeface="Times New Roman" pitchFamily="18" charset="0"/>
              </a:rPr>
              <a:t>cô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đáng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khen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vì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cậu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biết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ân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hận</a:t>
            </a:r>
            <a:r>
              <a:rPr lang="fr-FR" sz="4800" b="1" dirty="0" smtClean="0">
                <a:latin typeface="Times New Roman" pitchFamily="18" charset="0"/>
              </a:rPr>
              <a:t>, </a:t>
            </a:r>
            <a:r>
              <a:rPr lang="fr-FR" sz="4800" b="1" dirty="0" err="1" smtClean="0">
                <a:latin typeface="Times New Roman" pitchFamily="18" charset="0"/>
              </a:rPr>
              <a:t>biết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thương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, khi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làm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lành</a:t>
            </a:r>
            <a:r>
              <a:rPr lang="fr-FR" sz="4800" b="1" dirty="0" smtClean="0">
                <a:latin typeface="Times New Roman" pitchFamily="18" charset="0"/>
              </a:rPr>
              <a:t>, </a:t>
            </a:r>
            <a:r>
              <a:rPr lang="fr-FR" sz="4800" b="1" dirty="0" err="1" smtClean="0">
                <a:latin typeface="Times New Roman" pitchFamily="18" charset="0"/>
              </a:rPr>
              <a:t>cậu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cảm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động</a:t>
            </a:r>
            <a:r>
              <a:rPr lang="fr-FR" sz="4800" b="1" dirty="0" smtClean="0">
                <a:latin typeface="Times New Roman" pitchFamily="18" charset="0"/>
              </a:rPr>
              <a:t>, </a:t>
            </a:r>
            <a:r>
              <a:rPr lang="fr-FR" sz="4800" b="1" dirty="0" err="1" smtClean="0">
                <a:latin typeface="Times New Roman" pitchFamily="18" charset="0"/>
              </a:rPr>
              <a:t>ôm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chầm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lấy</a:t>
            </a:r>
            <a:r>
              <a:rPr lang="fr-FR" sz="4800" b="1" dirty="0" smtClean="0">
                <a:latin typeface="Times New Roman" pitchFamily="18" charset="0"/>
              </a:rPr>
              <a:t> </a:t>
            </a:r>
            <a:r>
              <a:rPr lang="fr-FR" sz="4800" b="1" dirty="0" err="1" smtClean="0">
                <a:latin typeface="Times New Roman" pitchFamily="18" charset="0"/>
              </a:rPr>
              <a:t>bạn</a:t>
            </a:r>
            <a:r>
              <a:rPr lang="fr-FR" sz="4800" b="1" dirty="0" smtClean="0">
                <a:latin typeface="Times New Roman" pitchFamily="18" charset="0"/>
              </a:rPr>
              <a:t>. </a:t>
            </a:r>
            <a:endParaRPr lang="en-US" sz="4800" b="1" dirty="0"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811012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4800" b="1" dirty="0" err="1" smtClean="0">
                <a:latin typeface="Times New Roman" pitchFamily="18" charset="0"/>
              </a:rPr>
              <a:t>Cô-rét-ti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đáng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khen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vì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cậu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biết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quý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trọng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tình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bạn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và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rất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độ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lượng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nên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đã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chủ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động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làm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lành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với</a:t>
            </a:r>
            <a:r>
              <a:rPr lang="en-US" sz="4800" b="1" dirty="0" smtClean="0">
                <a:latin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</a:rPr>
              <a:t>bạn</a:t>
            </a:r>
            <a:r>
              <a:rPr lang="en-US" sz="4800" b="1" dirty="0" smtClean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410</Words>
  <Application>Microsoft Office PowerPoint</Application>
  <PresentationFormat>On-screen Show (4:3)</PresentationFormat>
  <Paragraphs>23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X45C</dc:creator>
  <cp:lastModifiedBy>manhcuong</cp:lastModifiedBy>
  <cp:revision>87</cp:revision>
  <dcterms:created xsi:type="dcterms:W3CDTF">2014-11-02T00:45:15Z</dcterms:created>
  <dcterms:modified xsi:type="dcterms:W3CDTF">2015-11-24T15:17:28Z</dcterms:modified>
</cp:coreProperties>
</file>