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24" r:id="rId2"/>
  </p:sldMasterIdLst>
  <p:notesMasterIdLst>
    <p:notesMasterId r:id="rId28"/>
  </p:notesMasterIdLst>
  <p:sldIdLst>
    <p:sldId id="296" r:id="rId3"/>
    <p:sldId id="279" r:id="rId4"/>
    <p:sldId id="280" r:id="rId5"/>
    <p:sldId id="257" r:id="rId6"/>
    <p:sldId id="295" r:id="rId7"/>
    <p:sldId id="259" r:id="rId8"/>
    <p:sldId id="268" r:id="rId9"/>
    <p:sldId id="264" r:id="rId10"/>
    <p:sldId id="286" r:id="rId11"/>
    <p:sldId id="288" r:id="rId12"/>
    <p:sldId id="292" r:id="rId13"/>
    <p:sldId id="265" r:id="rId14"/>
    <p:sldId id="266" r:id="rId15"/>
    <p:sldId id="267" r:id="rId16"/>
    <p:sldId id="269" r:id="rId17"/>
    <p:sldId id="270" r:id="rId18"/>
    <p:sldId id="271" r:id="rId19"/>
    <p:sldId id="293" r:id="rId20"/>
    <p:sldId id="276" r:id="rId21"/>
    <p:sldId id="272" r:id="rId22"/>
    <p:sldId id="273" r:id="rId23"/>
    <p:sldId id="274" r:id="rId24"/>
    <p:sldId id="275" r:id="rId25"/>
    <p:sldId id="278" r:id="rId26"/>
    <p:sldId id="277" r:id="rId2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9900"/>
    <a:srgbClr val="0066CC"/>
    <a:srgbClr val="0066FF"/>
    <a:srgbClr val="CC0099"/>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512"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89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7FAAC2-4A11-4C16-AB5E-6AD5F4560C49}" type="datetimeFigureOut">
              <a:rPr lang="en-US" smtClean="0"/>
              <a:t>3/24/2018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5226D7-E0B2-4783-8518-FBBB99AB35BF}" type="slidenum">
              <a:rPr lang="en-US" smtClean="0"/>
              <a:t>‹#›</a:t>
            </a:fld>
            <a:endParaRPr lang="en-US"/>
          </a:p>
        </p:txBody>
      </p:sp>
    </p:spTree>
    <p:extLst>
      <p:ext uri="{BB962C8B-B14F-4D97-AF65-F5344CB8AC3E}">
        <p14:creationId xmlns:p14="http://schemas.microsoft.com/office/powerpoint/2010/main" val="1817065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BCC7AFC3-2AA6-471E-86FF-A510B1117255}" type="slidenum">
              <a:rPr lang="en-US" smtClean="0">
                <a:solidFill>
                  <a:srgbClr val="000000"/>
                </a:solidFill>
              </a:rPr>
              <a:pPr/>
              <a:t>1</a:t>
            </a:fld>
            <a:endParaRPr lang="en-US" smtClean="0">
              <a:solidFill>
                <a:srgbClr val="000000"/>
              </a:solidFill>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749813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9525 h 1912"/>
              <a:gd name="T4" fmla="*/ 0 w 1588"/>
              <a:gd name="T5" fmla="*/ 9525 h 1912"/>
              <a:gd name="T6" fmla="*/ 0 w 1588"/>
              <a:gd name="T7" fmla="*/ 95250 h 1912"/>
              <a:gd name="T8" fmla="*/ 0 w 1588"/>
              <a:gd name="T9" fmla="*/ 3035300 h 1912"/>
              <a:gd name="T10" fmla="*/ 0 w 1588"/>
              <a:gd name="T11" fmla="*/ 3035300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w="9525">
            <a:noFill/>
            <a:round/>
            <a:headEnd/>
            <a:tailEnd/>
          </a:ln>
        </p:spPr>
        <p:txBody>
          <a:bodyPr/>
          <a:lstStyle/>
          <a:p>
            <a:pPr>
              <a:defRPr/>
            </a:pPr>
            <a:endParaRPr lang="en-US"/>
          </a:p>
        </p:txBody>
      </p:sp>
      <p:sp>
        <p:nvSpPr>
          <p:cNvPr id="3481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3481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ABD4313F-3C5C-406C-96CB-1C2090B37B13}"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DFBAED-096B-4797-9257-7EB3CEC4365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20811A-2CF7-4C00-B6D3-701BE45E750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2229DC9-90B3-4648-85CC-59513A119A6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92100"/>
            <a:ext cx="8229600" cy="13843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050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038600"/>
            <a:ext cx="40386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69F5F01-47BE-45E5-9BAE-8DD24718A2E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92100"/>
            <a:ext cx="8229600" cy="5727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94CE7C-9D80-4986-987E-66081EA68E9A}"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0F28A4-0AAF-40E7-B7A7-AF761A2BB5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54167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A0A7563-5709-4F1A-9095-184E77EE2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00746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F657FA-036B-446B-A143-8801475DFF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3814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97D361-6E4D-4F94-9D4D-9B80FA4B23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8716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A99BE2-6E2E-44B7-990A-1128425288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2154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E33A28-C524-44EB-A6F3-FC0096F6D3DD}"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CC9E6CE-6213-4E03-8B8F-826B73444B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7455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331B046-64D8-4CAF-AF44-EE6AAF80CB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8658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558482-3015-4F21-AD6F-5C77822594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09980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00ED01-6D55-4511-BB8C-0E8F63BCA6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10899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0E9752-9D21-40C0-A0FE-C160444CB5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43224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CBA007-2A87-4D6E-B807-BF050649F6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5723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4A739D-B60C-45A4-9474-9BE787A527A4}"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E7F334-4B4B-4AE2-84DA-FDEE5179A669}"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8C46D86-FC66-4730-806E-0163C83E5D9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CF53676-1DE1-4FA5-A7A4-377E70AF389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E3572CD-CD6D-4F55-8A88-2D1AD4B9817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0765A2-B157-4D9C-A61A-A7AFF7C85DBB}"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2E42392-AB81-4F50-B32D-474E91FF859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379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37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effectLst>
                  <a:outerShdw blurRad="38100" dist="38100" dir="2700000" algn="tl">
                    <a:srgbClr val="000000"/>
                  </a:outerShdw>
                </a:effectLst>
              </a:defRPr>
            </a:lvl1pPr>
          </a:lstStyle>
          <a:p>
            <a:pPr>
              <a:defRPr/>
            </a:pPr>
            <a:endParaRPr lang="en-US"/>
          </a:p>
        </p:txBody>
      </p:sp>
      <p:sp>
        <p:nvSpPr>
          <p:cNvPr id="337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effectLst>
                  <a:outerShdw blurRad="38100" dist="38100" dir="2700000" algn="tl">
                    <a:srgbClr val="000000"/>
                  </a:outerShdw>
                </a:effectLst>
              </a:defRPr>
            </a:lvl1pPr>
          </a:lstStyle>
          <a:p>
            <a:pPr>
              <a:defRPr/>
            </a:pPr>
            <a:endParaRPr lang="en-US"/>
          </a:p>
        </p:txBody>
      </p:sp>
      <p:sp>
        <p:nvSpPr>
          <p:cNvPr id="337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000000"/>
                  </a:outerShdw>
                </a:effectLst>
              </a:defRPr>
            </a:lvl1pPr>
          </a:lstStyle>
          <a:p>
            <a:pPr>
              <a:defRPr/>
            </a:pPr>
            <a:fld id="{487F02E2-0961-49EB-A332-CC1CC88CEEA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723"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itchFamily="34" charset="0"/>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Font typeface="Tahoma" pitchFamily="34" charset="0"/>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80000"/>
        <a:buFont typeface="Wingdings" pitchFamily="2" charset="2"/>
        <a:buChar char="v"/>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A0A5B6F6-6880-4E01-B35A-773C67362B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710501"/>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14.xml"/><Relationship Id="rId1" Type="http://schemas.openxmlformats.org/officeDocument/2006/relationships/video" Target="file:///D:\Moi%20tai%20GA%20Trinh%20chieu\trinh%20chieu%20mon%20KHOA%20HOC%20tuan%2029-30\Giaoan_ech\phim%20ech%20de1.av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audio" Target="../media/audio3.wav"/><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2.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5.jpe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27.jpe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37.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audio" Target="../media/audio4.wav"/><Relationship Id="rId1" Type="http://schemas.openxmlformats.org/officeDocument/2006/relationships/slideLayout" Target="../slideLayouts/slideLayout2.xml"/><Relationship Id="rId4" Type="http://schemas.openxmlformats.org/officeDocument/2006/relationships/image" Target="../media/image39.gif"/></Relationships>
</file>

<file path=ppt/slides/_rels/slide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4.gif"/><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audio" Target="../media/audio5.wav"/><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22.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audio" Target="../media/audio5.wav"/><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audio" Target="../media/audio6.wav"/><Relationship Id="rId1" Type="http://schemas.openxmlformats.org/officeDocument/2006/relationships/slideLayout" Target="../slideLayouts/slideLayout7.xml"/><Relationship Id="rId5" Type="http://schemas.openxmlformats.org/officeDocument/2006/relationships/image" Target="../media/image48.gif"/><Relationship Id="rId4" Type="http://schemas.openxmlformats.org/officeDocument/2006/relationships/image" Target="../media/image47.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6.gif"/><Relationship Id="rId4" Type="http://schemas.openxmlformats.org/officeDocument/2006/relationships/image" Target="../media/image12.gif"/></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oleObject" Target="../embeddings/oleObject3.bin"/><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4.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audio" Target="file:///G:\112349.mp3" TargetMode="Externa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9.gif"/><Relationship Id="rId7" Type="http://schemas.openxmlformats.org/officeDocument/2006/relationships/image" Target="../media/image23.wmf"/><Relationship Id="rId2" Type="http://schemas.openxmlformats.org/officeDocument/2006/relationships/image" Target="../media/image18.png"/><Relationship Id="rId1" Type="http://schemas.openxmlformats.org/officeDocument/2006/relationships/slideLayout" Target="../slideLayouts/slideLayout13.xml"/><Relationship Id="rId6" Type="http://schemas.openxmlformats.org/officeDocument/2006/relationships/image" Target="../media/image22.gif"/><Relationship Id="rId5" Type="http://schemas.openxmlformats.org/officeDocument/2006/relationships/image" Target="../media/image21.gif"/><Relationship Id="rId4" Type="http://schemas.openxmlformats.org/officeDocument/2006/relationships/image" Target="../media/image20.gif"/></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0" y="-609600"/>
            <a:ext cx="9194800" cy="7467600"/>
          </a:xfrm>
          <a:prstGeom prst="rect">
            <a:avLst/>
          </a:prstGeom>
          <a:gradFill rotWithShape="1">
            <a:gsLst>
              <a:gs pos="0">
                <a:srgbClr val="99FFCC"/>
              </a:gs>
              <a:gs pos="50000">
                <a:schemeClr val="bg1"/>
              </a:gs>
              <a:gs pos="100000">
                <a:srgbClr val="99FFCC"/>
              </a:gs>
            </a:gsLst>
            <a:lin ang="5400000" scaled="1"/>
          </a:gradFill>
          <a:ln w="9525">
            <a:solidFill>
              <a:schemeClr val="tx1"/>
            </a:solidFill>
            <a:miter lim="800000"/>
            <a:headEnd/>
            <a:tailEnd/>
          </a:ln>
          <a:effectLst/>
        </p:spPr>
        <p:txBody>
          <a:bodyPr wrap="none" anchor="ctr"/>
          <a:lstStyle/>
          <a:p>
            <a:pPr algn="ctr">
              <a:defRPr/>
            </a:pPr>
            <a:endParaRPr lang="en-US" sz="2800">
              <a:solidFill>
                <a:srgbClr val="0000FF"/>
              </a:solidFill>
              <a:latin typeface="Arial"/>
            </a:endParaRPr>
          </a:p>
        </p:txBody>
      </p:sp>
      <p:pic>
        <p:nvPicPr>
          <p:cNvPr id="4" name="Picture 2" descr="spiral"/>
          <p:cNvPicPr>
            <a:picLocks noChangeAspect="1" noChangeArrowheads="1" noCrop="1"/>
          </p:cNvPicPr>
          <p:nvPr/>
        </p:nvPicPr>
        <p:blipFill>
          <a:blip r:embed="rId3"/>
          <a:srcRect/>
          <a:stretch>
            <a:fillRect/>
          </a:stretch>
        </p:blipFill>
        <p:spPr bwMode="auto">
          <a:xfrm rot="-5400000">
            <a:off x="-2443162" y="2444750"/>
            <a:ext cx="5038725" cy="130175"/>
          </a:xfrm>
          <a:prstGeom prst="rect">
            <a:avLst/>
          </a:prstGeom>
          <a:noFill/>
          <a:ln w="9525">
            <a:noFill/>
            <a:miter lim="800000"/>
            <a:headEnd/>
            <a:tailEnd/>
          </a:ln>
        </p:spPr>
      </p:pic>
      <p:pic>
        <p:nvPicPr>
          <p:cNvPr id="5" name="Picture 2" descr="spiral"/>
          <p:cNvPicPr>
            <a:picLocks noChangeAspect="1" noChangeArrowheads="1" noCrop="1"/>
          </p:cNvPicPr>
          <p:nvPr/>
        </p:nvPicPr>
        <p:blipFill>
          <a:blip r:embed="rId3"/>
          <a:srcRect/>
          <a:stretch>
            <a:fillRect/>
          </a:stretch>
        </p:blipFill>
        <p:spPr bwMode="auto">
          <a:xfrm>
            <a:off x="66675" y="22225"/>
            <a:ext cx="4200525" cy="107950"/>
          </a:xfrm>
          <a:prstGeom prst="rect">
            <a:avLst/>
          </a:prstGeom>
          <a:noFill/>
          <a:ln w="9525">
            <a:noFill/>
            <a:miter lim="800000"/>
            <a:headEnd/>
            <a:tailEnd/>
          </a:ln>
        </p:spPr>
      </p:pic>
      <p:pic>
        <p:nvPicPr>
          <p:cNvPr id="6" name="Picture 2" descr="spiral"/>
          <p:cNvPicPr>
            <a:picLocks noChangeAspect="1" noChangeArrowheads="1" noCrop="1"/>
          </p:cNvPicPr>
          <p:nvPr/>
        </p:nvPicPr>
        <p:blipFill>
          <a:blip r:embed="rId3"/>
          <a:srcRect/>
          <a:stretch>
            <a:fillRect/>
          </a:stretch>
        </p:blipFill>
        <p:spPr bwMode="auto">
          <a:xfrm>
            <a:off x="4876800" y="6446838"/>
            <a:ext cx="4144963" cy="106362"/>
          </a:xfrm>
          <a:prstGeom prst="rect">
            <a:avLst/>
          </a:prstGeom>
          <a:noFill/>
          <a:ln w="9525">
            <a:noFill/>
            <a:miter lim="800000"/>
            <a:headEnd/>
            <a:tailEnd/>
          </a:ln>
        </p:spPr>
      </p:pic>
      <p:pic>
        <p:nvPicPr>
          <p:cNvPr id="7" name="Picture 2" descr="spiral"/>
          <p:cNvPicPr>
            <a:picLocks noChangeAspect="1" noChangeArrowheads="1" noCrop="1"/>
          </p:cNvPicPr>
          <p:nvPr/>
        </p:nvPicPr>
        <p:blipFill>
          <a:blip r:embed="rId3"/>
          <a:srcRect/>
          <a:stretch>
            <a:fillRect/>
          </a:stretch>
        </p:blipFill>
        <p:spPr bwMode="auto">
          <a:xfrm rot="5400000">
            <a:off x="6491288" y="3968750"/>
            <a:ext cx="5038725" cy="130175"/>
          </a:xfrm>
          <a:prstGeom prst="rect">
            <a:avLst/>
          </a:prstGeom>
          <a:noFill/>
          <a:ln w="9525">
            <a:noFill/>
            <a:miter lim="800000"/>
            <a:headEnd/>
            <a:tailEnd/>
          </a:ln>
        </p:spPr>
      </p:pic>
      <p:pic>
        <p:nvPicPr>
          <p:cNvPr id="8" name="Picture 2" descr="spiral"/>
          <p:cNvPicPr>
            <a:picLocks noChangeAspect="1" noChangeArrowheads="1" noCrop="1"/>
          </p:cNvPicPr>
          <p:nvPr/>
        </p:nvPicPr>
        <p:blipFill>
          <a:blip r:embed="rId3"/>
          <a:srcRect/>
          <a:stretch>
            <a:fillRect/>
          </a:stretch>
        </p:blipFill>
        <p:spPr bwMode="auto">
          <a:xfrm rot="-5400000">
            <a:off x="-1997075" y="2911475"/>
            <a:ext cx="5038725" cy="130175"/>
          </a:xfrm>
          <a:prstGeom prst="rect">
            <a:avLst/>
          </a:prstGeom>
          <a:noFill/>
          <a:ln w="9525">
            <a:noFill/>
            <a:miter lim="800000"/>
            <a:headEnd/>
            <a:tailEnd/>
          </a:ln>
        </p:spPr>
      </p:pic>
      <p:pic>
        <p:nvPicPr>
          <p:cNvPr id="9" name="Picture 2" descr="spiral"/>
          <p:cNvPicPr>
            <a:picLocks noChangeAspect="1" noChangeArrowheads="1" noCrop="1"/>
          </p:cNvPicPr>
          <p:nvPr/>
        </p:nvPicPr>
        <p:blipFill>
          <a:blip r:embed="rId3"/>
          <a:srcRect/>
          <a:stretch>
            <a:fillRect/>
          </a:stretch>
        </p:blipFill>
        <p:spPr bwMode="auto">
          <a:xfrm>
            <a:off x="506413" y="369888"/>
            <a:ext cx="6046787" cy="155575"/>
          </a:xfrm>
          <a:prstGeom prst="rect">
            <a:avLst/>
          </a:prstGeom>
          <a:noFill/>
          <a:ln w="9525">
            <a:noFill/>
            <a:miter lim="800000"/>
            <a:headEnd/>
            <a:tailEnd/>
          </a:ln>
        </p:spPr>
      </p:pic>
      <p:pic>
        <p:nvPicPr>
          <p:cNvPr id="10" name="Picture 2" descr="spiral"/>
          <p:cNvPicPr>
            <a:picLocks noChangeAspect="1" noChangeArrowheads="1" noCrop="1"/>
          </p:cNvPicPr>
          <p:nvPr/>
        </p:nvPicPr>
        <p:blipFill>
          <a:blip r:embed="rId3"/>
          <a:srcRect/>
          <a:stretch>
            <a:fillRect/>
          </a:stretch>
        </p:blipFill>
        <p:spPr bwMode="auto">
          <a:xfrm>
            <a:off x="2667000" y="5867400"/>
            <a:ext cx="5876925" cy="152400"/>
          </a:xfrm>
          <a:prstGeom prst="rect">
            <a:avLst/>
          </a:prstGeom>
          <a:noFill/>
          <a:ln w="9525">
            <a:noFill/>
            <a:miter lim="800000"/>
            <a:headEnd/>
            <a:tailEnd/>
          </a:ln>
        </p:spPr>
      </p:pic>
      <p:pic>
        <p:nvPicPr>
          <p:cNvPr id="11" name="Picture 2" descr="spiral"/>
          <p:cNvPicPr>
            <a:picLocks noChangeAspect="1" noChangeArrowheads="1" noCrop="1"/>
          </p:cNvPicPr>
          <p:nvPr/>
        </p:nvPicPr>
        <p:blipFill>
          <a:blip r:embed="rId3"/>
          <a:srcRect/>
          <a:stretch>
            <a:fillRect/>
          </a:stretch>
        </p:blipFill>
        <p:spPr bwMode="auto">
          <a:xfrm rot="5400000">
            <a:off x="6018213" y="3359150"/>
            <a:ext cx="5038725" cy="130175"/>
          </a:xfrm>
          <a:prstGeom prst="rect">
            <a:avLst/>
          </a:prstGeom>
          <a:noFill/>
          <a:ln w="9525">
            <a:noFill/>
            <a:miter lim="800000"/>
            <a:headEnd/>
            <a:tailEnd/>
          </a:ln>
        </p:spPr>
      </p:pic>
      <p:pic>
        <p:nvPicPr>
          <p:cNvPr id="12" name="Picture 8" descr="BLULINE"/>
          <p:cNvPicPr>
            <a:picLocks noChangeAspect="1" noChangeArrowheads="1"/>
          </p:cNvPicPr>
          <p:nvPr/>
        </p:nvPicPr>
        <p:blipFill>
          <a:blip r:embed="rId4"/>
          <a:srcRect/>
          <a:stretch>
            <a:fillRect/>
          </a:stretch>
        </p:blipFill>
        <p:spPr bwMode="auto">
          <a:xfrm rot="5400000" flipV="1">
            <a:off x="-1897857" y="2377282"/>
            <a:ext cx="4398963" cy="76200"/>
          </a:xfrm>
          <a:prstGeom prst="rect">
            <a:avLst/>
          </a:prstGeom>
          <a:noFill/>
          <a:ln w="9525">
            <a:noFill/>
            <a:miter lim="800000"/>
            <a:headEnd/>
            <a:tailEnd/>
          </a:ln>
        </p:spPr>
      </p:pic>
      <p:pic>
        <p:nvPicPr>
          <p:cNvPr id="2060" name="Picture 8" descr="BLULINE"/>
          <p:cNvPicPr>
            <a:picLocks noChangeAspect="1" noChangeArrowheads="1"/>
          </p:cNvPicPr>
          <p:nvPr/>
        </p:nvPicPr>
        <p:blipFill>
          <a:blip r:embed="rId4"/>
          <a:srcRect/>
          <a:stretch>
            <a:fillRect/>
          </a:stretch>
        </p:blipFill>
        <p:spPr bwMode="auto">
          <a:xfrm flipV="1">
            <a:off x="269875" y="222250"/>
            <a:ext cx="4433888" cy="77788"/>
          </a:xfrm>
          <a:prstGeom prst="rect">
            <a:avLst/>
          </a:prstGeom>
          <a:noFill/>
          <a:ln w="9525">
            <a:noFill/>
            <a:miter lim="800000"/>
            <a:headEnd/>
            <a:tailEnd/>
          </a:ln>
        </p:spPr>
      </p:pic>
      <p:pic>
        <p:nvPicPr>
          <p:cNvPr id="2061" name="Picture 8" descr="BLULINE"/>
          <p:cNvPicPr>
            <a:picLocks noChangeAspect="1" noChangeArrowheads="1"/>
          </p:cNvPicPr>
          <p:nvPr/>
        </p:nvPicPr>
        <p:blipFill>
          <a:blip r:embed="rId4"/>
          <a:srcRect/>
          <a:stretch>
            <a:fillRect/>
          </a:stretch>
        </p:blipFill>
        <p:spPr bwMode="auto">
          <a:xfrm rot="10800000" flipV="1">
            <a:off x="4370388" y="6170612"/>
            <a:ext cx="4398962" cy="77787"/>
          </a:xfrm>
          <a:prstGeom prst="rect">
            <a:avLst/>
          </a:prstGeom>
          <a:noFill/>
          <a:ln w="9525">
            <a:noFill/>
            <a:miter lim="800000"/>
            <a:headEnd/>
            <a:tailEnd/>
          </a:ln>
        </p:spPr>
      </p:pic>
      <p:pic>
        <p:nvPicPr>
          <p:cNvPr id="2062" name="Picture 14" descr="BLULINE"/>
          <p:cNvPicPr>
            <a:picLocks noChangeAspect="1" noChangeArrowheads="1"/>
          </p:cNvPicPr>
          <p:nvPr/>
        </p:nvPicPr>
        <p:blipFill>
          <a:blip r:embed="rId4"/>
          <a:srcRect/>
          <a:stretch>
            <a:fillRect/>
          </a:stretch>
        </p:blipFill>
        <p:spPr bwMode="auto">
          <a:xfrm rot="5400000" flipV="1">
            <a:off x="6539707" y="3917156"/>
            <a:ext cx="4432300" cy="77787"/>
          </a:xfrm>
          <a:prstGeom prst="rect">
            <a:avLst/>
          </a:prstGeom>
          <a:noFill/>
          <a:ln w="9525">
            <a:noFill/>
            <a:miter lim="800000"/>
            <a:headEnd/>
            <a:tailEnd/>
          </a:ln>
        </p:spPr>
      </p:pic>
      <p:sp>
        <p:nvSpPr>
          <p:cNvPr id="82961" name="WordArt 17"/>
          <p:cNvSpPr>
            <a:spLocks noChangeArrowheads="1" noChangeShapeType="1" noTextEdit="1"/>
          </p:cNvSpPr>
          <p:nvPr/>
        </p:nvSpPr>
        <p:spPr bwMode="auto">
          <a:xfrm>
            <a:off x="1905000" y="2133600"/>
            <a:ext cx="5334000" cy="1371600"/>
          </a:xfrm>
          <a:prstGeom prst="rect">
            <a:avLst/>
          </a:prstGeom>
        </p:spPr>
        <p:txBody>
          <a:bodyPr wrap="none" fromWordArt="1">
            <a:prstTxWarp prst="textWave1">
              <a:avLst>
                <a:gd name="adj1" fmla="val 13005"/>
                <a:gd name="adj2" fmla="val 0"/>
              </a:avLst>
            </a:prstTxWarp>
          </a:bodyPr>
          <a:lstStyle/>
          <a:p>
            <a:pPr algn="ctr"/>
            <a:r>
              <a:rPr lang="en-US" sz="2800" b="1" kern="10" dirty="0" err="1">
                <a:ln w="9525">
                  <a:solidFill>
                    <a:srgbClr val="0000FF"/>
                  </a:solidFill>
                  <a:round/>
                  <a:headEnd/>
                  <a:tailEnd/>
                </a:ln>
                <a:solidFill>
                  <a:srgbClr val="993366"/>
                </a:solidFill>
                <a:effectLst>
                  <a:outerShdw dist="35921" dir="2700000" algn="ctr" rotWithShape="0">
                    <a:srgbClr val="C0C0C0">
                      <a:alpha val="79999"/>
                    </a:srgbClr>
                  </a:outerShdw>
                </a:effectLst>
                <a:latin typeface="Arial"/>
                <a:cs typeface="Arial"/>
              </a:rPr>
              <a:t>Môn</a:t>
            </a:r>
            <a:r>
              <a:rPr lang="en-US" sz="2800" b="1" kern="10" dirty="0">
                <a:ln w="9525">
                  <a:solidFill>
                    <a:srgbClr val="0000FF"/>
                  </a:solidFill>
                  <a:round/>
                  <a:headEnd/>
                  <a:tailEnd/>
                </a:ln>
                <a:solidFill>
                  <a:srgbClr val="993366"/>
                </a:solidFill>
                <a:effectLst>
                  <a:outerShdw dist="35921" dir="2700000" algn="ctr" rotWithShape="0">
                    <a:srgbClr val="C0C0C0">
                      <a:alpha val="79999"/>
                    </a:srgbClr>
                  </a:outerShdw>
                </a:effectLst>
                <a:latin typeface="Arial"/>
                <a:cs typeface="Arial"/>
              </a:rPr>
              <a:t> </a:t>
            </a:r>
            <a:r>
              <a:rPr lang="en-US" sz="2800" b="1" kern="10" dirty="0" err="1">
                <a:ln w="9525">
                  <a:solidFill>
                    <a:srgbClr val="0000FF"/>
                  </a:solidFill>
                  <a:round/>
                  <a:headEnd/>
                  <a:tailEnd/>
                </a:ln>
                <a:solidFill>
                  <a:srgbClr val="993366"/>
                </a:solidFill>
                <a:effectLst>
                  <a:outerShdw dist="35921" dir="2700000" algn="ctr" rotWithShape="0">
                    <a:srgbClr val="C0C0C0">
                      <a:alpha val="79999"/>
                    </a:srgbClr>
                  </a:outerShdw>
                </a:effectLst>
                <a:latin typeface="Arial"/>
                <a:cs typeface="Arial"/>
              </a:rPr>
              <a:t>Khoa</a:t>
            </a:r>
            <a:r>
              <a:rPr lang="en-US" sz="2800" b="1" kern="10" dirty="0">
                <a:ln w="9525">
                  <a:solidFill>
                    <a:srgbClr val="0000FF"/>
                  </a:solidFill>
                  <a:round/>
                  <a:headEnd/>
                  <a:tailEnd/>
                </a:ln>
                <a:solidFill>
                  <a:srgbClr val="993366"/>
                </a:solidFill>
                <a:effectLst>
                  <a:outerShdw dist="35921" dir="2700000" algn="ctr" rotWithShape="0">
                    <a:srgbClr val="C0C0C0">
                      <a:alpha val="79999"/>
                    </a:srgbClr>
                  </a:outerShdw>
                </a:effectLst>
                <a:latin typeface="Arial"/>
                <a:cs typeface="Arial"/>
              </a:rPr>
              <a:t> </a:t>
            </a:r>
            <a:r>
              <a:rPr lang="en-US" sz="2800" b="1" kern="10" dirty="0" err="1">
                <a:ln w="9525">
                  <a:solidFill>
                    <a:srgbClr val="0000FF"/>
                  </a:solidFill>
                  <a:round/>
                  <a:headEnd/>
                  <a:tailEnd/>
                </a:ln>
                <a:solidFill>
                  <a:srgbClr val="993366"/>
                </a:solidFill>
                <a:effectLst>
                  <a:outerShdw dist="35921" dir="2700000" algn="ctr" rotWithShape="0">
                    <a:srgbClr val="C0C0C0">
                      <a:alpha val="79999"/>
                    </a:srgbClr>
                  </a:outerShdw>
                </a:effectLst>
                <a:latin typeface="Arial"/>
                <a:cs typeface="Arial"/>
              </a:rPr>
              <a:t>học</a:t>
            </a:r>
            <a:r>
              <a:rPr lang="en-US" sz="2800" b="1" kern="10" dirty="0">
                <a:ln w="9525">
                  <a:solidFill>
                    <a:srgbClr val="0000FF"/>
                  </a:solidFill>
                  <a:round/>
                  <a:headEnd/>
                  <a:tailEnd/>
                </a:ln>
                <a:solidFill>
                  <a:srgbClr val="993366"/>
                </a:solidFill>
                <a:effectLst>
                  <a:outerShdw dist="35921" dir="2700000" algn="ctr" rotWithShape="0">
                    <a:srgbClr val="C0C0C0">
                      <a:alpha val="79999"/>
                    </a:srgbClr>
                  </a:outerShdw>
                </a:effectLst>
                <a:latin typeface="Arial"/>
                <a:cs typeface="Arial"/>
              </a:rPr>
              <a:t> – </a:t>
            </a:r>
            <a:r>
              <a:rPr lang="en-US" sz="2800" b="1" kern="10" dirty="0" err="1">
                <a:ln w="9525">
                  <a:solidFill>
                    <a:srgbClr val="0000FF"/>
                  </a:solidFill>
                  <a:round/>
                  <a:headEnd/>
                  <a:tailEnd/>
                </a:ln>
                <a:solidFill>
                  <a:srgbClr val="993366"/>
                </a:solidFill>
                <a:effectLst>
                  <a:outerShdw dist="35921" dir="2700000" algn="ctr" rotWithShape="0">
                    <a:srgbClr val="C0C0C0">
                      <a:alpha val="79999"/>
                    </a:srgbClr>
                  </a:outerShdw>
                </a:effectLst>
                <a:latin typeface="Arial"/>
                <a:cs typeface="Arial"/>
              </a:rPr>
              <a:t>Lớp</a:t>
            </a:r>
            <a:r>
              <a:rPr lang="en-US" sz="2800" b="1" kern="10" dirty="0">
                <a:ln w="9525">
                  <a:solidFill>
                    <a:srgbClr val="0000FF"/>
                  </a:solidFill>
                  <a:round/>
                  <a:headEnd/>
                  <a:tailEnd/>
                </a:ln>
                <a:solidFill>
                  <a:srgbClr val="993366"/>
                </a:solidFill>
                <a:effectLst>
                  <a:outerShdw dist="35921" dir="2700000" algn="ctr" rotWithShape="0">
                    <a:srgbClr val="C0C0C0">
                      <a:alpha val="79999"/>
                    </a:srgbClr>
                  </a:outerShdw>
                </a:effectLst>
                <a:latin typeface="Arial"/>
                <a:cs typeface="Arial"/>
              </a:rPr>
              <a:t> 5</a:t>
            </a:r>
          </a:p>
        </p:txBody>
      </p:sp>
      <p:sp>
        <p:nvSpPr>
          <p:cNvPr id="2" name="TextBox 1"/>
          <p:cNvSpPr txBox="1"/>
          <p:nvPr/>
        </p:nvSpPr>
        <p:spPr>
          <a:xfrm>
            <a:off x="1904999" y="762000"/>
            <a:ext cx="6026151" cy="584775"/>
          </a:xfrm>
          <a:prstGeom prst="rect">
            <a:avLst/>
          </a:prstGeom>
          <a:noFill/>
        </p:spPr>
        <p:txBody>
          <a:bodyPr wrap="square" rtlCol="0">
            <a:spAutoFit/>
          </a:bodyPr>
          <a:lstStyle/>
          <a:p>
            <a:pPr algn="ctr"/>
            <a:r>
              <a:rPr lang="en-US" sz="3200" b="1" dirty="0" err="1" smtClean="0">
                <a:solidFill>
                  <a:srgbClr val="000000"/>
                </a:solidFill>
                <a:latin typeface="Times New Roman" pitchFamily="18" charset="0"/>
              </a:rPr>
              <a:t>Trường</a:t>
            </a:r>
            <a:r>
              <a:rPr lang="en-US" sz="3200" b="1" dirty="0" smtClean="0">
                <a:solidFill>
                  <a:srgbClr val="000000"/>
                </a:solidFill>
                <a:latin typeface="Times New Roman" pitchFamily="18" charset="0"/>
              </a:rPr>
              <a:t> </a:t>
            </a:r>
            <a:r>
              <a:rPr lang="en-US" sz="3200" b="1" dirty="0" err="1" smtClean="0">
                <a:solidFill>
                  <a:srgbClr val="000000"/>
                </a:solidFill>
                <a:latin typeface="Times New Roman" pitchFamily="18" charset="0"/>
              </a:rPr>
              <a:t>Tiểu</a:t>
            </a:r>
            <a:r>
              <a:rPr lang="en-US" sz="3200" b="1" dirty="0" smtClean="0">
                <a:solidFill>
                  <a:srgbClr val="000000"/>
                </a:solidFill>
                <a:latin typeface="Times New Roman" pitchFamily="18" charset="0"/>
              </a:rPr>
              <a:t> </a:t>
            </a:r>
            <a:r>
              <a:rPr lang="en-US" sz="3200" b="1" dirty="0" err="1" smtClean="0">
                <a:solidFill>
                  <a:srgbClr val="000000"/>
                </a:solidFill>
                <a:latin typeface="Times New Roman" pitchFamily="18" charset="0"/>
              </a:rPr>
              <a:t>học</a:t>
            </a:r>
            <a:r>
              <a:rPr lang="en-US" sz="3200" b="1" dirty="0" smtClean="0">
                <a:solidFill>
                  <a:srgbClr val="000000"/>
                </a:solidFill>
                <a:latin typeface="Times New Roman" pitchFamily="18" charset="0"/>
              </a:rPr>
              <a:t> </a:t>
            </a:r>
            <a:r>
              <a:rPr lang="en-US" sz="3200" b="1" dirty="0" err="1" smtClean="0">
                <a:solidFill>
                  <a:srgbClr val="000000"/>
                </a:solidFill>
                <a:latin typeface="Times New Roman" pitchFamily="18" charset="0"/>
              </a:rPr>
              <a:t>Gia</a:t>
            </a:r>
            <a:r>
              <a:rPr lang="en-US" sz="3200" b="1" dirty="0" smtClean="0">
                <a:solidFill>
                  <a:srgbClr val="000000"/>
                </a:solidFill>
                <a:latin typeface="Times New Roman" pitchFamily="18" charset="0"/>
              </a:rPr>
              <a:t> </a:t>
            </a:r>
            <a:r>
              <a:rPr lang="en-US" sz="3200" b="1" dirty="0" err="1" smtClean="0">
                <a:solidFill>
                  <a:srgbClr val="000000"/>
                </a:solidFill>
                <a:latin typeface="Times New Roman" pitchFamily="18" charset="0"/>
              </a:rPr>
              <a:t>Thượng</a:t>
            </a:r>
            <a:endParaRPr lang="en-US" sz="3200" b="1" dirty="0">
              <a:solidFill>
                <a:srgbClr val="000000"/>
              </a:solidFill>
              <a:latin typeface="Times New Roman" pitchFamily="18" charset="0"/>
            </a:endParaRPr>
          </a:p>
        </p:txBody>
      </p:sp>
      <p:sp>
        <p:nvSpPr>
          <p:cNvPr id="17" name="TextBox 16"/>
          <p:cNvSpPr txBox="1"/>
          <p:nvPr/>
        </p:nvSpPr>
        <p:spPr>
          <a:xfrm>
            <a:off x="1643062" y="3491419"/>
            <a:ext cx="6026151" cy="584775"/>
          </a:xfrm>
          <a:prstGeom prst="rect">
            <a:avLst/>
          </a:prstGeom>
          <a:noFill/>
        </p:spPr>
        <p:txBody>
          <a:bodyPr wrap="square" rtlCol="0">
            <a:spAutoFit/>
          </a:bodyPr>
          <a:lstStyle/>
          <a:p>
            <a:pPr algn="ctr"/>
            <a:r>
              <a:rPr lang="en-US" sz="3200" b="1" dirty="0" err="1" smtClean="0">
                <a:solidFill>
                  <a:srgbClr val="000000"/>
                </a:solidFill>
                <a:latin typeface="Times New Roman" pitchFamily="18" charset="0"/>
              </a:rPr>
              <a:t>Giáo</a:t>
            </a:r>
            <a:r>
              <a:rPr lang="en-US" sz="3200" b="1" dirty="0" smtClean="0">
                <a:solidFill>
                  <a:srgbClr val="000000"/>
                </a:solidFill>
                <a:latin typeface="Times New Roman" pitchFamily="18" charset="0"/>
              </a:rPr>
              <a:t> </a:t>
            </a:r>
            <a:r>
              <a:rPr lang="en-US" sz="3200" b="1" dirty="0" err="1" smtClean="0">
                <a:solidFill>
                  <a:srgbClr val="000000"/>
                </a:solidFill>
                <a:latin typeface="Times New Roman" pitchFamily="18" charset="0"/>
              </a:rPr>
              <a:t>viên</a:t>
            </a:r>
            <a:r>
              <a:rPr lang="en-US" sz="3200" b="1" dirty="0" smtClean="0">
                <a:solidFill>
                  <a:srgbClr val="000000"/>
                </a:solidFill>
                <a:latin typeface="Times New Roman" pitchFamily="18" charset="0"/>
              </a:rPr>
              <a:t>: </a:t>
            </a:r>
            <a:r>
              <a:rPr lang="en-US" sz="3200" dirty="0" smtClean="0">
                <a:solidFill>
                  <a:srgbClr val="000000"/>
                </a:solidFill>
                <a:latin typeface="Times New Roman" pitchFamily="18" charset="0"/>
              </a:rPr>
              <a:t> </a:t>
            </a:r>
            <a:r>
              <a:rPr lang="en-US" sz="3200" dirty="0" err="1" smtClean="0">
                <a:solidFill>
                  <a:srgbClr val="000000"/>
                </a:solidFill>
                <a:latin typeface="Times New Roman" pitchFamily="18" charset="0"/>
              </a:rPr>
              <a:t>Trịnh</a:t>
            </a:r>
            <a:r>
              <a:rPr lang="en-US" sz="3200" dirty="0" smtClean="0">
                <a:solidFill>
                  <a:srgbClr val="000000"/>
                </a:solidFill>
                <a:latin typeface="Times New Roman" pitchFamily="18" charset="0"/>
              </a:rPr>
              <a:t> </a:t>
            </a:r>
            <a:r>
              <a:rPr lang="en-US" sz="3200" dirty="0" err="1" smtClean="0">
                <a:solidFill>
                  <a:srgbClr val="000000"/>
                </a:solidFill>
                <a:latin typeface="Times New Roman" pitchFamily="18" charset="0"/>
              </a:rPr>
              <a:t>Thị</a:t>
            </a:r>
            <a:r>
              <a:rPr lang="en-US" sz="3200" dirty="0" smtClean="0">
                <a:solidFill>
                  <a:srgbClr val="000000"/>
                </a:solidFill>
                <a:latin typeface="Times New Roman" pitchFamily="18" charset="0"/>
              </a:rPr>
              <a:t> </a:t>
            </a:r>
            <a:r>
              <a:rPr lang="en-US" sz="3200" dirty="0" err="1" smtClean="0">
                <a:solidFill>
                  <a:srgbClr val="000000"/>
                </a:solidFill>
                <a:latin typeface="Times New Roman" pitchFamily="18" charset="0"/>
              </a:rPr>
              <a:t>Diệu</a:t>
            </a:r>
            <a:r>
              <a:rPr lang="en-US" sz="3200" dirty="0" smtClean="0">
                <a:solidFill>
                  <a:srgbClr val="000000"/>
                </a:solidFill>
                <a:latin typeface="Times New Roman" pitchFamily="18" charset="0"/>
              </a:rPr>
              <a:t> </a:t>
            </a:r>
            <a:r>
              <a:rPr lang="en-US" sz="3200" dirty="0" err="1" smtClean="0">
                <a:solidFill>
                  <a:srgbClr val="000000"/>
                </a:solidFill>
                <a:latin typeface="Times New Roman" pitchFamily="18" charset="0"/>
              </a:rPr>
              <a:t>Linh</a:t>
            </a:r>
            <a:endParaRPr lang="en-US" sz="3200" b="1" dirty="0">
              <a:solidFill>
                <a:srgbClr val="000000"/>
              </a:solidFill>
              <a:latin typeface="Times New Roman" pitchFamily="18" charset="0"/>
            </a:endParaRPr>
          </a:p>
        </p:txBody>
      </p:sp>
      <p:sp>
        <p:nvSpPr>
          <p:cNvPr id="18" name="TextBox 17"/>
          <p:cNvSpPr txBox="1"/>
          <p:nvPr/>
        </p:nvSpPr>
        <p:spPr>
          <a:xfrm>
            <a:off x="1905000" y="4114800"/>
            <a:ext cx="6026151" cy="584775"/>
          </a:xfrm>
          <a:prstGeom prst="rect">
            <a:avLst/>
          </a:prstGeom>
          <a:noFill/>
        </p:spPr>
        <p:txBody>
          <a:bodyPr wrap="square" rtlCol="0">
            <a:spAutoFit/>
          </a:bodyPr>
          <a:lstStyle/>
          <a:p>
            <a:pPr algn="just"/>
            <a:r>
              <a:rPr lang="en-US" sz="3200" b="1" dirty="0" err="1" smtClean="0">
                <a:solidFill>
                  <a:srgbClr val="000000"/>
                </a:solidFill>
                <a:latin typeface="Times New Roman" pitchFamily="18" charset="0"/>
              </a:rPr>
              <a:t>Lớp</a:t>
            </a:r>
            <a:r>
              <a:rPr lang="en-US" sz="3200" b="1" dirty="0" smtClean="0">
                <a:solidFill>
                  <a:srgbClr val="000000"/>
                </a:solidFill>
                <a:latin typeface="Times New Roman" pitchFamily="18" charset="0"/>
              </a:rPr>
              <a:t>: </a:t>
            </a:r>
            <a:r>
              <a:rPr lang="en-US" sz="3200" dirty="0" smtClean="0">
                <a:solidFill>
                  <a:srgbClr val="000000"/>
                </a:solidFill>
                <a:latin typeface="Times New Roman" pitchFamily="18" charset="0"/>
              </a:rPr>
              <a:t> 5A4</a:t>
            </a:r>
            <a:endParaRPr lang="en-US" sz="3200" b="1" dirty="0">
              <a:solidFill>
                <a:srgbClr val="000000"/>
              </a:solidFill>
              <a:latin typeface="Times New Roman" pitchFamily="18" charset="0"/>
            </a:endParaRPr>
          </a:p>
        </p:txBody>
      </p:sp>
    </p:spTree>
    <p:extLst>
      <p:ext uri="{BB962C8B-B14F-4D97-AF65-F5344CB8AC3E}">
        <p14:creationId xmlns:p14="http://schemas.microsoft.com/office/powerpoint/2010/main" val="19722359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5"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down)">
                                      <p:cBhvr>
                                        <p:cTn id="7" dur="500"/>
                                        <p:tgtEl>
                                          <p:spTgt spid="4"/>
                                        </p:tgtEl>
                                      </p:cBhvr>
                                    </p:animEffect>
                                  </p:childTnLst>
                                </p:cTn>
                              </p:par>
                              <p:par>
                                <p:cTn id="8" presetID="5" presetClass="entr" presetSubtype="5"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down)">
                                      <p:cBhvr>
                                        <p:cTn id="10" dur="500"/>
                                        <p:tgtEl>
                                          <p:spTgt spid="5"/>
                                        </p:tgtEl>
                                      </p:cBhvr>
                                    </p:animEffect>
                                  </p:childTnLst>
                                </p:cTn>
                              </p:par>
                              <p:par>
                                <p:cTn id="11" presetID="5" presetClass="entr" presetSubtype="5"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heckerboard(down)">
                                      <p:cBhvr>
                                        <p:cTn id="13" dur="500"/>
                                        <p:tgtEl>
                                          <p:spTgt spid="6"/>
                                        </p:tgtEl>
                                      </p:cBhvr>
                                    </p:animEffect>
                                  </p:childTnLst>
                                </p:cTn>
                              </p:par>
                              <p:par>
                                <p:cTn id="14" presetID="5" presetClass="entr" presetSubtype="5"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heckerboard(down)">
                                      <p:cBhvr>
                                        <p:cTn id="16" dur="500"/>
                                        <p:tgtEl>
                                          <p:spTgt spid="7"/>
                                        </p:tgtEl>
                                      </p:cBhvr>
                                    </p:animEffect>
                                  </p:childTnLst>
                                </p:cTn>
                              </p:par>
                              <p:par>
                                <p:cTn id="17" presetID="5" presetClass="entr" presetSubtype="5"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heckerboard(down)">
                                      <p:cBhvr>
                                        <p:cTn id="19" dur="500"/>
                                        <p:tgtEl>
                                          <p:spTgt spid="8"/>
                                        </p:tgtEl>
                                      </p:cBhvr>
                                    </p:animEffect>
                                  </p:childTnLst>
                                </p:cTn>
                              </p:par>
                              <p:par>
                                <p:cTn id="20" presetID="5" presetClass="entr" presetSubtype="5"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heckerboard(down)">
                                      <p:cBhvr>
                                        <p:cTn id="22" dur="500"/>
                                        <p:tgtEl>
                                          <p:spTgt spid="9"/>
                                        </p:tgtEl>
                                      </p:cBhvr>
                                    </p:animEffect>
                                  </p:childTnLst>
                                </p:cTn>
                              </p:par>
                              <p:par>
                                <p:cTn id="23" presetID="5" presetClass="entr" presetSubtype="5"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down)">
                                      <p:cBhvr>
                                        <p:cTn id="25" dur="500"/>
                                        <p:tgtEl>
                                          <p:spTgt spid="10"/>
                                        </p:tgtEl>
                                      </p:cBhvr>
                                    </p:animEffect>
                                  </p:childTnLst>
                                </p:cTn>
                              </p:par>
                              <p:par>
                                <p:cTn id="26" presetID="5" presetClass="entr" presetSubtype="5"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heckerboard(down)">
                                      <p:cBhvr>
                                        <p:cTn id="28" dur="500"/>
                                        <p:tgtEl>
                                          <p:spTgt spid="11"/>
                                        </p:tgtEl>
                                      </p:cBhvr>
                                    </p:animEffect>
                                  </p:childTnLst>
                                </p:cTn>
                              </p:par>
                              <p:par>
                                <p:cTn id="29" presetID="23" presetClass="entr" presetSubtype="16"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2000" fill="hold"/>
                                        <p:tgtEl>
                                          <p:spTgt spid="12"/>
                                        </p:tgtEl>
                                        <p:attrNameLst>
                                          <p:attrName>ppt_w</p:attrName>
                                        </p:attrNameLst>
                                      </p:cBhvr>
                                      <p:tavLst>
                                        <p:tav tm="0">
                                          <p:val>
                                            <p:fltVal val="0"/>
                                          </p:val>
                                        </p:tav>
                                        <p:tav tm="100000">
                                          <p:val>
                                            <p:strVal val="#ppt_w"/>
                                          </p:val>
                                        </p:tav>
                                      </p:tavLst>
                                    </p:anim>
                                    <p:anim calcmode="lin" valueType="num">
                                      <p:cBhvr>
                                        <p:cTn id="32" dur="2000" fill="hold"/>
                                        <p:tgtEl>
                                          <p:spTgt spid="12"/>
                                        </p:tgtEl>
                                        <p:attrNameLst>
                                          <p:attrName>ppt_h</p:attrName>
                                        </p:attrNameLst>
                                      </p:cBhvr>
                                      <p:tavLst>
                                        <p:tav tm="0">
                                          <p:val>
                                            <p:fltVal val="0"/>
                                          </p:val>
                                        </p:tav>
                                        <p:tav tm="100000">
                                          <p:val>
                                            <p:strVal val="#ppt_h"/>
                                          </p:val>
                                        </p:tav>
                                      </p:tavLst>
                                    </p:anim>
                                  </p:childTnLst>
                                </p:cTn>
                              </p:par>
                              <p:par>
                                <p:cTn id="33" presetID="29" presetClass="entr" presetSubtype="0" fill="hold" grpId="0" nodeType="withEffect">
                                  <p:stCondLst>
                                    <p:cond delay="0"/>
                                  </p:stCondLst>
                                  <p:childTnLst>
                                    <p:set>
                                      <p:cBhvr>
                                        <p:cTn id="34" dur="1" fill="hold">
                                          <p:stCondLst>
                                            <p:cond delay="0"/>
                                          </p:stCondLst>
                                        </p:cTn>
                                        <p:tgtEl>
                                          <p:spTgt spid="82961"/>
                                        </p:tgtEl>
                                        <p:attrNameLst>
                                          <p:attrName>style.visibility</p:attrName>
                                        </p:attrNameLst>
                                      </p:cBhvr>
                                      <p:to>
                                        <p:strVal val="visible"/>
                                      </p:to>
                                    </p:set>
                                    <p:anim calcmode="lin" valueType="num">
                                      <p:cBhvr>
                                        <p:cTn id="35" dur="1000" fill="hold"/>
                                        <p:tgtEl>
                                          <p:spTgt spid="82961"/>
                                        </p:tgtEl>
                                        <p:attrNameLst>
                                          <p:attrName>ppt_x</p:attrName>
                                        </p:attrNameLst>
                                      </p:cBhvr>
                                      <p:tavLst>
                                        <p:tav tm="0">
                                          <p:val>
                                            <p:strVal val="#ppt_x-.2"/>
                                          </p:val>
                                        </p:tav>
                                        <p:tav tm="100000">
                                          <p:val>
                                            <p:strVal val="#ppt_x"/>
                                          </p:val>
                                        </p:tav>
                                      </p:tavLst>
                                    </p:anim>
                                    <p:anim calcmode="lin" valueType="num">
                                      <p:cBhvr>
                                        <p:cTn id="36" dur="1000" fill="hold"/>
                                        <p:tgtEl>
                                          <p:spTgt spid="82961"/>
                                        </p:tgtEl>
                                        <p:attrNameLst>
                                          <p:attrName>ppt_y</p:attrName>
                                        </p:attrNameLst>
                                      </p:cBhvr>
                                      <p:tavLst>
                                        <p:tav tm="0">
                                          <p:val>
                                            <p:strVal val="#ppt_y"/>
                                          </p:val>
                                        </p:tav>
                                        <p:tav tm="100000">
                                          <p:val>
                                            <p:strVal val="#ppt_y"/>
                                          </p:val>
                                        </p:tav>
                                      </p:tavLst>
                                    </p:anim>
                                    <p:animEffect transition="in" filter="wipe(right)" prLst="gradientSize: 0.1">
                                      <p:cBhvr>
                                        <p:cTn id="37" dur="1000"/>
                                        <p:tgtEl>
                                          <p:spTgt spid="82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6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057400" y="1143000"/>
            <a:ext cx="5943600" cy="762000"/>
          </a:xfrm>
          <a:prstGeom prst="rect">
            <a:avLst/>
          </a:prstGeom>
          <a:noFill/>
          <a:ln w="9525">
            <a:noFill/>
            <a:miter lim="800000"/>
            <a:headEnd/>
            <a:tailEnd/>
          </a:ln>
          <a:effectLst/>
        </p:spPr>
        <p:txBody>
          <a:bodyPr anchor="ctr"/>
          <a:lstStyle/>
          <a:p>
            <a:pPr>
              <a:defRPr/>
            </a:pPr>
            <a:r>
              <a:rPr lang="en-US" sz="2800">
                <a:solidFill>
                  <a:srgbClr val="CC0099"/>
                </a:solidFill>
                <a:effectLst>
                  <a:outerShdw blurRad="38100" dist="38100" dir="2700000" algn="tl">
                    <a:srgbClr val="000000"/>
                  </a:outerShdw>
                </a:effectLst>
                <a:latin typeface="Arial"/>
              </a:rPr>
              <a:t>Bài 57:Sự sinh sản của ếch</a:t>
            </a:r>
          </a:p>
        </p:txBody>
      </p:sp>
      <p:sp>
        <p:nvSpPr>
          <p:cNvPr id="38916" name="Rectangle 4"/>
          <p:cNvSpPr>
            <a:spLocks noChangeArrowheads="1"/>
          </p:cNvSpPr>
          <p:nvPr/>
        </p:nvSpPr>
        <p:spPr bwMode="auto">
          <a:xfrm>
            <a:off x="381000" y="2362200"/>
            <a:ext cx="5562600" cy="762000"/>
          </a:xfrm>
          <a:prstGeom prst="rect">
            <a:avLst/>
          </a:prstGeom>
          <a:noFill/>
          <a:ln w="9525">
            <a:noFill/>
            <a:miter lim="800000"/>
            <a:headEnd/>
            <a:tailEnd/>
          </a:ln>
          <a:effectLst/>
        </p:spPr>
        <p:txBody>
          <a:bodyPr anchor="ctr"/>
          <a:lstStyle/>
          <a:p>
            <a:pPr>
              <a:buFont typeface="Wingdings" pitchFamily="2" charset="2"/>
              <a:buChar char="Ø"/>
              <a:defRPr/>
            </a:pPr>
            <a:r>
              <a:rPr lang="en-US" sz="2800">
                <a:solidFill>
                  <a:srgbClr val="0000FF"/>
                </a:solidFill>
                <a:effectLst>
                  <a:outerShdw blurRad="38100" dist="38100" dir="2700000" algn="tl">
                    <a:srgbClr val="000000"/>
                  </a:outerShdw>
                </a:effectLst>
                <a:latin typeface="Arial"/>
              </a:rPr>
              <a:t> </a:t>
            </a:r>
            <a:r>
              <a:rPr lang="en-US" sz="3200">
                <a:solidFill>
                  <a:srgbClr val="FFFF00"/>
                </a:solidFill>
                <a:effectLst>
                  <a:outerShdw blurRad="38100" dist="38100" dir="2700000" algn="tl">
                    <a:srgbClr val="000000"/>
                  </a:outerShdw>
                </a:effectLst>
                <a:latin typeface="Arial"/>
              </a:rPr>
              <a:t>Ếch đẻ trứng hay đẻ con?</a:t>
            </a:r>
            <a:br>
              <a:rPr lang="en-US" sz="3200">
                <a:solidFill>
                  <a:srgbClr val="FFFF00"/>
                </a:solidFill>
                <a:effectLst>
                  <a:outerShdw blurRad="38100" dist="38100" dir="2700000" algn="tl">
                    <a:srgbClr val="000000"/>
                  </a:outerShdw>
                </a:effectLst>
                <a:latin typeface="Arial"/>
              </a:rPr>
            </a:br>
            <a:endParaRPr lang="en-US" sz="3200">
              <a:solidFill>
                <a:srgbClr val="FFFF00"/>
              </a:solidFill>
              <a:effectLst>
                <a:outerShdw blurRad="38100" dist="38100" dir="2700000" algn="tl">
                  <a:srgbClr val="000000"/>
                </a:outerShdw>
              </a:effectLst>
              <a:latin typeface="Arial"/>
            </a:endParaRPr>
          </a:p>
        </p:txBody>
      </p:sp>
      <p:sp>
        <p:nvSpPr>
          <p:cNvPr id="38917" name="Rectangle 5"/>
          <p:cNvSpPr>
            <a:spLocks noChangeArrowheads="1"/>
          </p:cNvSpPr>
          <p:nvPr/>
        </p:nvSpPr>
        <p:spPr bwMode="auto">
          <a:xfrm>
            <a:off x="609600" y="3200400"/>
            <a:ext cx="4724400" cy="609600"/>
          </a:xfrm>
          <a:prstGeom prst="rect">
            <a:avLst/>
          </a:prstGeom>
          <a:noFill/>
          <a:ln w="9525">
            <a:noFill/>
            <a:miter lim="800000"/>
            <a:headEnd/>
            <a:tailEnd/>
          </a:ln>
          <a:effectLst/>
        </p:spPr>
        <p:txBody>
          <a:bodyPr anchor="ctr"/>
          <a:lstStyle/>
          <a:p>
            <a:pPr>
              <a:buFont typeface="Wingdings" pitchFamily="2" charset="2"/>
              <a:buNone/>
              <a:defRPr/>
            </a:pPr>
            <a:r>
              <a:rPr lang="en-US" sz="2800">
                <a:solidFill>
                  <a:srgbClr val="0000FF"/>
                </a:solidFill>
                <a:effectLst>
                  <a:outerShdw blurRad="38100" dist="38100" dir="2700000" algn="tl">
                    <a:srgbClr val="000000"/>
                  </a:outerShdw>
                </a:effectLst>
                <a:latin typeface="Arial"/>
              </a:rPr>
              <a:t> </a:t>
            </a:r>
            <a:r>
              <a:rPr lang="en-US" sz="3200">
                <a:solidFill>
                  <a:schemeClr val="tx2"/>
                </a:solidFill>
                <a:effectLst>
                  <a:outerShdw blurRad="38100" dist="38100" dir="2700000" algn="tl">
                    <a:srgbClr val="000000"/>
                  </a:outerShdw>
                </a:effectLst>
                <a:latin typeface="Arial"/>
              </a:rPr>
              <a:t>Ếch đẻ trứng</a:t>
            </a:r>
          </a:p>
        </p:txBody>
      </p:sp>
      <p:sp>
        <p:nvSpPr>
          <p:cNvPr id="38918" name="Rectangle 6"/>
          <p:cNvSpPr>
            <a:spLocks noChangeArrowheads="1"/>
          </p:cNvSpPr>
          <p:nvPr/>
        </p:nvSpPr>
        <p:spPr bwMode="auto">
          <a:xfrm>
            <a:off x="381000" y="4191000"/>
            <a:ext cx="4495800" cy="1219200"/>
          </a:xfrm>
          <a:prstGeom prst="rect">
            <a:avLst/>
          </a:prstGeom>
          <a:noFill/>
          <a:ln w="9525">
            <a:noFill/>
            <a:miter lim="800000"/>
            <a:headEnd/>
            <a:tailEnd/>
          </a:ln>
          <a:effectLst/>
        </p:spPr>
        <p:txBody>
          <a:bodyPr anchor="ctr"/>
          <a:lstStyle/>
          <a:p>
            <a:pPr>
              <a:buFont typeface="Wingdings" pitchFamily="2" charset="2"/>
              <a:buChar char="Ø"/>
              <a:defRPr/>
            </a:pPr>
            <a:r>
              <a:rPr lang="en-US" sz="2800">
                <a:solidFill>
                  <a:srgbClr val="0000FF"/>
                </a:solidFill>
                <a:effectLst>
                  <a:outerShdw blurRad="38100" dist="38100" dir="2700000" algn="tl">
                    <a:srgbClr val="000000"/>
                  </a:outerShdw>
                </a:effectLst>
                <a:latin typeface="Arial"/>
              </a:rPr>
              <a:t> </a:t>
            </a:r>
            <a:r>
              <a:rPr lang="en-US" sz="2800">
                <a:solidFill>
                  <a:srgbClr val="FFFF00"/>
                </a:solidFill>
                <a:effectLst>
                  <a:outerShdw blurRad="38100" dist="38100" dir="2700000" algn="tl">
                    <a:srgbClr val="000000"/>
                  </a:outerShdw>
                </a:effectLst>
                <a:latin typeface="Arial"/>
              </a:rPr>
              <a:t>Ếch thường đẻ trứng vào mùa nào?</a:t>
            </a:r>
            <a:br>
              <a:rPr lang="en-US" sz="2800">
                <a:solidFill>
                  <a:srgbClr val="FFFF00"/>
                </a:solidFill>
                <a:effectLst>
                  <a:outerShdw blurRad="38100" dist="38100" dir="2700000" algn="tl">
                    <a:srgbClr val="000000"/>
                  </a:outerShdw>
                </a:effectLst>
                <a:latin typeface="Arial"/>
              </a:rPr>
            </a:br>
            <a:endParaRPr lang="en-US" sz="2800">
              <a:solidFill>
                <a:srgbClr val="FFFF00"/>
              </a:solidFill>
              <a:effectLst>
                <a:outerShdw blurRad="38100" dist="38100" dir="2700000" algn="tl">
                  <a:srgbClr val="000000"/>
                </a:outerShdw>
              </a:effectLst>
              <a:latin typeface="Arial"/>
            </a:endParaRPr>
          </a:p>
        </p:txBody>
      </p:sp>
      <p:sp>
        <p:nvSpPr>
          <p:cNvPr id="38919" name="Rectangle 7"/>
          <p:cNvSpPr>
            <a:spLocks noChangeArrowheads="1"/>
          </p:cNvSpPr>
          <p:nvPr/>
        </p:nvSpPr>
        <p:spPr bwMode="auto">
          <a:xfrm>
            <a:off x="762000" y="5410200"/>
            <a:ext cx="4724400" cy="990600"/>
          </a:xfrm>
          <a:prstGeom prst="rect">
            <a:avLst/>
          </a:prstGeom>
          <a:noFill/>
          <a:ln w="9525">
            <a:noFill/>
            <a:miter lim="800000"/>
            <a:headEnd/>
            <a:tailEnd/>
          </a:ln>
          <a:effectLst/>
        </p:spPr>
        <p:txBody>
          <a:bodyPr anchor="ctr"/>
          <a:lstStyle/>
          <a:p>
            <a:pPr>
              <a:buFont typeface="Wingdings" pitchFamily="2" charset="2"/>
              <a:buNone/>
              <a:defRPr/>
            </a:pPr>
            <a:r>
              <a:rPr lang="en-US" sz="3200">
                <a:solidFill>
                  <a:schemeClr val="tx2"/>
                </a:solidFill>
                <a:effectLst>
                  <a:outerShdw blurRad="38100" dist="38100" dir="2700000" algn="tl">
                    <a:srgbClr val="000000"/>
                  </a:outerShdw>
                </a:effectLst>
                <a:latin typeface="Arial"/>
              </a:rPr>
              <a:t>Ếch thường đẻ trứng vào đầu mùa hạ ( hè)</a:t>
            </a:r>
          </a:p>
        </p:txBody>
      </p:sp>
      <p:sp>
        <p:nvSpPr>
          <p:cNvPr id="38920" name="Rectangle 8"/>
          <p:cNvSpPr>
            <a:spLocks noChangeArrowheads="1"/>
          </p:cNvSpPr>
          <p:nvPr/>
        </p:nvSpPr>
        <p:spPr bwMode="auto">
          <a:xfrm>
            <a:off x="762000" y="228600"/>
            <a:ext cx="7793038" cy="1079500"/>
          </a:xfrm>
          <a:prstGeom prst="rect">
            <a:avLst/>
          </a:prstGeom>
          <a:noFill/>
          <a:ln w="9525">
            <a:noFill/>
            <a:miter lim="800000"/>
            <a:headEnd/>
            <a:tailEnd/>
          </a:ln>
          <a:effectLst/>
        </p:spPr>
        <p:txBody>
          <a:bodyPr anchor="b"/>
          <a:lstStyle/>
          <a:p>
            <a:pPr algn="ctr">
              <a:defRPr/>
            </a:pPr>
            <a:r>
              <a:rPr lang="en-US" sz="2800" dirty="0">
                <a:solidFill>
                  <a:schemeClr val="tx2"/>
                </a:solidFill>
                <a:effectLst>
                  <a:outerShdw blurRad="38100" dist="38100" dir="2700000" algn="tl">
                    <a:srgbClr val="000000"/>
                  </a:outerShdw>
                </a:effectLst>
                <a:latin typeface="Arial"/>
              </a:rPr>
              <a:t/>
            </a:r>
            <a:br>
              <a:rPr lang="en-US" sz="2800" dirty="0">
                <a:solidFill>
                  <a:schemeClr val="tx2"/>
                </a:solidFill>
                <a:effectLst>
                  <a:outerShdw blurRad="38100" dist="38100" dir="2700000" algn="tl">
                    <a:srgbClr val="000000"/>
                  </a:outerShdw>
                </a:effectLst>
                <a:latin typeface="Arial"/>
              </a:rPr>
            </a:br>
            <a:r>
              <a:rPr lang="en-US" sz="2800" u="sng" dirty="0">
                <a:solidFill>
                  <a:schemeClr val="tx2"/>
                </a:solidFill>
                <a:effectLst>
                  <a:outerShdw blurRad="38100" dist="38100" dir="2700000" algn="tl">
                    <a:srgbClr val="000000"/>
                  </a:outerShdw>
                </a:effectLst>
                <a:latin typeface="Arial"/>
              </a:rPr>
              <a:t>KHOA HỌC</a:t>
            </a:r>
          </a:p>
        </p:txBody>
      </p:sp>
      <p:pic>
        <p:nvPicPr>
          <p:cNvPr id="38921" name="Picture 9" descr="25-03-08_0249"/>
          <p:cNvPicPr>
            <a:picLocks noChangeAspect="1" noChangeArrowheads="1"/>
          </p:cNvPicPr>
          <p:nvPr/>
        </p:nvPicPr>
        <p:blipFill>
          <a:blip r:embed="rId2"/>
          <a:srcRect/>
          <a:stretch>
            <a:fillRect/>
          </a:stretch>
        </p:blipFill>
        <p:spPr bwMode="auto">
          <a:xfrm>
            <a:off x="5410200" y="2971800"/>
            <a:ext cx="3505200" cy="3028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8916"/>
                                        </p:tgtEl>
                                        <p:attrNameLst>
                                          <p:attrName>style.visibility</p:attrName>
                                        </p:attrNameLst>
                                      </p:cBhvr>
                                      <p:to>
                                        <p:strVal val="visible"/>
                                      </p:to>
                                    </p:set>
                                    <p:anim calcmode="discrete" valueType="clr">
                                      <p:cBhvr override="childStyle">
                                        <p:cTn id="7" dur="80"/>
                                        <p:tgtEl>
                                          <p:spTgt spid="389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8916"/>
                                        </p:tgtEl>
                                        <p:attrNameLst>
                                          <p:attrName>fillcolor</p:attrName>
                                        </p:attrNameLst>
                                      </p:cBhvr>
                                      <p:tavLst>
                                        <p:tav tm="0">
                                          <p:val>
                                            <p:clrVal>
                                              <a:schemeClr val="accent2"/>
                                            </p:clrVal>
                                          </p:val>
                                        </p:tav>
                                        <p:tav tm="50000">
                                          <p:val>
                                            <p:clrVal>
                                              <a:schemeClr val="hlink"/>
                                            </p:clrVal>
                                          </p:val>
                                        </p:tav>
                                      </p:tavLst>
                                    </p:anim>
                                    <p:set>
                                      <p:cBhvr>
                                        <p:cTn id="9" dur="80"/>
                                        <p:tgtEl>
                                          <p:spTgt spid="38916"/>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38918"/>
                                        </p:tgtEl>
                                        <p:attrNameLst>
                                          <p:attrName>style.visibility</p:attrName>
                                        </p:attrNameLst>
                                      </p:cBhvr>
                                      <p:to>
                                        <p:strVal val="visible"/>
                                      </p:to>
                                    </p:set>
                                    <p:anim calcmode="discrete" valueType="clr">
                                      <p:cBhvr override="childStyle">
                                        <p:cTn id="12" dur="80"/>
                                        <p:tgtEl>
                                          <p:spTgt spid="3891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8918"/>
                                        </p:tgtEl>
                                        <p:attrNameLst>
                                          <p:attrName>fillcolor</p:attrName>
                                        </p:attrNameLst>
                                      </p:cBhvr>
                                      <p:tavLst>
                                        <p:tav tm="0">
                                          <p:val>
                                            <p:clrVal>
                                              <a:schemeClr val="accent2"/>
                                            </p:clrVal>
                                          </p:val>
                                        </p:tav>
                                        <p:tav tm="50000">
                                          <p:val>
                                            <p:clrVal>
                                              <a:schemeClr val="hlink"/>
                                            </p:clrVal>
                                          </p:val>
                                        </p:tav>
                                      </p:tavLst>
                                    </p:anim>
                                    <p:set>
                                      <p:cBhvr>
                                        <p:cTn id="14" dur="80"/>
                                        <p:tgtEl>
                                          <p:spTgt spid="38918"/>
                                        </p:tgtEl>
                                        <p:attrNameLst>
                                          <p:attrName>fill.type</p:attrName>
                                        </p:attrNameLst>
                                      </p:cBhvr>
                                      <p:to>
                                        <p:strVal val="solid"/>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38917"/>
                                        </p:tgtEl>
                                        <p:attrNameLst>
                                          <p:attrName>style.visibility</p:attrName>
                                        </p:attrNameLst>
                                      </p:cBhvr>
                                      <p:to>
                                        <p:strVal val="visible"/>
                                      </p:to>
                                    </p:set>
                                    <p:animEffect transition="in" filter="strips(downLeft)">
                                      <p:cBhvr>
                                        <p:cTn id="19" dur="500"/>
                                        <p:tgtEl>
                                          <p:spTgt spid="38917"/>
                                        </p:tgtEl>
                                      </p:cBhvr>
                                    </p:animEffect>
                                  </p:childTnLst>
                                </p:cTn>
                              </p:par>
                              <p:par>
                                <p:cTn id="20" presetID="18" presetClass="entr" presetSubtype="12" fill="hold" grpId="0" nodeType="withEffect">
                                  <p:stCondLst>
                                    <p:cond delay="0"/>
                                  </p:stCondLst>
                                  <p:childTnLst>
                                    <p:set>
                                      <p:cBhvr>
                                        <p:cTn id="21" dur="1" fill="hold">
                                          <p:stCondLst>
                                            <p:cond delay="0"/>
                                          </p:stCondLst>
                                        </p:cTn>
                                        <p:tgtEl>
                                          <p:spTgt spid="38919"/>
                                        </p:tgtEl>
                                        <p:attrNameLst>
                                          <p:attrName>style.visibility</p:attrName>
                                        </p:attrNameLst>
                                      </p:cBhvr>
                                      <p:to>
                                        <p:strVal val="visible"/>
                                      </p:to>
                                    </p:set>
                                    <p:animEffect transition="in" filter="strips(downLeft)">
                                      <p:cBhvr>
                                        <p:cTn id="22" dur="500"/>
                                        <p:tgtEl>
                                          <p:spTgt spid="38919"/>
                                        </p:tgtEl>
                                      </p:cBhvr>
                                    </p:animEffect>
                                  </p:childTnLst>
                                </p:cTn>
                              </p:par>
                              <p:par>
                                <p:cTn id="23" presetID="25" presetClass="entr" presetSubtype="0" fill="hold" nodeType="withEffect">
                                  <p:stCondLst>
                                    <p:cond delay="0"/>
                                  </p:stCondLst>
                                  <p:childTnLst>
                                    <p:set>
                                      <p:cBhvr>
                                        <p:cTn id="24" dur="1" fill="hold">
                                          <p:stCondLst>
                                            <p:cond delay="0"/>
                                          </p:stCondLst>
                                        </p:cTn>
                                        <p:tgtEl>
                                          <p:spTgt spid="38921"/>
                                        </p:tgtEl>
                                        <p:attrNameLst>
                                          <p:attrName>style.visibility</p:attrName>
                                        </p:attrNameLst>
                                      </p:cBhvr>
                                      <p:to>
                                        <p:strVal val="visible"/>
                                      </p:to>
                                    </p:set>
                                    <p:anim calcmode="lin" valueType="num">
                                      <p:cBhvr>
                                        <p:cTn id="25" dur="500" decel="50000" fill="hold">
                                          <p:stCondLst>
                                            <p:cond delay="0"/>
                                          </p:stCondLst>
                                        </p:cTn>
                                        <p:tgtEl>
                                          <p:spTgt spid="38921"/>
                                        </p:tgtEl>
                                        <p:attrNameLst>
                                          <p:attrName>style.rotation</p:attrName>
                                        </p:attrNameLst>
                                      </p:cBhvr>
                                      <p:tavLst>
                                        <p:tav tm="0">
                                          <p:val>
                                            <p:fltVal val="-90"/>
                                          </p:val>
                                        </p:tav>
                                        <p:tav tm="100000">
                                          <p:val>
                                            <p:fltVal val="0"/>
                                          </p:val>
                                        </p:tav>
                                      </p:tavLst>
                                    </p:anim>
                                    <p:anim calcmode="lin" valueType="num">
                                      <p:cBhvr>
                                        <p:cTn id="26" dur="500" decel="50000" fill="hold">
                                          <p:stCondLst>
                                            <p:cond delay="0"/>
                                          </p:stCondLst>
                                        </p:cTn>
                                        <p:tgtEl>
                                          <p:spTgt spid="38921"/>
                                        </p:tgtEl>
                                        <p:attrNameLst>
                                          <p:attrName>ppt_w</p:attrName>
                                        </p:attrNameLst>
                                      </p:cBhvr>
                                      <p:tavLst>
                                        <p:tav tm="0">
                                          <p:val>
                                            <p:strVal val="#ppt_w"/>
                                          </p:val>
                                        </p:tav>
                                        <p:tav tm="100000">
                                          <p:val>
                                            <p:strVal val="#ppt_w*.05"/>
                                          </p:val>
                                        </p:tav>
                                      </p:tavLst>
                                    </p:anim>
                                    <p:anim calcmode="lin" valueType="num">
                                      <p:cBhvr>
                                        <p:cTn id="27" dur="500" accel="50000" fill="hold">
                                          <p:stCondLst>
                                            <p:cond delay="500"/>
                                          </p:stCondLst>
                                        </p:cTn>
                                        <p:tgtEl>
                                          <p:spTgt spid="38921"/>
                                        </p:tgtEl>
                                        <p:attrNameLst>
                                          <p:attrName>ppt_w</p:attrName>
                                        </p:attrNameLst>
                                      </p:cBhvr>
                                      <p:tavLst>
                                        <p:tav tm="0">
                                          <p:val>
                                            <p:strVal val="#ppt_w*.05"/>
                                          </p:val>
                                        </p:tav>
                                        <p:tav tm="100000">
                                          <p:val>
                                            <p:strVal val="#ppt_w"/>
                                          </p:val>
                                        </p:tav>
                                      </p:tavLst>
                                    </p:anim>
                                    <p:anim calcmode="lin" valueType="num">
                                      <p:cBhvr>
                                        <p:cTn id="28" dur="1000" fill="hold"/>
                                        <p:tgtEl>
                                          <p:spTgt spid="38921"/>
                                        </p:tgtEl>
                                        <p:attrNameLst>
                                          <p:attrName>ppt_h</p:attrName>
                                        </p:attrNameLst>
                                      </p:cBhvr>
                                      <p:tavLst>
                                        <p:tav tm="0">
                                          <p:val>
                                            <p:strVal val="#ppt_h"/>
                                          </p:val>
                                        </p:tav>
                                        <p:tav tm="100000">
                                          <p:val>
                                            <p:strVal val="#ppt_h"/>
                                          </p:val>
                                        </p:tav>
                                      </p:tavLst>
                                    </p:anim>
                                    <p:anim calcmode="lin" valueType="num">
                                      <p:cBhvr>
                                        <p:cTn id="29" dur="500" decel="50000" fill="hold">
                                          <p:stCondLst>
                                            <p:cond delay="0"/>
                                          </p:stCondLst>
                                        </p:cTn>
                                        <p:tgtEl>
                                          <p:spTgt spid="38921"/>
                                        </p:tgtEl>
                                        <p:attrNameLst>
                                          <p:attrName>ppt_x</p:attrName>
                                        </p:attrNameLst>
                                      </p:cBhvr>
                                      <p:tavLst>
                                        <p:tav tm="0">
                                          <p:val>
                                            <p:strVal val="#ppt_x+.4"/>
                                          </p:val>
                                        </p:tav>
                                        <p:tav tm="100000">
                                          <p:val>
                                            <p:strVal val="#ppt_x"/>
                                          </p:val>
                                        </p:tav>
                                      </p:tavLst>
                                    </p:anim>
                                    <p:anim calcmode="lin" valueType="num">
                                      <p:cBhvr>
                                        <p:cTn id="30" dur="500" decel="50000" fill="hold">
                                          <p:stCondLst>
                                            <p:cond delay="0"/>
                                          </p:stCondLst>
                                        </p:cTn>
                                        <p:tgtEl>
                                          <p:spTgt spid="38921"/>
                                        </p:tgtEl>
                                        <p:attrNameLst>
                                          <p:attrName>ppt_y</p:attrName>
                                        </p:attrNameLst>
                                      </p:cBhvr>
                                      <p:tavLst>
                                        <p:tav tm="0">
                                          <p:val>
                                            <p:strVal val="#ppt_y-.2"/>
                                          </p:val>
                                        </p:tav>
                                        <p:tav tm="100000">
                                          <p:val>
                                            <p:strVal val="#ppt_y+.1"/>
                                          </p:val>
                                        </p:tav>
                                      </p:tavLst>
                                    </p:anim>
                                    <p:anim calcmode="lin" valueType="num">
                                      <p:cBhvr>
                                        <p:cTn id="31" dur="500" accel="50000" fill="hold">
                                          <p:stCondLst>
                                            <p:cond delay="500"/>
                                          </p:stCondLst>
                                        </p:cTn>
                                        <p:tgtEl>
                                          <p:spTgt spid="38921"/>
                                        </p:tgtEl>
                                        <p:attrNameLst>
                                          <p:attrName>ppt_y</p:attrName>
                                        </p:attrNameLst>
                                      </p:cBhvr>
                                      <p:tavLst>
                                        <p:tav tm="0">
                                          <p:val>
                                            <p:strVal val="#ppt_y+.1"/>
                                          </p:val>
                                        </p:tav>
                                        <p:tav tm="100000">
                                          <p:val>
                                            <p:strVal val="#ppt_y"/>
                                          </p:val>
                                        </p:tav>
                                      </p:tavLst>
                                    </p:anim>
                                    <p:animEffect transition="in" filter="fade">
                                      <p:cBhvr>
                                        <p:cTn id="32" dur="1000" decel="50000">
                                          <p:stCondLst>
                                            <p:cond delay="0"/>
                                          </p:stCondLst>
                                        </p:cTn>
                                        <p:tgtEl>
                                          <p:spTgt spid="3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p:bldP spid="38917" grpId="0"/>
      <p:bldP spid="38918" grpId="0"/>
      <p:bldP spid="389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990600" y="5257800"/>
            <a:ext cx="4267200" cy="1143000"/>
          </a:xfrm>
          <a:prstGeom prst="rect">
            <a:avLst/>
          </a:prstGeom>
          <a:noFill/>
          <a:ln w="9525">
            <a:noFill/>
            <a:miter lim="800000"/>
            <a:headEnd/>
            <a:tailEnd/>
          </a:ln>
        </p:spPr>
        <p:txBody>
          <a:bodyPr wrap="none" anchor="ctr"/>
          <a:lstStyle/>
          <a:p>
            <a:pPr eaLnBrk="0" hangingPunct="0"/>
            <a:endParaRPr lang="en-US" sz="3600"/>
          </a:p>
        </p:txBody>
      </p:sp>
      <p:sp>
        <p:nvSpPr>
          <p:cNvPr id="12291" name="Rectangle 3"/>
          <p:cNvSpPr>
            <a:spLocks noChangeArrowheads="1"/>
          </p:cNvSpPr>
          <p:nvPr/>
        </p:nvSpPr>
        <p:spPr bwMode="auto">
          <a:xfrm>
            <a:off x="609600" y="3886200"/>
            <a:ext cx="6477000" cy="1371600"/>
          </a:xfrm>
          <a:prstGeom prst="rect">
            <a:avLst/>
          </a:prstGeom>
          <a:noFill/>
          <a:ln w="9525">
            <a:noFill/>
            <a:miter lim="800000"/>
            <a:headEnd/>
            <a:tailEnd/>
          </a:ln>
        </p:spPr>
        <p:txBody>
          <a:bodyPr wrap="none" anchor="ctr"/>
          <a:lstStyle/>
          <a:p>
            <a:pPr algn="ctr" eaLnBrk="0" hangingPunct="0"/>
            <a:endParaRPr lang="en-US" sz="3600">
              <a:solidFill>
                <a:srgbClr val="FFFF00"/>
              </a:solidFill>
            </a:endParaRPr>
          </a:p>
        </p:txBody>
      </p:sp>
      <p:pic>
        <p:nvPicPr>
          <p:cNvPr id="43012" name="phim ech de1.avi">
            <a:hlinkClick r:id="" action="ppaction://media"/>
          </p:cNvPr>
          <p:cNvPicPr>
            <a:picLocks noGrp="1" noRot="1" noChangeAspect="1" noChangeArrowheads="1"/>
          </p:cNvPicPr>
          <p:nvPr>
            <p:ph/>
            <a:videoFile r:link="rId1"/>
          </p:nvPr>
        </p:nvPicPr>
        <p:blipFill>
          <a:blip r:embed="rId3"/>
          <a:srcRect/>
          <a:stretch>
            <a:fillRect/>
          </a:stretch>
        </p:blipFill>
        <p:spPr>
          <a:xfrm>
            <a:off x="4419600" y="1371600"/>
            <a:ext cx="4495800" cy="4953000"/>
          </a:xfrm>
          <a:ln w="57150" cmpd="thinThick">
            <a:solidFill>
              <a:srgbClr val="CC0000"/>
            </a:solidFill>
          </a:ln>
        </p:spPr>
      </p:pic>
      <p:sp>
        <p:nvSpPr>
          <p:cNvPr id="12293" name="Rectangle 5"/>
          <p:cNvSpPr>
            <a:spLocks noChangeArrowheads="1"/>
          </p:cNvSpPr>
          <p:nvPr/>
        </p:nvSpPr>
        <p:spPr bwMode="auto">
          <a:xfrm>
            <a:off x="457200" y="838200"/>
            <a:ext cx="7543800" cy="641350"/>
          </a:xfrm>
          <a:prstGeom prst="rect">
            <a:avLst/>
          </a:prstGeom>
          <a:noFill/>
          <a:ln w="9525">
            <a:noFill/>
            <a:miter lim="800000"/>
            <a:headEnd/>
            <a:tailEnd/>
          </a:ln>
        </p:spPr>
        <p:txBody>
          <a:bodyPr>
            <a:spAutoFit/>
          </a:bodyPr>
          <a:lstStyle/>
          <a:p>
            <a:pPr eaLnBrk="0" hangingPunct="0"/>
            <a:endParaRPr lang="en-US" sz="3600" b="1"/>
          </a:p>
        </p:txBody>
      </p:sp>
      <p:sp>
        <p:nvSpPr>
          <p:cNvPr id="12294" name="Rectangle 6"/>
          <p:cNvSpPr>
            <a:spLocks noChangeArrowheads="1"/>
          </p:cNvSpPr>
          <p:nvPr/>
        </p:nvSpPr>
        <p:spPr bwMode="auto">
          <a:xfrm>
            <a:off x="2362200" y="533400"/>
            <a:ext cx="1455738" cy="701675"/>
          </a:xfrm>
          <a:prstGeom prst="rect">
            <a:avLst/>
          </a:prstGeom>
          <a:noFill/>
          <a:ln w="9525">
            <a:noFill/>
            <a:miter lim="800000"/>
            <a:headEnd/>
            <a:tailEnd/>
          </a:ln>
        </p:spPr>
        <p:txBody>
          <a:bodyPr wrap="none">
            <a:spAutoFit/>
          </a:bodyPr>
          <a:lstStyle/>
          <a:p>
            <a:pPr eaLnBrk="0" hangingPunct="0"/>
            <a:r>
              <a:rPr lang="en-US" sz="4000" b="1">
                <a:solidFill>
                  <a:srgbClr val="FFFF00"/>
                </a:solidFill>
              </a:rPr>
              <a:t>         </a:t>
            </a:r>
          </a:p>
        </p:txBody>
      </p:sp>
      <p:sp>
        <p:nvSpPr>
          <p:cNvPr id="43015" name="Text Box 7"/>
          <p:cNvSpPr txBox="1">
            <a:spLocks noChangeArrowheads="1"/>
          </p:cNvSpPr>
          <p:nvPr/>
        </p:nvSpPr>
        <p:spPr bwMode="auto">
          <a:xfrm>
            <a:off x="685800" y="1524000"/>
            <a:ext cx="7467600" cy="457200"/>
          </a:xfrm>
          <a:prstGeom prst="rect">
            <a:avLst/>
          </a:prstGeom>
          <a:noFill/>
          <a:ln w="9525">
            <a:noFill/>
            <a:miter lim="800000"/>
            <a:headEnd/>
            <a:tailEnd/>
          </a:ln>
        </p:spPr>
        <p:txBody>
          <a:bodyPr>
            <a:spAutoFit/>
          </a:bodyPr>
          <a:lstStyle/>
          <a:p>
            <a:pPr eaLnBrk="0" hangingPunct="0"/>
            <a:r>
              <a:rPr lang="en-US" sz="2400">
                <a:solidFill>
                  <a:srgbClr val="FFFF00"/>
                </a:solidFill>
              </a:rPr>
              <a:t>. Ếch đẻ trứng ở đâu?.</a:t>
            </a:r>
          </a:p>
        </p:txBody>
      </p:sp>
      <p:sp>
        <p:nvSpPr>
          <p:cNvPr id="43016" name="Text Box 8"/>
          <p:cNvSpPr txBox="1">
            <a:spLocks noChangeArrowheads="1"/>
          </p:cNvSpPr>
          <p:nvPr/>
        </p:nvSpPr>
        <p:spPr bwMode="auto">
          <a:xfrm>
            <a:off x="0" y="2286000"/>
            <a:ext cx="3886200" cy="1200150"/>
          </a:xfrm>
          <a:prstGeom prst="rect">
            <a:avLst/>
          </a:prstGeom>
          <a:noFill/>
          <a:ln w="9525">
            <a:noFill/>
            <a:miter lim="800000"/>
            <a:headEnd/>
            <a:tailEnd/>
          </a:ln>
        </p:spPr>
        <p:txBody>
          <a:bodyPr>
            <a:spAutoFit/>
          </a:bodyPr>
          <a:lstStyle/>
          <a:p>
            <a:pPr eaLnBrk="0" hangingPunct="0"/>
            <a:r>
              <a:rPr lang="en-US" sz="2400"/>
              <a:t>. Ếch đẻ trứng xuống nước tạo thành những chùm nổi lềnh bềnh trên mặt nước.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015"/>
                                        </p:tgtEl>
                                        <p:attrNameLst>
                                          <p:attrName>style.visibility</p:attrName>
                                        </p:attrNameLst>
                                      </p:cBhvr>
                                      <p:to>
                                        <p:strVal val="visible"/>
                                      </p:to>
                                    </p:set>
                                    <p:animEffect transition="in" filter="checkerboard(across)">
                                      <p:cBhvr>
                                        <p:cTn id="7" dur="500"/>
                                        <p:tgtEl>
                                          <p:spTgt spid="430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3016"/>
                                        </p:tgtEl>
                                        <p:attrNameLst>
                                          <p:attrName>style.visibility</p:attrName>
                                        </p:attrNameLst>
                                      </p:cBhvr>
                                      <p:to>
                                        <p:strVal val="visible"/>
                                      </p:to>
                                    </p:set>
                                    <p:animEffect transition="in" filter="diamond(in)">
                                      <p:cBhvr>
                                        <p:cTn id="12" dur="2000"/>
                                        <p:tgtEl>
                                          <p:spTgt spid="43016"/>
                                        </p:tgtEl>
                                      </p:cBhvr>
                                    </p:animEffect>
                                  </p:childTnLst>
                                </p:cTn>
                              </p:par>
                              <p:par>
                                <p:cTn id="13" presetID="2" presetClass="entr" presetSubtype="4" fill="hold" nodeType="withEffect">
                                  <p:stCondLst>
                                    <p:cond delay="0"/>
                                  </p:stCondLst>
                                  <p:childTnLst>
                                    <p:set>
                                      <p:cBhvr>
                                        <p:cTn id="14" dur="1" fill="hold">
                                          <p:stCondLst>
                                            <p:cond delay="0"/>
                                          </p:stCondLst>
                                        </p:cTn>
                                        <p:tgtEl>
                                          <p:spTgt spid="43012"/>
                                        </p:tgtEl>
                                        <p:attrNameLst>
                                          <p:attrName>style.visibility</p:attrName>
                                        </p:attrNameLst>
                                      </p:cBhvr>
                                      <p:to>
                                        <p:strVal val="visible"/>
                                      </p:to>
                                    </p:set>
                                    <p:anim calcmode="lin" valueType="num">
                                      <p:cBhvr additive="base">
                                        <p:cTn id="15" dur="500" fill="hold"/>
                                        <p:tgtEl>
                                          <p:spTgt spid="43012"/>
                                        </p:tgtEl>
                                        <p:attrNameLst>
                                          <p:attrName>ppt_x</p:attrName>
                                        </p:attrNameLst>
                                      </p:cBhvr>
                                      <p:tavLst>
                                        <p:tav tm="0">
                                          <p:val>
                                            <p:strVal val="#ppt_x"/>
                                          </p:val>
                                        </p:tav>
                                        <p:tav tm="100000">
                                          <p:val>
                                            <p:strVal val="#ppt_x"/>
                                          </p:val>
                                        </p:tav>
                                      </p:tavLst>
                                    </p:anim>
                                    <p:anim calcmode="lin" valueType="num">
                                      <p:cBhvr additive="base">
                                        <p:cTn id="16" dur="500" fill="hold"/>
                                        <p:tgtEl>
                                          <p:spTgt spid="430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7" fill="hold" display="0">
                  <p:stCondLst>
                    <p:cond delay="indefinite"/>
                  </p:stCondLst>
                  <p:endCondLst>
                    <p:cond evt="onNext" delay="0">
                      <p:tgtEl>
                        <p:sldTgt/>
                      </p:tgtEl>
                    </p:cond>
                    <p:cond evt="onPrev" delay="0">
                      <p:tgtEl>
                        <p:sldTgt/>
                      </p:tgtEl>
                    </p:cond>
                  </p:endCondLst>
                </p:cTn>
                <p:tgtEl>
                  <p:spTgt spid="43012"/>
                </p:tgtEl>
              </p:cMediaNode>
            </p:video>
          </p:childTnLst>
        </p:cTn>
      </p:par>
    </p:tnLst>
    <p:bldLst>
      <p:bldP spid="43015" grpId="0"/>
      <p:bldP spid="430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981200" y="381000"/>
            <a:ext cx="2590800" cy="461963"/>
          </a:xfrm>
          <a:prstGeom prst="rect">
            <a:avLst/>
          </a:prstGeom>
          <a:noFill/>
          <a:ln w="9525">
            <a:noFill/>
            <a:miter lim="800000"/>
            <a:headEnd/>
            <a:tailEnd/>
          </a:ln>
        </p:spPr>
        <p:txBody>
          <a:bodyPr>
            <a:spAutoFit/>
          </a:bodyPr>
          <a:lstStyle/>
          <a:p>
            <a:pPr>
              <a:spcBef>
                <a:spcPct val="50000"/>
              </a:spcBef>
            </a:pPr>
            <a:r>
              <a:rPr lang="en-US" sz="2400" u="sng">
                <a:solidFill>
                  <a:srgbClr val="FF0000"/>
                </a:solidFill>
              </a:rPr>
              <a:t>Khoa học:</a:t>
            </a:r>
          </a:p>
        </p:txBody>
      </p:sp>
      <p:sp>
        <p:nvSpPr>
          <p:cNvPr id="13315" name="Text Box 5"/>
          <p:cNvSpPr txBox="1">
            <a:spLocks noChangeArrowheads="1"/>
          </p:cNvSpPr>
          <p:nvPr/>
        </p:nvSpPr>
        <p:spPr bwMode="auto">
          <a:xfrm>
            <a:off x="457200" y="838200"/>
            <a:ext cx="4648200" cy="461963"/>
          </a:xfrm>
          <a:prstGeom prst="rect">
            <a:avLst/>
          </a:prstGeom>
          <a:noFill/>
          <a:ln w="9525">
            <a:noFill/>
            <a:miter lim="800000"/>
            <a:headEnd/>
            <a:tailEnd/>
          </a:ln>
        </p:spPr>
        <p:txBody>
          <a:bodyPr>
            <a:spAutoFit/>
          </a:bodyPr>
          <a:lstStyle/>
          <a:p>
            <a:pPr>
              <a:spcBef>
                <a:spcPct val="50000"/>
              </a:spcBef>
            </a:pPr>
            <a:r>
              <a:rPr lang="en-US" sz="2400"/>
              <a:t>     </a:t>
            </a:r>
            <a:r>
              <a:rPr lang="en-US" sz="2000"/>
              <a:t>Bài 57</a:t>
            </a:r>
            <a:r>
              <a:rPr lang="en-US" sz="1600"/>
              <a:t>: </a:t>
            </a:r>
            <a:r>
              <a:rPr lang="en-US" sz="2400" b="1">
                <a:solidFill>
                  <a:schemeClr val="hlink"/>
                </a:solidFill>
              </a:rPr>
              <a:t>Sự sinh sản của ếch</a:t>
            </a:r>
          </a:p>
        </p:txBody>
      </p:sp>
      <p:sp>
        <p:nvSpPr>
          <p:cNvPr id="13316" name="Rectangle 6"/>
          <p:cNvSpPr>
            <a:spLocks noChangeArrowheads="1"/>
          </p:cNvSpPr>
          <p:nvPr/>
        </p:nvSpPr>
        <p:spPr bwMode="auto">
          <a:xfrm>
            <a:off x="-533400" y="1066800"/>
            <a:ext cx="8915400" cy="461963"/>
          </a:xfrm>
          <a:prstGeom prst="rect">
            <a:avLst/>
          </a:prstGeom>
          <a:noFill/>
          <a:ln w="9525">
            <a:noFill/>
            <a:miter lim="800000"/>
            <a:headEnd/>
            <a:tailEnd/>
          </a:ln>
        </p:spPr>
        <p:txBody>
          <a:bodyPr>
            <a:spAutoFit/>
          </a:bodyPr>
          <a:lstStyle/>
          <a:p>
            <a:r>
              <a:rPr lang="en-US" sz="2400">
                <a:solidFill>
                  <a:srgbClr val="0000FF"/>
                </a:solidFill>
              </a:rPr>
              <a:t> </a:t>
            </a:r>
          </a:p>
        </p:txBody>
      </p:sp>
      <p:sp>
        <p:nvSpPr>
          <p:cNvPr id="13317" name="Rectangle 8"/>
          <p:cNvSpPr>
            <a:spLocks noChangeArrowheads="1"/>
          </p:cNvSpPr>
          <p:nvPr/>
        </p:nvSpPr>
        <p:spPr bwMode="auto">
          <a:xfrm>
            <a:off x="241300" y="3581400"/>
            <a:ext cx="8902700" cy="461963"/>
          </a:xfrm>
          <a:prstGeom prst="rect">
            <a:avLst/>
          </a:prstGeom>
          <a:noFill/>
          <a:ln w="9525">
            <a:noFill/>
            <a:miter lim="800000"/>
            <a:headEnd/>
            <a:tailEnd/>
          </a:ln>
        </p:spPr>
        <p:txBody>
          <a:bodyPr>
            <a:spAutoFit/>
          </a:bodyPr>
          <a:lstStyle/>
          <a:p>
            <a:r>
              <a:rPr lang="en-US" sz="2400">
                <a:solidFill>
                  <a:srgbClr val="0000FF"/>
                </a:solidFill>
              </a:rPr>
              <a:t> </a:t>
            </a:r>
          </a:p>
        </p:txBody>
      </p:sp>
      <p:sp>
        <p:nvSpPr>
          <p:cNvPr id="11273" name="Rectangle 9"/>
          <p:cNvSpPr>
            <a:spLocks noChangeArrowheads="1"/>
          </p:cNvSpPr>
          <p:nvPr/>
        </p:nvSpPr>
        <p:spPr bwMode="auto">
          <a:xfrm>
            <a:off x="533400" y="1524000"/>
            <a:ext cx="3762375" cy="1200150"/>
          </a:xfrm>
          <a:prstGeom prst="rect">
            <a:avLst/>
          </a:prstGeom>
          <a:noFill/>
          <a:ln w="9525">
            <a:noFill/>
            <a:miter lim="800000"/>
            <a:headEnd/>
            <a:tailEnd/>
          </a:ln>
        </p:spPr>
        <p:txBody>
          <a:bodyPr wrap="none">
            <a:spAutoFit/>
          </a:bodyPr>
          <a:lstStyle/>
          <a:p>
            <a:r>
              <a:rPr lang="en-US" sz="2400">
                <a:solidFill>
                  <a:srgbClr val="0000FF"/>
                </a:solidFill>
              </a:rPr>
              <a:t>  </a:t>
            </a:r>
            <a:r>
              <a:rPr lang="en-US" sz="2400">
                <a:solidFill>
                  <a:srgbClr val="FF0000"/>
                </a:solidFill>
              </a:rPr>
              <a:t>.Trứng ếch nở thành gì ?</a:t>
            </a:r>
          </a:p>
          <a:p>
            <a:r>
              <a:rPr lang="en-US" sz="2400">
                <a:solidFill>
                  <a:srgbClr val="0000FF"/>
                </a:solidFill>
              </a:rPr>
              <a:t>  </a:t>
            </a:r>
          </a:p>
          <a:p>
            <a:endParaRPr lang="en-US" sz="2400">
              <a:solidFill>
                <a:srgbClr val="0000FF"/>
              </a:solidFill>
            </a:endParaRPr>
          </a:p>
        </p:txBody>
      </p:sp>
      <p:sp>
        <p:nvSpPr>
          <p:cNvPr id="11274" name="Rectangle 10"/>
          <p:cNvSpPr>
            <a:spLocks noChangeArrowheads="1"/>
          </p:cNvSpPr>
          <p:nvPr/>
        </p:nvSpPr>
        <p:spPr bwMode="auto">
          <a:xfrm>
            <a:off x="101600" y="5943600"/>
            <a:ext cx="9042400" cy="400050"/>
          </a:xfrm>
          <a:prstGeom prst="rect">
            <a:avLst/>
          </a:prstGeom>
          <a:noFill/>
          <a:ln w="9525">
            <a:noFill/>
            <a:miter lim="800000"/>
            <a:headEnd/>
            <a:tailEnd/>
          </a:ln>
        </p:spPr>
        <p:txBody>
          <a:bodyPr>
            <a:spAutoFit/>
          </a:bodyPr>
          <a:lstStyle/>
          <a:p>
            <a:r>
              <a:rPr lang="en-US" sz="2000">
                <a:solidFill>
                  <a:srgbClr val="FFFF00"/>
                </a:solidFill>
              </a:rPr>
              <a:t>- Ếch thường kêu vào ban đêm nhất là sau những trận mưa mùa hè.</a:t>
            </a:r>
          </a:p>
        </p:txBody>
      </p:sp>
      <p:sp>
        <p:nvSpPr>
          <p:cNvPr id="13320" name="Text Box 12"/>
          <p:cNvSpPr txBox="1">
            <a:spLocks noChangeArrowheads="1"/>
          </p:cNvSpPr>
          <p:nvPr/>
        </p:nvSpPr>
        <p:spPr bwMode="auto">
          <a:xfrm>
            <a:off x="6477000" y="4114800"/>
            <a:ext cx="838200" cy="338138"/>
          </a:xfrm>
          <a:prstGeom prst="rect">
            <a:avLst/>
          </a:prstGeom>
          <a:noFill/>
          <a:ln w="9525">
            <a:noFill/>
            <a:miter lim="800000"/>
            <a:headEnd/>
            <a:tailEnd/>
          </a:ln>
        </p:spPr>
        <p:txBody>
          <a:bodyPr>
            <a:spAutoFit/>
          </a:bodyPr>
          <a:lstStyle/>
          <a:p>
            <a:pPr>
              <a:spcBef>
                <a:spcPct val="50000"/>
              </a:spcBef>
            </a:pPr>
            <a:endParaRPr lang="en-US" sz="1600"/>
          </a:p>
        </p:txBody>
      </p:sp>
      <p:sp>
        <p:nvSpPr>
          <p:cNvPr id="11284" name="Rectangle 20"/>
          <p:cNvSpPr>
            <a:spLocks noChangeArrowheads="1"/>
          </p:cNvSpPr>
          <p:nvPr/>
        </p:nvSpPr>
        <p:spPr bwMode="auto">
          <a:xfrm>
            <a:off x="304800" y="2819400"/>
            <a:ext cx="4365625" cy="461963"/>
          </a:xfrm>
          <a:prstGeom prst="rect">
            <a:avLst/>
          </a:prstGeom>
          <a:noFill/>
          <a:ln w="9525">
            <a:noFill/>
            <a:miter lim="800000"/>
            <a:headEnd/>
            <a:tailEnd/>
          </a:ln>
        </p:spPr>
        <p:txBody>
          <a:bodyPr wrap="none">
            <a:spAutoFit/>
          </a:bodyPr>
          <a:lstStyle/>
          <a:p>
            <a:r>
              <a:rPr lang="en-US" sz="2400">
                <a:solidFill>
                  <a:srgbClr val="FFFF00"/>
                </a:solidFill>
              </a:rPr>
              <a:t>-Trứng ếch nở thành nòng nọc</a:t>
            </a:r>
          </a:p>
        </p:txBody>
      </p:sp>
      <p:pic>
        <p:nvPicPr>
          <p:cNvPr id="11285" name="Picture 21" descr="25-03-08_0250"/>
          <p:cNvPicPr>
            <a:picLocks noChangeAspect="1" noChangeArrowheads="1"/>
          </p:cNvPicPr>
          <p:nvPr/>
        </p:nvPicPr>
        <p:blipFill>
          <a:blip r:embed="rId2"/>
          <a:srcRect/>
          <a:stretch>
            <a:fillRect/>
          </a:stretch>
        </p:blipFill>
        <p:spPr bwMode="auto">
          <a:xfrm>
            <a:off x="5105400" y="1066800"/>
            <a:ext cx="3810000" cy="1936750"/>
          </a:xfrm>
          <a:prstGeom prst="rect">
            <a:avLst/>
          </a:prstGeom>
          <a:noFill/>
          <a:ln w="9525">
            <a:noFill/>
            <a:miter lim="800000"/>
            <a:headEnd/>
            <a:tailEnd/>
          </a:ln>
        </p:spPr>
      </p:pic>
      <p:pic>
        <p:nvPicPr>
          <p:cNvPr id="11286" name="Picture 22" descr="25-03-08_0251"/>
          <p:cNvPicPr>
            <a:picLocks noChangeAspect="1" noChangeArrowheads="1"/>
          </p:cNvPicPr>
          <p:nvPr/>
        </p:nvPicPr>
        <p:blipFill>
          <a:blip r:embed="rId3"/>
          <a:srcRect/>
          <a:stretch>
            <a:fillRect/>
          </a:stretch>
        </p:blipFill>
        <p:spPr bwMode="auto">
          <a:xfrm>
            <a:off x="5105400" y="2971800"/>
            <a:ext cx="3810000" cy="1981200"/>
          </a:xfrm>
          <a:prstGeom prst="rect">
            <a:avLst/>
          </a:prstGeom>
          <a:noFill/>
          <a:ln w="9525">
            <a:noFill/>
            <a:miter lim="800000"/>
            <a:headEnd/>
            <a:tailEnd/>
          </a:ln>
        </p:spPr>
      </p:pic>
      <p:sp>
        <p:nvSpPr>
          <p:cNvPr id="11288" name="Rectangle 24"/>
          <p:cNvSpPr>
            <a:spLocks noChangeArrowheads="1"/>
          </p:cNvSpPr>
          <p:nvPr/>
        </p:nvSpPr>
        <p:spPr bwMode="auto">
          <a:xfrm>
            <a:off x="304800" y="5105400"/>
            <a:ext cx="9042400" cy="830263"/>
          </a:xfrm>
          <a:prstGeom prst="rect">
            <a:avLst/>
          </a:prstGeom>
          <a:noFill/>
          <a:ln w="9525">
            <a:noFill/>
            <a:miter lim="800000"/>
            <a:headEnd/>
            <a:tailEnd/>
          </a:ln>
        </p:spPr>
        <p:txBody>
          <a:bodyPr>
            <a:spAutoFit/>
          </a:bodyPr>
          <a:lstStyle/>
          <a:p>
            <a:r>
              <a:rPr lang="en-US" sz="2400">
                <a:solidFill>
                  <a:srgbClr val="0000FF"/>
                </a:solidFill>
              </a:rPr>
              <a:t>  </a:t>
            </a:r>
            <a:r>
              <a:rPr lang="en-US" sz="2400">
                <a:solidFill>
                  <a:srgbClr val="FF0000"/>
                </a:solidFill>
              </a:rPr>
              <a:t>.</a:t>
            </a:r>
            <a:r>
              <a:rPr lang="en-US" sz="1600"/>
              <a:t> </a:t>
            </a:r>
            <a:r>
              <a:rPr lang="en-US" sz="2400">
                <a:solidFill>
                  <a:srgbClr val="FF0000"/>
                </a:solidFill>
              </a:rPr>
              <a:t>Em thường nghe thấy tiếng ếch kêu khi nào ?</a:t>
            </a:r>
          </a:p>
          <a:p>
            <a:r>
              <a:rPr lang="en-US" sz="2400">
                <a:solidFill>
                  <a:srgbClr val="0000FF"/>
                </a:solidFill>
              </a:rPr>
              <a:t>  </a:t>
            </a:r>
            <a:endParaRPr lang="en-US" sz="2000">
              <a:solidFill>
                <a:srgbClr val="0066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1273">
                                            <p:txEl>
                                              <p:pRg st="0" end="0"/>
                                            </p:txEl>
                                          </p:spTgt>
                                        </p:tgtEl>
                                        <p:attrNameLst>
                                          <p:attrName>style.visibility</p:attrName>
                                        </p:attrNameLst>
                                      </p:cBhvr>
                                      <p:to>
                                        <p:strVal val="visible"/>
                                      </p:to>
                                    </p:set>
                                    <p:anim calcmode="lin" valueType="num">
                                      <p:cBhvr>
                                        <p:cTn id="7" dur="1000" fill="hold"/>
                                        <p:tgtEl>
                                          <p:spTgt spid="1127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127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27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1284"/>
                                        </p:tgtEl>
                                        <p:attrNameLst>
                                          <p:attrName>style.visibility</p:attrName>
                                        </p:attrNameLst>
                                      </p:cBhvr>
                                      <p:to>
                                        <p:strVal val="visible"/>
                                      </p:to>
                                    </p:set>
                                    <p:anim calcmode="lin" valueType="num">
                                      <p:cBhvr>
                                        <p:cTn id="14" dur="1000" fill="hold"/>
                                        <p:tgtEl>
                                          <p:spTgt spid="11284"/>
                                        </p:tgtEl>
                                        <p:attrNameLst>
                                          <p:attrName>ppt_w</p:attrName>
                                        </p:attrNameLst>
                                      </p:cBhvr>
                                      <p:tavLst>
                                        <p:tav tm="0">
                                          <p:val>
                                            <p:strVal val="#ppt_w*0.70"/>
                                          </p:val>
                                        </p:tav>
                                        <p:tav tm="100000">
                                          <p:val>
                                            <p:strVal val="#ppt_w"/>
                                          </p:val>
                                        </p:tav>
                                      </p:tavLst>
                                    </p:anim>
                                    <p:anim calcmode="lin" valueType="num">
                                      <p:cBhvr>
                                        <p:cTn id="15" dur="1000" fill="hold"/>
                                        <p:tgtEl>
                                          <p:spTgt spid="11284"/>
                                        </p:tgtEl>
                                        <p:attrNameLst>
                                          <p:attrName>ppt_h</p:attrName>
                                        </p:attrNameLst>
                                      </p:cBhvr>
                                      <p:tavLst>
                                        <p:tav tm="0">
                                          <p:val>
                                            <p:strVal val="#ppt_h"/>
                                          </p:val>
                                        </p:tav>
                                        <p:tav tm="100000">
                                          <p:val>
                                            <p:strVal val="#ppt_h"/>
                                          </p:val>
                                        </p:tav>
                                      </p:tavLst>
                                    </p:anim>
                                    <p:animEffect transition="in" filter="fade">
                                      <p:cBhvr>
                                        <p:cTn id="16" dur="1000"/>
                                        <p:tgtEl>
                                          <p:spTgt spid="11284"/>
                                        </p:tgtEl>
                                      </p:cBhvr>
                                    </p:animEffect>
                                  </p:childTnLst>
                                </p:cTn>
                              </p:par>
                              <p:par>
                                <p:cTn id="17" presetID="4" presetClass="entr" presetSubtype="16" fill="hold" nodeType="withEffect">
                                  <p:stCondLst>
                                    <p:cond delay="0"/>
                                  </p:stCondLst>
                                  <p:childTnLst>
                                    <p:set>
                                      <p:cBhvr>
                                        <p:cTn id="18" dur="1" fill="hold">
                                          <p:stCondLst>
                                            <p:cond delay="0"/>
                                          </p:stCondLst>
                                        </p:cTn>
                                        <p:tgtEl>
                                          <p:spTgt spid="11285"/>
                                        </p:tgtEl>
                                        <p:attrNameLst>
                                          <p:attrName>style.visibility</p:attrName>
                                        </p:attrNameLst>
                                      </p:cBhvr>
                                      <p:to>
                                        <p:strVal val="visible"/>
                                      </p:to>
                                    </p:set>
                                    <p:animEffect transition="in" filter="box(in)">
                                      <p:cBhvr>
                                        <p:cTn id="19" dur="500"/>
                                        <p:tgtEl>
                                          <p:spTgt spid="11285"/>
                                        </p:tgtEl>
                                      </p:cBhvr>
                                    </p:animEffect>
                                  </p:childTnLst>
                                </p:cTn>
                              </p:par>
                              <p:par>
                                <p:cTn id="20" presetID="5" presetClass="entr" presetSubtype="10" fill="hold" nodeType="withEffect">
                                  <p:stCondLst>
                                    <p:cond delay="0"/>
                                  </p:stCondLst>
                                  <p:childTnLst>
                                    <p:set>
                                      <p:cBhvr>
                                        <p:cTn id="21" dur="1" fill="hold">
                                          <p:stCondLst>
                                            <p:cond delay="0"/>
                                          </p:stCondLst>
                                        </p:cTn>
                                        <p:tgtEl>
                                          <p:spTgt spid="11286"/>
                                        </p:tgtEl>
                                        <p:attrNameLst>
                                          <p:attrName>style.visibility</p:attrName>
                                        </p:attrNameLst>
                                      </p:cBhvr>
                                      <p:to>
                                        <p:strVal val="visible"/>
                                      </p:to>
                                    </p:set>
                                    <p:animEffect transition="in" filter="checkerboard(across)">
                                      <p:cBhvr>
                                        <p:cTn id="22" dur="500"/>
                                        <p:tgtEl>
                                          <p:spTgt spid="1128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11288">
                                            <p:txEl>
                                              <p:pRg st="0" end="0"/>
                                            </p:txEl>
                                          </p:spTgt>
                                        </p:tgtEl>
                                        <p:attrNameLst>
                                          <p:attrName>style.visibility</p:attrName>
                                        </p:attrNameLst>
                                      </p:cBhvr>
                                      <p:to>
                                        <p:strVal val="visible"/>
                                      </p:to>
                                    </p:set>
                                    <p:anim calcmode="lin" valueType="num">
                                      <p:cBhvr>
                                        <p:cTn id="27" dur="1000" fill="hold"/>
                                        <p:tgtEl>
                                          <p:spTgt spid="11288">
                                            <p:txEl>
                                              <p:pRg st="0" end="0"/>
                                            </p:txEl>
                                          </p:spTgt>
                                        </p:tgtEl>
                                        <p:attrNameLst>
                                          <p:attrName>ppt_x</p:attrName>
                                        </p:attrNameLst>
                                      </p:cBhvr>
                                      <p:tavLst>
                                        <p:tav tm="0">
                                          <p:val>
                                            <p:strVal val="#ppt_x-.2"/>
                                          </p:val>
                                        </p:tav>
                                        <p:tav tm="100000">
                                          <p:val>
                                            <p:strVal val="#ppt_x"/>
                                          </p:val>
                                        </p:tav>
                                      </p:tavLst>
                                    </p:anim>
                                    <p:anim calcmode="lin" valueType="num">
                                      <p:cBhvr>
                                        <p:cTn id="28" dur="1000" fill="hold"/>
                                        <p:tgtEl>
                                          <p:spTgt spid="1128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11288">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4" presetClass="entr" presetSubtype="0" fill="hold" nodeType="clickEffect">
                                  <p:stCondLst>
                                    <p:cond delay="0"/>
                                  </p:stCondLst>
                                  <p:childTnLst>
                                    <p:set>
                                      <p:cBhvr>
                                        <p:cTn id="33" dur="1" fill="hold">
                                          <p:stCondLst>
                                            <p:cond delay="0"/>
                                          </p:stCondLst>
                                        </p:cTn>
                                        <p:tgtEl>
                                          <p:spTgt spid="11274">
                                            <p:txEl>
                                              <p:pRg st="0" end="0"/>
                                            </p:txEl>
                                          </p:spTgt>
                                        </p:tgtEl>
                                        <p:attrNameLst>
                                          <p:attrName>style.visibility</p:attrName>
                                        </p:attrNameLst>
                                      </p:cBhvr>
                                      <p:to>
                                        <p:strVal val="visible"/>
                                      </p:to>
                                    </p:set>
                                    <p:anim from="(-#ppt_w/2)" to="(#ppt_x)" calcmode="lin" valueType="num">
                                      <p:cBhvr>
                                        <p:cTn id="34" dur="600" fill="hold">
                                          <p:stCondLst>
                                            <p:cond delay="0"/>
                                          </p:stCondLst>
                                        </p:cTn>
                                        <p:tgtEl>
                                          <p:spTgt spid="11274">
                                            <p:txEl>
                                              <p:pRg st="0" end="0"/>
                                            </p:txEl>
                                          </p:spTgt>
                                        </p:tgtEl>
                                        <p:attrNameLst>
                                          <p:attrName>ppt_x</p:attrName>
                                        </p:attrNameLst>
                                      </p:cBhvr>
                                    </p:anim>
                                    <p:anim from="0" to="-1.0" calcmode="lin" valueType="num">
                                      <p:cBhvr>
                                        <p:cTn id="35" dur="200" decel="50000" autoRev="1" fill="hold">
                                          <p:stCondLst>
                                            <p:cond delay="600"/>
                                          </p:stCondLst>
                                        </p:cTn>
                                        <p:tgtEl>
                                          <p:spTgt spid="11274">
                                            <p:txEl>
                                              <p:pRg st="0" end="0"/>
                                            </p:txEl>
                                          </p:spTgt>
                                        </p:tgtEl>
                                        <p:attrNameLst>
                                          <p:attrName>xshear</p:attrName>
                                        </p:attrNameLst>
                                      </p:cBhvr>
                                    </p:anim>
                                    <p:animScale>
                                      <p:cBhvr>
                                        <p:cTn id="36" dur="200" decel="100000" autoRev="1" fill="hold">
                                          <p:stCondLst>
                                            <p:cond delay="600"/>
                                          </p:stCondLst>
                                        </p:cTn>
                                        <p:tgtEl>
                                          <p:spTgt spid="11274">
                                            <p:txEl>
                                              <p:pRg st="0" end="0"/>
                                            </p:txEl>
                                          </p:spTgt>
                                        </p:tgtEl>
                                      </p:cBhvr>
                                      <p:from x="100000" y="100000"/>
                                      <p:to x="80000" y="100000"/>
                                    </p:animScale>
                                    <p:anim by="(#ppt_h/3+#ppt_w*0.1)" calcmode="lin" valueType="num">
                                      <p:cBhvr additive="sum">
                                        <p:cTn id="37" dur="200" decel="100000" autoRev="1" fill="hold">
                                          <p:stCondLst>
                                            <p:cond delay="600"/>
                                          </p:stCondLst>
                                        </p:cTn>
                                        <p:tgtEl>
                                          <p:spTgt spid="11274">
                                            <p:txEl>
                                              <p:pRg st="0" end="0"/>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2"/>
          <p:cNvSpPr txBox="1">
            <a:spLocks noChangeArrowheads="1"/>
          </p:cNvSpPr>
          <p:nvPr/>
        </p:nvSpPr>
        <p:spPr bwMode="auto">
          <a:xfrm>
            <a:off x="228600" y="2133600"/>
            <a:ext cx="8839200" cy="2678113"/>
          </a:xfrm>
          <a:prstGeom prst="rect">
            <a:avLst/>
          </a:prstGeom>
          <a:solidFill>
            <a:schemeClr val="bg2"/>
          </a:solidFill>
          <a:ln w="9525">
            <a:solidFill>
              <a:srgbClr val="FF0000"/>
            </a:solidFill>
            <a:miter lim="800000"/>
            <a:headEnd/>
            <a:tailEnd/>
          </a:ln>
        </p:spPr>
        <p:txBody>
          <a:bodyPr>
            <a:spAutoFit/>
          </a:bodyPr>
          <a:lstStyle/>
          <a:p>
            <a:pPr>
              <a:spcBef>
                <a:spcPct val="50000"/>
              </a:spcBef>
            </a:pPr>
            <a:r>
              <a:rPr lang="en-US"/>
              <a:t>         </a:t>
            </a:r>
            <a:r>
              <a:rPr lang="en-US">
                <a:solidFill>
                  <a:schemeClr val="hlink"/>
                </a:solidFill>
              </a:rPr>
              <a:t>* </a:t>
            </a:r>
            <a:r>
              <a:rPr lang="en-US" sz="2800">
                <a:solidFill>
                  <a:schemeClr val="hlink"/>
                </a:solidFill>
              </a:rPr>
              <a:t>Đầu mùa hạ, ngay sau cơn mưa lớn, vào ban đêm, ta thường nghe thấy tiếng ếch kêu. Đó là tiếng kêu của ếch đực gọi ếch cái. Ếch cái đẻ trứng xuống nước tạo thành những chùm nổi lềnh bềnh trên mặt nước. Trứng ếch đã được thụ tinh nở ra nòng nọc, nòng nọc phát triển thành ếch.</a:t>
            </a:r>
          </a:p>
        </p:txBody>
      </p:sp>
      <p:sp>
        <p:nvSpPr>
          <p:cNvPr id="14339" name="Text Box 4"/>
          <p:cNvSpPr txBox="1">
            <a:spLocks noChangeArrowheads="1"/>
          </p:cNvSpPr>
          <p:nvPr/>
        </p:nvSpPr>
        <p:spPr bwMode="auto">
          <a:xfrm>
            <a:off x="2743200" y="685800"/>
            <a:ext cx="2590800" cy="519113"/>
          </a:xfrm>
          <a:prstGeom prst="rect">
            <a:avLst/>
          </a:prstGeom>
          <a:noFill/>
          <a:ln w="9525">
            <a:noFill/>
            <a:miter lim="800000"/>
            <a:headEnd/>
            <a:tailEnd/>
          </a:ln>
        </p:spPr>
        <p:txBody>
          <a:bodyPr>
            <a:spAutoFit/>
          </a:bodyPr>
          <a:lstStyle/>
          <a:p>
            <a:pPr>
              <a:spcBef>
                <a:spcPct val="50000"/>
              </a:spcBef>
            </a:pPr>
            <a:r>
              <a:rPr lang="en-US" sz="2800" u="sng">
                <a:solidFill>
                  <a:srgbClr val="FF0000"/>
                </a:solidFill>
              </a:rPr>
              <a:t>Khoa học:</a:t>
            </a:r>
          </a:p>
        </p:txBody>
      </p:sp>
      <p:sp>
        <p:nvSpPr>
          <p:cNvPr id="14340" name="Text Box 5"/>
          <p:cNvSpPr txBox="1">
            <a:spLocks noChangeArrowheads="1"/>
          </p:cNvSpPr>
          <p:nvPr/>
        </p:nvSpPr>
        <p:spPr bwMode="auto">
          <a:xfrm>
            <a:off x="1219200" y="1066800"/>
            <a:ext cx="6172200" cy="519113"/>
          </a:xfrm>
          <a:prstGeom prst="rect">
            <a:avLst/>
          </a:prstGeom>
          <a:noFill/>
          <a:ln w="9525">
            <a:noFill/>
            <a:miter lim="800000"/>
            <a:headEnd/>
            <a:tailEnd/>
          </a:ln>
        </p:spPr>
        <p:txBody>
          <a:bodyPr>
            <a:spAutoFit/>
          </a:bodyPr>
          <a:lstStyle/>
          <a:p>
            <a:pPr>
              <a:spcBef>
                <a:spcPct val="50000"/>
              </a:spcBef>
            </a:pPr>
            <a:r>
              <a:rPr lang="en-US" sz="2800"/>
              <a:t>Bài 57</a:t>
            </a:r>
            <a:r>
              <a:rPr lang="en-US"/>
              <a:t>:</a:t>
            </a:r>
            <a:r>
              <a:rPr lang="en-US" sz="2800"/>
              <a:t>  </a:t>
            </a:r>
            <a:r>
              <a:rPr lang="en-US" sz="2800" b="1">
                <a:solidFill>
                  <a:srgbClr val="CC0099"/>
                </a:solidFill>
              </a:rPr>
              <a:t>Sự sinh sản của ếch</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2290">
                                            <p:bg/>
                                          </p:spTgt>
                                        </p:tgtEl>
                                        <p:attrNameLst>
                                          <p:attrName>style.visibility</p:attrName>
                                        </p:attrNameLst>
                                      </p:cBhvr>
                                      <p:to>
                                        <p:strVal val="visible"/>
                                      </p:to>
                                    </p:set>
                                    <p:animEffect transition="in" filter="checkerboard(across)">
                                      <p:cBhvr>
                                        <p:cTn id="7" dur="500"/>
                                        <p:tgtEl>
                                          <p:spTgt spid="12290">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1"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checkerboard(across)">
                                      <p:cBhvr>
                                        <p:cTn id="12"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allAtOnce" animBg="1"/>
      <p:bldP spid="12290"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ECOR033"/>
          <p:cNvPicPr>
            <a:picLocks noChangeAspect="1" noChangeArrowheads="1"/>
          </p:cNvPicPr>
          <p:nvPr/>
        </p:nvPicPr>
        <p:blipFill>
          <a:blip r:embed="rId3">
            <a:lum bright="68000" contrast="34000"/>
          </a:blip>
          <a:srcRect/>
          <a:stretch>
            <a:fillRect/>
          </a:stretch>
        </p:blipFill>
        <p:spPr bwMode="auto">
          <a:xfrm>
            <a:off x="0" y="0"/>
            <a:ext cx="2133600" cy="2133600"/>
          </a:xfrm>
          <a:prstGeom prst="rect">
            <a:avLst/>
          </a:prstGeom>
          <a:noFill/>
          <a:ln w="9525">
            <a:noFill/>
            <a:miter lim="800000"/>
            <a:headEnd/>
            <a:tailEnd/>
          </a:ln>
        </p:spPr>
      </p:pic>
      <p:pic>
        <p:nvPicPr>
          <p:cNvPr id="15363" name="Picture 3" descr="DECOR033"/>
          <p:cNvPicPr>
            <a:picLocks noChangeAspect="1" noChangeArrowheads="1"/>
          </p:cNvPicPr>
          <p:nvPr/>
        </p:nvPicPr>
        <p:blipFill>
          <a:blip r:embed="rId3">
            <a:lum bright="68000" contrast="34000"/>
          </a:blip>
          <a:srcRect/>
          <a:stretch>
            <a:fillRect/>
          </a:stretch>
        </p:blipFill>
        <p:spPr bwMode="auto">
          <a:xfrm rot="-5400000">
            <a:off x="7048500" y="4762500"/>
            <a:ext cx="1905000" cy="2286000"/>
          </a:xfrm>
          <a:prstGeom prst="rect">
            <a:avLst/>
          </a:prstGeom>
          <a:noFill/>
          <a:ln w="9525">
            <a:noFill/>
            <a:miter lim="800000"/>
            <a:headEnd/>
            <a:tailEnd/>
          </a:ln>
        </p:spPr>
      </p:pic>
      <p:sp>
        <p:nvSpPr>
          <p:cNvPr id="15364" name="AutoShape 4"/>
          <p:cNvSpPr>
            <a:spLocks noChangeArrowheads="1"/>
          </p:cNvSpPr>
          <p:nvPr/>
        </p:nvSpPr>
        <p:spPr bwMode="auto">
          <a:xfrm>
            <a:off x="182563" y="2895600"/>
            <a:ext cx="8961437" cy="3048000"/>
          </a:xfrm>
          <a:prstGeom prst="irregularSeal1">
            <a:avLst/>
          </a:prstGeom>
          <a:gradFill rotWithShape="1">
            <a:gsLst>
              <a:gs pos="0">
                <a:srgbClr val="3366FF"/>
              </a:gs>
              <a:gs pos="50000">
                <a:srgbClr val="FFFFFF"/>
              </a:gs>
              <a:gs pos="100000">
                <a:srgbClr val="3366FF"/>
              </a:gs>
            </a:gsLst>
            <a:lin ang="5400000" scaled="1"/>
          </a:gradFill>
          <a:ln w="9525">
            <a:solidFill>
              <a:schemeClr val="tx1"/>
            </a:solidFill>
            <a:miter lim="800000"/>
            <a:headEnd/>
            <a:tailEnd/>
          </a:ln>
        </p:spPr>
        <p:txBody>
          <a:bodyPr wrap="none" anchor="ctr"/>
          <a:lstStyle/>
          <a:p>
            <a:pPr algn="ctr"/>
            <a:endParaRPr lang="en-US" sz="3600">
              <a:solidFill>
                <a:srgbClr val="993300"/>
              </a:solidFill>
            </a:endParaRPr>
          </a:p>
        </p:txBody>
      </p:sp>
      <p:sp>
        <p:nvSpPr>
          <p:cNvPr id="13318" name="WordArt 6"/>
          <p:cNvSpPr>
            <a:spLocks noChangeArrowheads="1" noChangeShapeType="1" noTextEdit="1"/>
          </p:cNvSpPr>
          <p:nvPr/>
        </p:nvSpPr>
        <p:spPr bwMode="auto">
          <a:xfrm>
            <a:off x="381000" y="228600"/>
            <a:ext cx="2819400" cy="685800"/>
          </a:xfrm>
          <a:prstGeom prst="rect">
            <a:avLst/>
          </a:prstGeom>
        </p:spPr>
        <p:txBody>
          <a:bodyPr wrap="none" fromWordArt="1">
            <a:prstTxWarp prst="textPlain">
              <a:avLst>
                <a:gd name="adj" fmla="val 50000"/>
              </a:avLst>
            </a:prstTxWarp>
          </a:bodyPr>
          <a:lstStyle/>
          <a:p>
            <a:pPr algn="ctr"/>
            <a:r>
              <a:rPr lang="vi-VN" sz="3600" b="1" kern="10">
                <a:ln w="12700">
                  <a:solidFill>
                    <a:srgbClr val="FFCCFF"/>
                  </a:solidFill>
                  <a:round/>
                  <a:headEnd/>
                  <a:tailEnd/>
                </a:ln>
                <a:solidFill>
                  <a:schemeClr val="bg2"/>
                </a:solidFill>
                <a:effectLst>
                  <a:outerShdw dist="107763" dir="18900000" algn="ctr" rotWithShape="0">
                    <a:srgbClr val="C0C0C0">
                      <a:alpha val="50000"/>
                    </a:srgbClr>
                  </a:outerShdw>
                </a:effectLst>
                <a:latin typeface="Arial"/>
                <a:cs typeface="Arial"/>
              </a:rPr>
              <a:t>Hoạt động2:</a:t>
            </a:r>
            <a:endParaRPr lang="en-US" sz="3600" b="1" kern="10">
              <a:ln w="12700">
                <a:solidFill>
                  <a:srgbClr val="FFCCFF"/>
                </a:solidFill>
                <a:round/>
                <a:headEnd/>
                <a:tailEnd/>
              </a:ln>
              <a:solidFill>
                <a:schemeClr val="bg2"/>
              </a:solidFill>
              <a:effectLst>
                <a:outerShdw dist="107763" dir="18900000" algn="ctr" rotWithShape="0">
                  <a:srgbClr val="C0C0C0">
                    <a:alpha val="50000"/>
                  </a:srgbClr>
                </a:outerShdw>
              </a:effectLst>
              <a:latin typeface="Arial"/>
              <a:cs typeface="Arial"/>
            </a:endParaRPr>
          </a:p>
        </p:txBody>
      </p:sp>
      <p:sp>
        <p:nvSpPr>
          <p:cNvPr id="13319" name="Rectangle 7"/>
          <p:cNvSpPr>
            <a:spLocks noChangeArrowheads="1"/>
          </p:cNvSpPr>
          <p:nvPr/>
        </p:nvSpPr>
        <p:spPr bwMode="auto">
          <a:xfrm>
            <a:off x="1447800" y="838200"/>
            <a:ext cx="6934200" cy="762000"/>
          </a:xfrm>
          <a:prstGeom prst="rect">
            <a:avLst/>
          </a:prstGeom>
          <a:noFill/>
          <a:ln w="9525">
            <a:noFill/>
            <a:miter lim="800000"/>
            <a:headEnd/>
            <a:tailEnd/>
          </a:ln>
          <a:effectLst/>
        </p:spPr>
        <p:txBody>
          <a:bodyPr anchor="ctr"/>
          <a:lstStyle/>
          <a:p>
            <a:pPr>
              <a:defRPr/>
            </a:pPr>
            <a:r>
              <a:rPr lang="en-US" sz="4400">
                <a:solidFill>
                  <a:srgbClr val="FFFF00"/>
                </a:solidFill>
                <a:effectLst>
                  <a:outerShdw blurRad="38100" dist="38100" dir="2700000" algn="tl">
                    <a:srgbClr val="000000"/>
                  </a:outerShdw>
                </a:effectLst>
                <a:latin typeface="Arial"/>
              </a:rPr>
              <a:t>Chu trình sinh sản của ếch</a:t>
            </a:r>
          </a:p>
        </p:txBody>
      </p:sp>
    </p:spTree>
  </p:cSld>
  <p:clrMapOvr>
    <a:masterClrMapping/>
  </p:clrMapOvr>
  <p:transition spd="med">
    <p:strips dir="ld"/>
    <p:sndAc>
      <p:stSnd>
        <p:snd r:embed="rId2" name="cashreg.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 calcmode="lin" valueType="num">
                                      <p:cBhvr>
                                        <p:cTn id="7" dur="1000" fill="hold"/>
                                        <p:tgtEl>
                                          <p:spTgt spid="13318"/>
                                        </p:tgtEl>
                                        <p:attrNameLst>
                                          <p:attrName>ppt_x</p:attrName>
                                        </p:attrNameLst>
                                      </p:cBhvr>
                                      <p:tavLst>
                                        <p:tav tm="0">
                                          <p:val>
                                            <p:strVal val="#ppt_x-.2"/>
                                          </p:val>
                                        </p:tav>
                                        <p:tav tm="100000">
                                          <p:val>
                                            <p:strVal val="#ppt_x"/>
                                          </p:val>
                                        </p:tav>
                                      </p:tavLst>
                                    </p:anim>
                                    <p:anim calcmode="lin" valueType="num">
                                      <p:cBhvr>
                                        <p:cTn id="8" dur="1000" fill="hold"/>
                                        <p:tgtEl>
                                          <p:spTgt spid="133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3319"/>
                                        </p:tgtEl>
                                        <p:attrNameLst>
                                          <p:attrName>style.visibility</p:attrName>
                                        </p:attrNameLst>
                                      </p:cBhvr>
                                      <p:to>
                                        <p:strVal val="visible"/>
                                      </p:to>
                                    </p:set>
                                    <p:anim calcmode="lin" valueType="num">
                                      <p:cBhvr>
                                        <p:cTn id="12" dur="1000" fill="hold"/>
                                        <p:tgtEl>
                                          <p:spTgt spid="13319"/>
                                        </p:tgtEl>
                                        <p:attrNameLst>
                                          <p:attrName>ppt_x</p:attrName>
                                        </p:attrNameLst>
                                      </p:cBhvr>
                                      <p:tavLst>
                                        <p:tav tm="0">
                                          <p:val>
                                            <p:strVal val="#ppt_x-.2"/>
                                          </p:val>
                                        </p:tav>
                                        <p:tav tm="100000">
                                          <p:val>
                                            <p:strVal val="#ppt_x"/>
                                          </p:val>
                                        </p:tav>
                                      </p:tavLst>
                                    </p:anim>
                                    <p:anim calcmode="lin" valueType="num">
                                      <p:cBhvr>
                                        <p:cTn id="13" dur="1000" fill="hold"/>
                                        <p:tgtEl>
                                          <p:spTgt spid="1331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animBg="1"/>
      <p:bldP spid="133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u sinh san cua ech"/>
          <p:cNvPicPr>
            <a:picLocks noGrp="1" noChangeAspect="1" noChangeArrowheads="1"/>
          </p:cNvPicPr>
          <p:nvPr>
            <p:ph sz="half" idx="1"/>
          </p:nvPr>
        </p:nvPicPr>
        <p:blipFill>
          <a:blip r:embed="rId3"/>
          <a:srcRect/>
          <a:stretch>
            <a:fillRect/>
          </a:stretch>
        </p:blipFill>
        <p:spPr>
          <a:xfrm>
            <a:off x="457200" y="762000"/>
            <a:ext cx="4038600" cy="3919538"/>
          </a:xfrm>
          <a:noFill/>
        </p:spPr>
      </p:pic>
      <p:sp>
        <p:nvSpPr>
          <p:cNvPr id="15363" name="Text Box 3"/>
          <p:cNvSpPr txBox="1">
            <a:spLocks noChangeArrowheads="1"/>
          </p:cNvSpPr>
          <p:nvPr/>
        </p:nvSpPr>
        <p:spPr bwMode="auto">
          <a:xfrm>
            <a:off x="4495800" y="1143000"/>
            <a:ext cx="2895600" cy="3108325"/>
          </a:xfrm>
          <a:prstGeom prst="rect">
            <a:avLst/>
          </a:prstGeom>
          <a:noFill/>
          <a:ln w="9525">
            <a:noFill/>
            <a:miter lim="800000"/>
            <a:headEnd/>
            <a:tailEnd/>
          </a:ln>
        </p:spPr>
        <p:txBody>
          <a:bodyPr>
            <a:spAutoFit/>
          </a:bodyPr>
          <a:lstStyle/>
          <a:p>
            <a:pPr>
              <a:spcBef>
                <a:spcPct val="50000"/>
              </a:spcBef>
            </a:pPr>
            <a:r>
              <a:rPr lang="en-US" sz="2800" b="1" i="1">
                <a:solidFill>
                  <a:srgbClr val="FFFF00"/>
                </a:solidFill>
              </a:rPr>
              <a:t>Ếch đực gọi ếch cái , hai túi kêu phía dưới miệng phồng to, ếch cái không có túi kêu.</a:t>
            </a:r>
            <a:r>
              <a:rPr lang="en-US" sz="2800" b="1">
                <a:solidFill>
                  <a:srgbClr val="FFFF00"/>
                </a:solidFill>
              </a:rPr>
              <a:t> </a:t>
            </a:r>
          </a:p>
        </p:txBody>
      </p:sp>
      <p:sp>
        <p:nvSpPr>
          <p:cNvPr id="16388" name="Oval 4"/>
          <p:cNvSpPr>
            <a:spLocks noChangeArrowheads="1"/>
          </p:cNvSpPr>
          <p:nvPr/>
        </p:nvSpPr>
        <p:spPr bwMode="auto">
          <a:xfrm>
            <a:off x="2209800" y="3886200"/>
            <a:ext cx="838200" cy="685800"/>
          </a:xfrm>
          <a:prstGeom prst="ellipse">
            <a:avLst/>
          </a:prstGeom>
          <a:solidFill>
            <a:schemeClr val="accent1"/>
          </a:solidFill>
          <a:ln w="9525">
            <a:solidFill>
              <a:schemeClr val="tx1"/>
            </a:solidFill>
            <a:round/>
            <a:headEnd/>
            <a:tailEnd/>
          </a:ln>
        </p:spPr>
        <p:txBody>
          <a:bodyPr wrap="none" anchor="ctr"/>
          <a:lstStyle/>
          <a:p>
            <a:pPr algn="ctr"/>
            <a:r>
              <a:rPr lang="en-US" sz="3200"/>
              <a:t>H.1</a:t>
            </a:r>
          </a:p>
        </p:txBody>
      </p:sp>
      <p:pic>
        <p:nvPicPr>
          <p:cNvPr id="16389" name="Picture 5" descr="25-03-08_0249"/>
          <p:cNvPicPr>
            <a:picLocks noGrp="1" noChangeAspect="1" noChangeArrowheads="1"/>
          </p:cNvPicPr>
          <p:nvPr>
            <p:ph sz="half" idx="2"/>
          </p:nvPr>
        </p:nvPicPr>
        <p:blipFill>
          <a:blip r:embed="rId4"/>
          <a:srcRect/>
          <a:stretch>
            <a:fillRect/>
          </a:stretch>
        </p:blipFill>
        <p:spPr>
          <a:xfrm>
            <a:off x="4495800" y="3829050"/>
            <a:ext cx="4648200" cy="3028950"/>
          </a:xfrm>
          <a:noFill/>
        </p:spPr>
      </p:pic>
      <p:sp>
        <p:nvSpPr>
          <p:cNvPr id="16390" name="Text Box 6"/>
          <p:cNvSpPr txBox="1">
            <a:spLocks noChangeArrowheads="1"/>
          </p:cNvSpPr>
          <p:nvPr/>
        </p:nvSpPr>
        <p:spPr bwMode="auto">
          <a:xfrm>
            <a:off x="304800" y="228600"/>
            <a:ext cx="4114800" cy="457200"/>
          </a:xfrm>
          <a:prstGeom prst="rect">
            <a:avLst/>
          </a:prstGeom>
          <a:noFill/>
          <a:ln w="9525">
            <a:noFill/>
            <a:miter lim="800000"/>
            <a:headEnd/>
            <a:tailEnd/>
          </a:ln>
        </p:spPr>
        <p:txBody>
          <a:bodyPr>
            <a:spAutoFit/>
          </a:bodyPr>
          <a:lstStyle/>
          <a:p>
            <a:pPr>
              <a:spcBef>
                <a:spcPct val="50000"/>
              </a:spcBef>
            </a:pPr>
            <a:r>
              <a:rPr lang="en-US" sz="2400" b="1" i="1" u="sng">
                <a:solidFill>
                  <a:srgbClr val="FF0000"/>
                </a:solidFill>
              </a:rPr>
              <a:t>Nội dung  bức tranh</a:t>
            </a:r>
            <a:r>
              <a:rPr lang="en-US"/>
              <a:t> </a:t>
            </a:r>
          </a:p>
        </p:txBody>
      </p:sp>
      <p:sp>
        <p:nvSpPr>
          <p:cNvPr id="16391" name="Oval 7"/>
          <p:cNvSpPr>
            <a:spLocks noChangeArrowheads="1"/>
          </p:cNvSpPr>
          <p:nvPr/>
        </p:nvSpPr>
        <p:spPr bwMode="auto">
          <a:xfrm>
            <a:off x="7162800" y="5410200"/>
            <a:ext cx="990600" cy="685800"/>
          </a:xfrm>
          <a:prstGeom prst="ellipse">
            <a:avLst/>
          </a:prstGeom>
          <a:solidFill>
            <a:schemeClr val="accent1"/>
          </a:solidFill>
          <a:ln w="9525">
            <a:solidFill>
              <a:schemeClr val="tx1"/>
            </a:solidFill>
            <a:round/>
            <a:headEnd/>
            <a:tailEnd/>
          </a:ln>
        </p:spPr>
        <p:txBody>
          <a:bodyPr wrap="none" anchor="ctr"/>
          <a:lstStyle/>
          <a:p>
            <a:pPr algn="ctr"/>
            <a:r>
              <a:rPr lang="en-US" sz="3200"/>
              <a:t>H.2</a:t>
            </a:r>
          </a:p>
        </p:txBody>
      </p:sp>
      <p:sp>
        <p:nvSpPr>
          <p:cNvPr id="15368" name="AutoShape 8"/>
          <p:cNvSpPr>
            <a:spLocks noChangeArrowheads="1"/>
          </p:cNvSpPr>
          <p:nvPr/>
        </p:nvSpPr>
        <p:spPr bwMode="auto">
          <a:xfrm>
            <a:off x="2057400" y="5029200"/>
            <a:ext cx="2743200" cy="1524000"/>
          </a:xfrm>
          <a:prstGeom prst="rightArrow">
            <a:avLst>
              <a:gd name="adj1" fmla="val 50000"/>
              <a:gd name="adj2" fmla="val 45000"/>
            </a:avLst>
          </a:prstGeom>
          <a:solidFill>
            <a:schemeClr val="accent1"/>
          </a:solidFill>
          <a:ln w="9525">
            <a:solidFill>
              <a:schemeClr val="bg1"/>
            </a:solidFill>
            <a:miter lim="800000"/>
            <a:headEnd/>
            <a:tailEnd/>
          </a:ln>
        </p:spPr>
        <p:txBody>
          <a:bodyPr wrap="none" anchor="ctr"/>
          <a:lstStyle/>
          <a:p>
            <a:pPr algn="ctr"/>
            <a:r>
              <a:rPr lang="en-US" sz="3600" b="1" i="1">
                <a:solidFill>
                  <a:srgbClr val="663300"/>
                </a:solidFill>
              </a:rPr>
              <a:t>Trứng ếch</a:t>
            </a:r>
            <a:r>
              <a:rPr lang="en-US" sz="3600" i="1">
                <a:solidFill>
                  <a:schemeClr val="accent2"/>
                </a:solidFill>
              </a:rPr>
              <a:t> </a:t>
            </a:r>
          </a:p>
        </p:txBody>
      </p:sp>
    </p:spTree>
  </p:cSld>
  <p:clrMapOvr>
    <a:masterClrMapping/>
  </p:clrMapOvr>
  <p:transition spd="med">
    <p:wheel spokes="8"/>
    <p:sndAc>
      <p:stSnd>
        <p:snd r:embed="rId2" name="breeze.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5363"/>
                                        </p:tgtEl>
                                        <p:attrNameLst>
                                          <p:attrName>style.visibility</p:attrName>
                                        </p:attrNameLst>
                                      </p:cBhvr>
                                      <p:to>
                                        <p:strVal val="visible"/>
                                      </p:to>
                                    </p:set>
                                    <p:animEffect transition="in" filter="diamond(in)">
                                      <p:cBhvr>
                                        <p:cTn id="7" dur="2000"/>
                                        <p:tgtEl>
                                          <p:spTgt spid="1536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368"/>
                                        </p:tgtEl>
                                        <p:attrNameLst>
                                          <p:attrName>style.visibility</p:attrName>
                                        </p:attrNameLst>
                                      </p:cBhvr>
                                      <p:to>
                                        <p:strVal val="visible"/>
                                      </p:to>
                                    </p:set>
                                    <p:anim calcmode="lin" valueType="num">
                                      <p:cBhvr additive="base">
                                        <p:cTn id="12" dur="500" fill="hold"/>
                                        <p:tgtEl>
                                          <p:spTgt spid="15368"/>
                                        </p:tgtEl>
                                        <p:attrNameLst>
                                          <p:attrName>ppt_x</p:attrName>
                                        </p:attrNameLst>
                                      </p:cBhvr>
                                      <p:tavLst>
                                        <p:tav tm="0">
                                          <p:val>
                                            <p:strVal val="#ppt_x"/>
                                          </p:val>
                                        </p:tav>
                                        <p:tav tm="100000">
                                          <p:val>
                                            <p:strVal val="#ppt_x"/>
                                          </p:val>
                                        </p:tav>
                                      </p:tavLst>
                                    </p:anim>
                                    <p:anim calcmode="lin" valueType="num">
                                      <p:cBhvr additive="base">
                                        <p:cTn id="13" dur="500" fill="hold"/>
                                        <p:tgtEl>
                                          <p:spTgt spid="153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P spid="1536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endParaRPr lang="en-US" smtClean="0">
              <a:latin typeface="Arial"/>
            </a:endParaRPr>
          </a:p>
        </p:txBody>
      </p:sp>
      <p:pic>
        <p:nvPicPr>
          <p:cNvPr id="17411" name="Picture 3" descr="25-03-08_0250"/>
          <p:cNvPicPr>
            <a:picLocks noGrp="1" noChangeAspect="1" noChangeArrowheads="1"/>
          </p:cNvPicPr>
          <p:nvPr>
            <p:ph sz="half" idx="1"/>
          </p:nvPr>
        </p:nvPicPr>
        <p:blipFill>
          <a:blip r:embed="rId2"/>
          <a:srcRect/>
          <a:stretch>
            <a:fillRect/>
          </a:stretch>
        </p:blipFill>
        <p:spPr>
          <a:xfrm>
            <a:off x="0" y="0"/>
            <a:ext cx="4572000" cy="3200400"/>
          </a:xfrm>
          <a:noFill/>
        </p:spPr>
      </p:pic>
      <p:pic>
        <p:nvPicPr>
          <p:cNvPr id="17412" name="Picture 4" descr="25-03-08_0251"/>
          <p:cNvPicPr>
            <a:picLocks noGrp="1" noChangeAspect="1" noChangeArrowheads="1"/>
          </p:cNvPicPr>
          <p:nvPr>
            <p:ph sz="quarter" idx="2"/>
          </p:nvPr>
        </p:nvPicPr>
        <p:blipFill>
          <a:blip r:embed="rId3"/>
          <a:srcRect/>
          <a:stretch>
            <a:fillRect/>
          </a:stretch>
        </p:blipFill>
        <p:spPr>
          <a:xfrm>
            <a:off x="4343400" y="0"/>
            <a:ext cx="4800600" cy="3200400"/>
          </a:xfrm>
          <a:noFill/>
        </p:spPr>
      </p:pic>
      <p:sp>
        <p:nvSpPr>
          <p:cNvPr id="17413" name="Oval 5"/>
          <p:cNvSpPr>
            <a:spLocks noChangeArrowheads="1"/>
          </p:cNvSpPr>
          <p:nvPr/>
        </p:nvSpPr>
        <p:spPr bwMode="auto">
          <a:xfrm>
            <a:off x="304800" y="0"/>
            <a:ext cx="1371600" cy="457200"/>
          </a:xfrm>
          <a:prstGeom prst="ellipse">
            <a:avLst/>
          </a:prstGeom>
          <a:solidFill>
            <a:schemeClr val="accent1"/>
          </a:solidFill>
          <a:ln w="9525">
            <a:solidFill>
              <a:schemeClr val="tx1"/>
            </a:solidFill>
            <a:round/>
            <a:headEnd/>
            <a:tailEnd/>
          </a:ln>
        </p:spPr>
        <p:txBody>
          <a:bodyPr wrap="none" anchor="ctr"/>
          <a:lstStyle/>
          <a:p>
            <a:pPr algn="ctr"/>
            <a:r>
              <a:rPr lang="en-US" sz="2400"/>
              <a:t>Hình.3</a:t>
            </a:r>
          </a:p>
        </p:txBody>
      </p:sp>
      <p:sp>
        <p:nvSpPr>
          <p:cNvPr id="17414" name="Oval 6"/>
          <p:cNvSpPr>
            <a:spLocks noChangeArrowheads="1"/>
          </p:cNvSpPr>
          <p:nvPr/>
        </p:nvSpPr>
        <p:spPr bwMode="auto">
          <a:xfrm>
            <a:off x="7924800" y="228600"/>
            <a:ext cx="1219200" cy="457200"/>
          </a:xfrm>
          <a:prstGeom prst="ellipse">
            <a:avLst/>
          </a:prstGeom>
          <a:solidFill>
            <a:schemeClr val="accent1"/>
          </a:solidFill>
          <a:ln w="9525">
            <a:solidFill>
              <a:schemeClr val="tx1"/>
            </a:solidFill>
            <a:round/>
            <a:headEnd/>
            <a:tailEnd/>
          </a:ln>
        </p:spPr>
        <p:txBody>
          <a:bodyPr wrap="none" anchor="ctr"/>
          <a:lstStyle/>
          <a:p>
            <a:pPr algn="ctr"/>
            <a:r>
              <a:rPr lang="en-US" sz="2400"/>
              <a:t>Hình.4</a:t>
            </a:r>
          </a:p>
        </p:txBody>
      </p:sp>
      <p:sp>
        <p:nvSpPr>
          <p:cNvPr id="16391" name="Text Box 7"/>
          <p:cNvSpPr txBox="1">
            <a:spLocks noChangeArrowheads="1"/>
          </p:cNvSpPr>
          <p:nvPr/>
        </p:nvSpPr>
        <p:spPr bwMode="auto">
          <a:xfrm>
            <a:off x="0" y="2362200"/>
            <a:ext cx="4343400" cy="519113"/>
          </a:xfrm>
          <a:prstGeom prst="rect">
            <a:avLst/>
          </a:prstGeom>
          <a:noFill/>
          <a:ln w="9525">
            <a:noFill/>
            <a:miter lim="800000"/>
            <a:headEnd/>
            <a:tailEnd/>
          </a:ln>
        </p:spPr>
        <p:txBody>
          <a:bodyPr>
            <a:spAutoFit/>
          </a:bodyPr>
          <a:lstStyle/>
          <a:p>
            <a:pPr algn="ctr">
              <a:spcBef>
                <a:spcPct val="50000"/>
              </a:spcBef>
            </a:pPr>
            <a:r>
              <a:rPr lang="en-US" sz="2800" b="1" i="1">
                <a:solidFill>
                  <a:srgbClr val="FFFF00"/>
                </a:solidFill>
              </a:rPr>
              <a:t>Nòng nọc lúc mới nở</a:t>
            </a:r>
          </a:p>
        </p:txBody>
      </p:sp>
      <p:sp>
        <p:nvSpPr>
          <p:cNvPr id="16392" name="Text Box 8"/>
          <p:cNvSpPr txBox="1">
            <a:spLocks noChangeArrowheads="1"/>
          </p:cNvSpPr>
          <p:nvPr/>
        </p:nvSpPr>
        <p:spPr bwMode="auto">
          <a:xfrm>
            <a:off x="4495800" y="2209800"/>
            <a:ext cx="4648200" cy="946150"/>
          </a:xfrm>
          <a:prstGeom prst="rect">
            <a:avLst/>
          </a:prstGeom>
          <a:noFill/>
          <a:ln w="9525">
            <a:noFill/>
            <a:miter lim="800000"/>
            <a:headEnd/>
            <a:tailEnd/>
          </a:ln>
        </p:spPr>
        <p:txBody>
          <a:bodyPr>
            <a:spAutoFit/>
          </a:bodyPr>
          <a:lstStyle/>
          <a:p>
            <a:pPr algn="ctr">
              <a:spcBef>
                <a:spcPct val="50000"/>
              </a:spcBef>
            </a:pPr>
            <a:r>
              <a:rPr lang="en-US" sz="2800" i="1"/>
              <a:t>Nòng nọc con (đầu tròn, đuôi dài , dẹp.)</a:t>
            </a:r>
          </a:p>
        </p:txBody>
      </p:sp>
      <p:sp>
        <p:nvSpPr>
          <p:cNvPr id="17417" name="Text Box 9"/>
          <p:cNvSpPr txBox="1">
            <a:spLocks noChangeArrowheads="1"/>
          </p:cNvSpPr>
          <p:nvPr/>
        </p:nvSpPr>
        <p:spPr bwMode="auto">
          <a:xfrm>
            <a:off x="2193925" y="4227513"/>
            <a:ext cx="1463675" cy="366712"/>
          </a:xfrm>
          <a:prstGeom prst="rect">
            <a:avLst/>
          </a:prstGeom>
          <a:noFill/>
          <a:ln w="9525" algn="ctr">
            <a:noFill/>
            <a:miter lim="800000"/>
            <a:headEnd/>
            <a:tailEnd/>
          </a:ln>
        </p:spPr>
        <p:txBody>
          <a:bodyPr>
            <a:spAutoFit/>
          </a:bodyPr>
          <a:lstStyle/>
          <a:p>
            <a:pPr algn="ctr" eaLnBrk="0" hangingPunct="0"/>
            <a:endParaRPr lang="en-US"/>
          </a:p>
        </p:txBody>
      </p:sp>
      <p:pic>
        <p:nvPicPr>
          <p:cNvPr id="17418" name="Picture 10" descr="25-03-08_0252"/>
          <p:cNvPicPr>
            <a:picLocks noChangeAspect="1" noChangeArrowheads="1"/>
          </p:cNvPicPr>
          <p:nvPr/>
        </p:nvPicPr>
        <p:blipFill>
          <a:blip r:embed="rId4"/>
          <a:srcRect/>
          <a:stretch>
            <a:fillRect/>
          </a:stretch>
        </p:blipFill>
        <p:spPr bwMode="auto">
          <a:xfrm>
            <a:off x="0" y="3200400"/>
            <a:ext cx="4343400" cy="3657600"/>
          </a:xfrm>
          <a:prstGeom prst="rect">
            <a:avLst/>
          </a:prstGeom>
          <a:noFill/>
          <a:ln w="9525">
            <a:noFill/>
            <a:miter lim="800000"/>
            <a:headEnd/>
            <a:tailEnd/>
          </a:ln>
        </p:spPr>
      </p:pic>
      <p:pic>
        <p:nvPicPr>
          <p:cNvPr id="17419" name="Picture 11" descr="25-03-08_0253"/>
          <p:cNvPicPr>
            <a:picLocks noChangeAspect="1" noChangeArrowheads="1"/>
          </p:cNvPicPr>
          <p:nvPr/>
        </p:nvPicPr>
        <p:blipFill>
          <a:blip r:embed="rId5"/>
          <a:srcRect/>
          <a:stretch>
            <a:fillRect/>
          </a:stretch>
        </p:blipFill>
        <p:spPr bwMode="auto">
          <a:xfrm>
            <a:off x="4343400" y="3200400"/>
            <a:ext cx="4800600" cy="3657600"/>
          </a:xfrm>
          <a:prstGeom prst="rect">
            <a:avLst/>
          </a:prstGeom>
          <a:noFill/>
          <a:ln w="9525">
            <a:noFill/>
            <a:miter lim="800000"/>
            <a:headEnd/>
            <a:tailEnd/>
          </a:ln>
        </p:spPr>
      </p:pic>
      <p:sp>
        <p:nvSpPr>
          <p:cNvPr id="17420" name="Text Box 12"/>
          <p:cNvSpPr txBox="1">
            <a:spLocks noChangeArrowheads="1"/>
          </p:cNvSpPr>
          <p:nvPr/>
        </p:nvSpPr>
        <p:spPr bwMode="auto">
          <a:xfrm>
            <a:off x="0" y="3276600"/>
            <a:ext cx="1114425" cy="457200"/>
          </a:xfrm>
          <a:prstGeom prst="rect">
            <a:avLst/>
          </a:prstGeom>
          <a:noFill/>
          <a:ln w="9525" algn="ctr">
            <a:noFill/>
            <a:miter lim="800000"/>
            <a:headEnd/>
            <a:tailEnd/>
          </a:ln>
        </p:spPr>
        <p:txBody>
          <a:bodyPr wrap="none">
            <a:spAutoFit/>
          </a:bodyPr>
          <a:lstStyle/>
          <a:p>
            <a:pPr algn="ctr" eaLnBrk="0" hangingPunct="0"/>
            <a:r>
              <a:rPr lang="en-US" sz="2400" b="1">
                <a:solidFill>
                  <a:schemeClr val="hlink"/>
                </a:solidFill>
              </a:rPr>
              <a:t>Hình 5</a:t>
            </a:r>
          </a:p>
        </p:txBody>
      </p:sp>
      <p:sp>
        <p:nvSpPr>
          <p:cNvPr id="17421" name="Text Box 13"/>
          <p:cNvSpPr txBox="1">
            <a:spLocks noChangeArrowheads="1"/>
          </p:cNvSpPr>
          <p:nvPr/>
        </p:nvSpPr>
        <p:spPr bwMode="auto">
          <a:xfrm>
            <a:off x="8029575" y="3276600"/>
            <a:ext cx="1114425" cy="457200"/>
          </a:xfrm>
          <a:prstGeom prst="rect">
            <a:avLst/>
          </a:prstGeom>
          <a:noFill/>
          <a:ln w="9525" algn="ctr">
            <a:noFill/>
            <a:miter lim="800000"/>
            <a:headEnd/>
            <a:tailEnd/>
          </a:ln>
        </p:spPr>
        <p:txBody>
          <a:bodyPr wrap="none">
            <a:spAutoFit/>
          </a:bodyPr>
          <a:lstStyle/>
          <a:p>
            <a:pPr algn="ctr" eaLnBrk="0" hangingPunct="0"/>
            <a:r>
              <a:rPr lang="en-US" sz="2400" b="1">
                <a:solidFill>
                  <a:schemeClr val="hlink"/>
                </a:solidFill>
              </a:rPr>
              <a:t>Hình 6</a:t>
            </a:r>
          </a:p>
        </p:txBody>
      </p:sp>
      <p:sp>
        <p:nvSpPr>
          <p:cNvPr id="16398" name="Text Box 14"/>
          <p:cNvSpPr txBox="1">
            <a:spLocks noChangeArrowheads="1"/>
          </p:cNvSpPr>
          <p:nvPr/>
        </p:nvSpPr>
        <p:spPr bwMode="auto">
          <a:xfrm>
            <a:off x="0" y="5911850"/>
            <a:ext cx="4498975" cy="946150"/>
          </a:xfrm>
          <a:prstGeom prst="rect">
            <a:avLst/>
          </a:prstGeom>
          <a:noFill/>
          <a:ln w="9525" algn="ctr">
            <a:noFill/>
            <a:miter lim="800000"/>
            <a:headEnd/>
            <a:tailEnd/>
          </a:ln>
        </p:spPr>
        <p:txBody>
          <a:bodyPr>
            <a:spAutoFit/>
          </a:bodyPr>
          <a:lstStyle/>
          <a:p>
            <a:pPr algn="ctr" eaLnBrk="0" hangingPunct="0"/>
            <a:r>
              <a:rPr lang="en-US" sz="2800" b="1">
                <a:solidFill>
                  <a:schemeClr val="hlink"/>
                </a:solidFill>
              </a:rPr>
              <a:t>Nòng nọc lớn dần lên.</a:t>
            </a:r>
          </a:p>
          <a:p>
            <a:pPr algn="ctr" eaLnBrk="0" hangingPunct="0"/>
            <a:r>
              <a:rPr lang="en-US" sz="2800" b="1">
                <a:solidFill>
                  <a:schemeClr val="hlink"/>
                </a:solidFill>
              </a:rPr>
              <a:t>Mọc ra 2 chân phía sau</a:t>
            </a:r>
          </a:p>
        </p:txBody>
      </p:sp>
      <p:sp>
        <p:nvSpPr>
          <p:cNvPr id="16399" name="Text Box 15"/>
          <p:cNvSpPr txBox="1">
            <a:spLocks noChangeArrowheads="1"/>
          </p:cNvSpPr>
          <p:nvPr/>
        </p:nvSpPr>
        <p:spPr bwMode="auto">
          <a:xfrm>
            <a:off x="5019675" y="5911850"/>
            <a:ext cx="4124325" cy="946150"/>
          </a:xfrm>
          <a:prstGeom prst="rect">
            <a:avLst/>
          </a:prstGeom>
          <a:noFill/>
          <a:ln w="9525" algn="ctr">
            <a:noFill/>
            <a:miter lim="800000"/>
            <a:headEnd/>
            <a:tailEnd/>
          </a:ln>
        </p:spPr>
        <p:txBody>
          <a:bodyPr>
            <a:spAutoFit/>
          </a:bodyPr>
          <a:lstStyle/>
          <a:p>
            <a:pPr algn="ctr" eaLnBrk="0" hangingPunct="0"/>
            <a:r>
              <a:rPr lang="en-US" sz="2800" b="1">
                <a:solidFill>
                  <a:srgbClr val="FFFF99"/>
                </a:solidFill>
              </a:rPr>
              <a:t>Nòng nọc mọc tiếp </a:t>
            </a:r>
          </a:p>
          <a:p>
            <a:pPr algn="ctr" eaLnBrk="0" hangingPunct="0"/>
            <a:r>
              <a:rPr lang="en-US" sz="2800" b="1">
                <a:solidFill>
                  <a:srgbClr val="FFFF99"/>
                </a:solidFill>
              </a:rPr>
              <a:t>2  Chân phía trước</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box(in)">
                                      <p:cBhvr>
                                        <p:cTn id="7" dur="500"/>
                                        <p:tgtEl>
                                          <p:spTgt spid="163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6392"/>
                                        </p:tgtEl>
                                        <p:attrNameLst>
                                          <p:attrName>style.visibility</p:attrName>
                                        </p:attrNameLst>
                                      </p:cBhvr>
                                      <p:to>
                                        <p:strVal val="visible"/>
                                      </p:to>
                                    </p:set>
                                    <p:animEffect transition="in" filter="diamond(in)">
                                      <p:cBhvr>
                                        <p:cTn id="12" dur="2000"/>
                                        <p:tgtEl>
                                          <p:spTgt spid="163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6398"/>
                                        </p:tgtEl>
                                        <p:attrNameLst>
                                          <p:attrName>style.visibility</p:attrName>
                                        </p:attrNameLst>
                                      </p:cBhvr>
                                      <p:to>
                                        <p:strVal val="visible"/>
                                      </p:to>
                                    </p:set>
                                    <p:anim calcmode="lin" valueType="num">
                                      <p:cBhvr additive="base">
                                        <p:cTn id="17" dur="500" fill="hold"/>
                                        <p:tgtEl>
                                          <p:spTgt spid="16398"/>
                                        </p:tgtEl>
                                        <p:attrNameLst>
                                          <p:attrName>ppt_x</p:attrName>
                                        </p:attrNameLst>
                                      </p:cBhvr>
                                      <p:tavLst>
                                        <p:tav tm="0">
                                          <p:val>
                                            <p:strVal val="#ppt_x"/>
                                          </p:val>
                                        </p:tav>
                                        <p:tav tm="100000">
                                          <p:val>
                                            <p:strVal val="#ppt_x"/>
                                          </p:val>
                                        </p:tav>
                                      </p:tavLst>
                                    </p:anim>
                                    <p:anim calcmode="lin" valueType="num">
                                      <p:cBhvr additive="base">
                                        <p:cTn id="18" dur="500" fill="hold"/>
                                        <p:tgtEl>
                                          <p:spTgt spid="16398"/>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399"/>
                                        </p:tgtEl>
                                        <p:attrNameLst>
                                          <p:attrName>style.visibility</p:attrName>
                                        </p:attrNameLst>
                                      </p:cBhvr>
                                      <p:to>
                                        <p:strVal val="visible"/>
                                      </p:to>
                                    </p:set>
                                    <p:anim calcmode="lin" valueType="num">
                                      <p:cBhvr additive="base">
                                        <p:cTn id="23" dur="500" fill="hold"/>
                                        <p:tgtEl>
                                          <p:spTgt spid="16399"/>
                                        </p:tgtEl>
                                        <p:attrNameLst>
                                          <p:attrName>ppt_x</p:attrName>
                                        </p:attrNameLst>
                                      </p:cBhvr>
                                      <p:tavLst>
                                        <p:tav tm="0">
                                          <p:val>
                                            <p:strVal val="#ppt_x"/>
                                          </p:val>
                                        </p:tav>
                                        <p:tav tm="100000">
                                          <p:val>
                                            <p:strVal val="#ppt_x"/>
                                          </p:val>
                                        </p:tav>
                                      </p:tavLst>
                                    </p:anim>
                                    <p:anim calcmode="lin" valueType="num">
                                      <p:cBhvr additive="base">
                                        <p:cTn id="24" dur="500" fill="hold"/>
                                        <p:tgtEl>
                                          <p:spTgt spid="1639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p:bldP spid="16392" grpId="0"/>
      <p:bldP spid="16398" grpId="0"/>
      <p:bldP spid="1639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25-03-08_0254"/>
          <p:cNvPicPr>
            <a:picLocks noGrp="1" noChangeAspect="1" noChangeArrowheads="1"/>
          </p:cNvPicPr>
          <p:nvPr>
            <p:ph sz="quarter" idx="1"/>
          </p:nvPr>
        </p:nvPicPr>
        <p:blipFill>
          <a:blip r:embed="rId2"/>
          <a:srcRect/>
          <a:stretch>
            <a:fillRect/>
          </a:stretch>
        </p:blipFill>
        <p:spPr>
          <a:xfrm>
            <a:off x="0" y="0"/>
            <a:ext cx="4419600" cy="3786188"/>
          </a:xfrm>
          <a:noFill/>
        </p:spPr>
      </p:pic>
      <p:pic>
        <p:nvPicPr>
          <p:cNvPr id="18435" name="Picture 3" descr="22-03-08_2245"/>
          <p:cNvPicPr>
            <a:picLocks noGrp="1" noChangeAspect="1" noChangeArrowheads="1"/>
          </p:cNvPicPr>
          <p:nvPr>
            <p:ph sz="quarter" idx="2"/>
          </p:nvPr>
        </p:nvPicPr>
        <p:blipFill>
          <a:blip r:embed="rId3"/>
          <a:srcRect/>
          <a:stretch>
            <a:fillRect/>
          </a:stretch>
        </p:blipFill>
        <p:spPr>
          <a:xfrm>
            <a:off x="4419600" y="0"/>
            <a:ext cx="4724400" cy="3810000"/>
          </a:xfrm>
          <a:noFill/>
        </p:spPr>
      </p:pic>
      <p:sp>
        <p:nvSpPr>
          <p:cNvPr id="17412" name="Text Box 4"/>
          <p:cNvSpPr txBox="1">
            <a:spLocks noChangeArrowheads="1"/>
          </p:cNvSpPr>
          <p:nvPr/>
        </p:nvSpPr>
        <p:spPr bwMode="auto">
          <a:xfrm>
            <a:off x="0" y="4114800"/>
            <a:ext cx="4495800" cy="2298700"/>
          </a:xfrm>
          <a:prstGeom prst="rect">
            <a:avLst/>
          </a:prstGeom>
          <a:noFill/>
          <a:ln w="9525">
            <a:solidFill>
              <a:schemeClr val="hlink"/>
            </a:solidFill>
            <a:miter lim="800000"/>
            <a:headEnd/>
            <a:tailEnd/>
          </a:ln>
        </p:spPr>
        <p:txBody>
          <a:bodyPr>
            <a:spAutoFit/>
          </a:bodyPr>
          <a:lstStyle/>
          <a:p>
            <a:pPr algn="ctr">
              <a:spcBef>
                <a:spcPct val="50000"/>
              </a:spcBef>
            </a:pPr>
            <a:r>
              <a:rPr lang="en-US" sz="3600" i="1"/>
              <a:t>Ếch đã hình thành đủ 4 chân , đuôi ngắn dần, và bắt đầu nhảy lên bờ.</a:t>
            </a:r>
          </a:p>
        </p:txBody>
      </p:sp>
      <p:sp>
        <p:nvSpPr>
          <p:cNvPr id="17413" name="Text Box 5"/>
          <p:cNvSpPr txBox="1">
            <a:spLocks noChangeArrowheads="1"/>
          </p:cNvSpPr>
          <p:nvPr/>
        </p:nvSpPr>
        <p:spPr bwMode="auto">
          <a:xfrm>
            <a:off x="4495800" y="4038600"/>
            <a:ext cx="4648200" cy="762000"/>
          </a:xfrm>
          <a:prstGeom prst="rect">
            <a:avLst/>
          </a:prstGeom>
          <a:noFill/>
          <a:ln w="9525">
            <a:noFill/>
            <a:miter lim="800000"/>
            <a:headEnd/>
            <a:tailEnd/>
          </a:ln>
        </p:spPr>
        <p:txBody>
          <a:bodyPr>
            <a:spAutoFit/>
          </a:bodyPr>
          <a:lstStyle/>
          <a:p>
            <a:pPr>
              <a:spcBef>
                <a:spcPct val="50000"/>
              </a:spcBef>
            </a:pPr>
            <a:r>
              <a:rPr lang="en-US" sz="4400">
                <a:solidFill>
                  <a:srgbClr val="FF0000"/>
                </a:solidFill>
              </a:rPr>
              <a:t>Ếch trưởng thành</a:t>
            </a:r>
            <a:r>
              <a:rPr lang="en-US" sz="3600"/>
              <a:t> </a:t>
            </a:r>
          </a:p>
        </p:txBody>
      </p:sp>
      <p:sp>
        <p:nvSpPr>
          <p:cNvPr id="18438" name="Oval 6"/>
          <p:cNvSpPr>
            <a:spLocks noChangeArrowheads="1"/>
          </p:cNvSpPr>
          <p:nvPr/>
        </p:nvSpPr>
        <p:spPr bwMode="auto">
          <a:xfrm>
            <a:off x="4648200" y="304800"/>
            <a:ext cx="1371600" cy="533400"/>
          </a:xfrm>
          <a:prstGeom prst="ellipse">
            <a:avLst/>
          </a:prstGeom>
          <a:solidFill>
            <a:schemeClr val="hlink"/>
          </a:solidFill>
          <a:ln w="9525">
            <a:solidFill>
              <a:schemeClr val="tx1"/>
            </a:solidFill>
            <a:round/>
            <a:headEnd/>
            <a:tailEnd/>
          </a:ln>
        </p:spPr>
        <p:txBody>
          <a:bodyPr wrap="none" anchor="ctr"/>
          <a:lstStyle/>
          <a:p>
            <a:pPr algn="ctr"/>
            <a:r>
              <a:rPr lang="en-US" sz="2400">
                <a:solidFill>
                  <a:schemeClr val="bg2"/>
                </a:solidFill>
              </a:rPr>
              <a:t>Hình.8</a:t>
            </a:r>
          </a:p>
        </p:txBody>
      </p:sp>
      <p:sp>
        <p:nvSpPr>
          <p:cNvPr id="18439" name="Oval 7"/>
          <p:cNvSpPr>
            <a:spLocks noChangeArrowheads="1"/>
          </p:cNvSpPr>
          <p:nvPr/>
        </p:nvSpPr>
        <p:spPr bwMode="auto">
          <a:xfrm>
            <a:off x="457200" y="457200"/>
            <a:ext cx="1295400" cy="533400"/>
          </a:xfrm>
          <a:prstGeom prst="ellipse">
            <a:avLst/>
          </a:prstGeom>
          <a:solidFill>
            <a:schemeClr val="hlink"/>
          </a:solidFill>
          <a:ln w="9525">
            <a:solidFill>
              <a:schemeClr val="tx1"/>
            </a:solidFill>
            <a:round/>
            <a:headEnd/>
            <a:tailEnd/>
          </a:ln>
        </p:spPr>
        <p:txBody>
          <a:bodyPr wrap="none" anchor="ctr"/>
          <a:lstStyle/>
          <a:p>
            <a:pPr algn="ctr"/>
            <a:r>
              <a:rPr lang="en-US" sz="2400">
                <a:solidFill>
                  <a:schemeClr val="bg2"/>
                </a:solidFill>
              </a:rPr>
              <a:t>Hình.7</a:t>
            </a:r>
          </a:p>
        </p:txBody>
      </p:sp>
      <p:pic>
        <p:nvPicPr>
          <p:cNvPr id="18440" name="Picture 8" descr="Vegitabl"/>
          <p:cNvPicPr>
            <a:picLocks noGrp="1" noChangeAspect="1" noChangeArrowheads="1"/>
          </p:cNvPicPr>
          <p:nvPr>
            <p:ph sz="quarter" idx="4"/>
          </p:nvPr>
        </p:nvPicPr>
        <p:blipFill>
          <a:blip r:embed="rId4"/>
          <a:srcRect/>
          <a:stretch>
            <a:fillRect/>
          </a:stretch>
        </p:blipFill>
        <p:spPr>
          <a:xfrm>
            <a:off x="4343400" y="4648200"/>
            <a:ext cx="4495800" cy="1981200"/>
          </a:xfrm>
          <a:noFill/>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checkerboard(across)">
                                      <p:cBhvr>
                                        <p:cTn id="7" dur="500"/>
                                        <p:tgtEl>
                                          <p:spTgt spid="174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7413"/>
                                        </p:tgtEl>
                                        <p:attrNameLst>
                                          <p:attrName>style.visibility</p:attrName>
                                        </p:attrNameLst>
                                      </p:cBhvr>
                                      <p:to>
                                        <p:strVal val="visible"/>
                                      </p:to>
                                    </p:set>
                                    <p:animEffect transition="in" filter="diamond(in)">
                                      <p:cBhvr>
                                        <p:cTn id="12" dur="2000"/>
                                        <p:tgtEl>
                                          <p:spTgt spid="17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animBg="1"/>
      <p:bldP spid="174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25-03-08_0250"/>
          <p:cNvPicPr>
            <a:picLocks noGrp="1" noChangeAspect="1" noChangeArrowheads="1"/>
          </p:cNvPicPr>
          <p:nvPr>
            <p:ph sz="half" idx="1"/>
          </p:nvPr>
        </p:nvPicPr>
        <p:blipFill>
          <a:blip r:embed="rId2"/>
          <a:srcRect/>
          <a:stretch>
            <a:fillRect/>
          </a:stretch>
        </p:blipFill>
        <p:spPr>
          <a:xfrm>
            <a:off x="0" y="2133600"/>
            <a:ext cx="2895600" cy="2286000"/>
          </a:xfrm>
          <a:noFill/>
        </p:spPr>
      </p:pic>
      <p:pic>
        <p:nvPicPr>
          <p:cNvPr id="19459" name="Picture 4" descr="25-03-08_0251"/>
          <p:cNvPicPr>
            <a:picLocks noGrp="1" noChangeAspect="1" noChangeArrowheads="1"/>
          </p:cNvPicPr>
          <p:nvPr>
            <p:ph sz="quarter" idx="2"/>
          </p:nvPr>
        </p:nvPicPr>
        <p:blipFill>
          <a:blip r:embed="rId3"/>
          <a:srcRect/>
          <a:stretch>
            <a:fillRect/>
          </a:stretch>
        </p:blipFill>
        <p:spPr>
          <a:xfrm>
            <a:off x="2971800" y="2209800"/>
            <a:ext cx="3048000" cy="2133600"/>
          </a:xfrm>
          <a:noFill/>
        </p:spPr>
      </p:pic>
      <p:sp>
        <p:nvSpPr>
          <p:cNvPr id="19460" name="Text Box 7"/>
          <p:cNvSpPr txBox="1">
            <a:spLocks noChangeArrowheads="1"/>
          </p:cNvSpPr>
          <p:nvPr/>
        </p:nvSpPr>
        <p:spPr bwMode="auto">
          <a:xfrm>
            <a:off x="-762000" y="6172200"/>
            <a:ext cx="4343400" cy="396875"/>
          </a:xfrm>
          <a:prstGeom prst="rect">
            <a:avLst/>
          </a:prstGeom>
          <a:noFill/>
          <a:ln w="9525">
            <a:noFill/>
            <a:miter lim="800000"/>
            <a:headEnd/>
            <a:tailEnd/>
          </a:ln>
        </p:spPr>
        <p:txBody>
          <a:bodyPr>
            <a:spAutoFit/>
          </a:bodyPr>
          <a:lstStyle/>
          <a:p>
            <a:pPr algn="ctr">
              <a:spcBef>
                <a:spcPct val="50000"/>
              </a:spcBef>
            </a:pPr>
            <a:r>
              <a:rPr lang="en-US" sz="2000" b="1" i="1">
                <a:solidFill>
                  <a:srgbClr val="FFFF00"/>
                </a:solidFill>
              </a:rPr>
              <a:t>Nòng nọc lúc mới nở</a:t>
            </a:r>
          </a:p>
        </p:txBody>
      </p:sp>
      <p:sp>
        <p:nvSpPr>
          <p:cNvPr id="19461" name="Text Box 8"/>
          <p:cNvSpPr txBox="1">
            <a:spLocks noChangeArrowheads="1"/>
          </p:cNvSpPr>
          <p:nvPr/>
        </p:nvSpPr>
        <p:spPr bwMode="auto">
          <a:xfrm>
            <a:off x="2895600" y="3657600"/>
            <a:ext cx="2895600" cy="641350"/>
          </a:xfrm>
          <a:prstGeom prst="rect">
            <a:avLst/>
          </a:prstGeom>
          <a:noFill/>
          <a:ln w="9525">
            <a:noFill/>
            <a:miter lim="800000"/>
            <a:headEnd/>
            <a:tailEnd/>
          </a:ln>
        </p:spPr>
        <p:txBody>
          <a:bodyPr>
            <a:spAutoFit/>
          </a:bodyPr>
          <a:lstStyle/>
          <a:p>
            <a:pPr algn="ctr">
              <a:spcBef>
                <a:spcPct val="50000"/>
              </a:spcBef>
            </a:pPr>
            <a:r>
              <a:rPr lang="en-US" i="1"/>
              <a:t>Nòng nọc con (đầu tròn, đuôi dài , dẹp.)</a:t>
            </a:r>
          </a:p>
        </p:txBody>
      </p:sp>
      <p:sp>
        <p:nvSpPr>
          <p:cNvPr id="19462" name="Text Box 9"/>
          <p:cNvSpPr txBox="1">
            <a:spLocks noChangeArrowheads="1"/>
          </p:cNvSpPr>
          <p:nvPr/>
        </p:nvSpPr>
        <p:spPr bwMode="auto">
          <a:xfrm>
            <a:off x="2193925" y="4227513"/>
            <a:ext cx="1463675" cy="366712"/>
          </a:xfrm>
          <a:prstGeom prst="rect">
            <a:avLst/>
          </a:prstGeom>
          <a:noFill/>
          <a:ln w="9525" algn="ctr">
            <a:noFill/>
            <a:miter lim="800000"/>
            <a:headEnd/>
            <a:tailEnd/>
          </a:ln>
        </p:spPr>
        <p:txBody>
          <a:bodyPr>
            <a:spAutoFit/>
          </a:bodyPr>
          <a:lstStyle/>
          <a:p>
            <a:pPr algn="ctr" eaLnBrk="0" hangingPunct="0"/>
            <a:endParaRPr lang="en-US"/>
          </a:p>
        </p:txBody>
      </p:sp>
      <p:pic>
        <p:nvPicPr>
          <p:cNvPr id="19463" name="Picture 10" descr="25-03-08_0252"/>
          <p:cNvPicPr>
            <a:picLocks noChangeAspect="1" noChangeArrowheads="1"/>
          </p:cNvPicPr>
          <p:nvPr/>
        </p:nvPicPr>
        <p:blipFill>
          <a:blip r:embed="rId4"/>
          <a:srcRect/>
          <a:stretch>
            <a:fillRect/>
          </a:stretch>
        </p:blipFill>
        <p:spPr bwMode="auto">
          <a:xfrm>
            <a:off x="6172200" y="2209800"/>
            <a:ext cx="2971800" cy="2133600"/>
          </a:xfrm>
          <a:prstGeom prst="rect">
            <a:avLst/>
          </a:prstGeom>
          <a:noFill/>
          <a:ln w="9525">
            <a:noFill/>
            <a:miter lim="800000"/>
            <a:headEnd/>
            <a:tailEnd/>
          </a:ln>
        </p:spPr>
      </p:pic>
      <p:pic>
        <p:nvPicPr>
          <p:cNvPr id="19464" name="Picture 11" descr="25-03-08_0253"/>
          <p:cNvPicPr>
            <a:picLocks noChangeAspect="1" noChangeArrowheads="1"/>
          </p:cNvPicPr>
          <p:nvPr/>
        </p:nvPicPr>
        <p:blipFill>
          <a:blip r:embed="rId5"/>
          <a:srcRect/>
          <a:stretch>
            <a:fillRect/>
          </a:stretch>
        </p:blipFill>
        <p:spPr bwMode="auto">
          <a:xfrm>
            <a:off x="0" y="4419600"/>
            <a:ext cx="2895600" cy="2438400"/>
          </a:xfrm>
          <a:prstGeom prst="rect">
            <a:avLst/>
          </a:prstGeom>
          <a:noFill/>
          <a:ln w="9525">
            <a:noFill/>
            <a:miter lim="800000"/>
            <a:headEnd/>
            <a:tailEnd/>
          </a:ln>
        </p:spPr>
      </p:pic>
      <p:sp>
        <p:nvSpPr>
          <p:cNvPr id="19465" name="Text Box 14"/>
          <p:cNvSpPr txBox="1">
            <a:spLocks noChangeArrowheads="1"/>
          </p:cNvSpPr>
          <p:nvPr/>
        </p:nvSpPr>
        <p:spPr bwMode="auto">
          <a:xfrm>
            <a:off x="6096000" y="3581400"/>
            <a:ext cx="2895600" cy="641350"/>
          </a:xfrm>
          <a:prstGeom prst="rect">
            <a:avLst/>
          </a:prstGeom>
          <a:noFill/>
          <a:ln w="9525" algn="ctr">
            <a:noFill/>
            <a:miter lim="800000"/>
            <a:headEnd/>
            <a:tailEnd/>
          </a:ln>
        </p:spPr>
        <p:txBody>
          <a:bodyPr>
            <a:spAutoFit/>
          </a:bodyPr>
          <a:lstStyle/>
          <a:p>
            <a:pPr algn="ctr" eaLnBrk="0" hangingPunct="0"/>
            <a:r>
              <a:rPr lang="en-US" b="1">
                <a:solidFill>
                  <a:schemeClr val="hlink"/>
                </a:solidFill>
              </a:rPr>
              <a:t>Nòng nọc lớn dần lên.</a:t>
            </a:r>
          </a:p>
          <a:p>
            <a:pPr algn="ctr" eaLnBrk="0" hangingPunct="0"/>
            <a:r>
              <a:rPr lang="en-US" b="1">
                <a:solidFill>
                  <a:schemeClr val="hlink"/>
                </a:solidFill>
              </a:rPr>
              <a:t>Mọc ra 2 chân phía sau</a:t>
            </a:r>
          </a:p>
        </p:txBody>
      </p:sp>
      <p:sp>
        <p:nvSpPr>
          <p:cNvPr id="19466" name="Text Box 15"/>
          <p:cNvSpPr txBox="1">
            <a:spLocks noChangeArrowheads="1"/>
          </p:cNvSpPr>
          <p:nvPr/>
        </p:nvSpPr>
        <p:spPr bwMode="auto">
          <a:xfrm>
            <a:off x="0" y="6216650"/>
            <a:ext cx="2752725" cy="641350"/>
          </a:xfrm>
          <a:prstGeom prst="rect">
            <a:avLst/>
          </a:prstGeom>
          <a:noFill/>
          <a:ln w="9525" algn="ctr">
            <a:noFill/>
            <a:miter lim="800000"/>
            <a:headEnd/>
            <a:tailEnd/>
          </a:ln>
        </p:spPr>
        <p:txBody>
          <a:bodyPr>
            <a:spAutoFit/>
          </a:bodyPr>
          <a:lstStyle/>
          <a:p>
            <a:pPr algn="ctr" eaLnBrk="0" hangingPunct="0"/>
            <a:r>
              <a:rPr lang="en-US" b="1">
                <a:solidFill>
                  <a:srgbClr val="FFFF99"/>
                </a:solidFill>
              </a:rPr>
              <a:t>Nòng nọc mọc tiếp </a:t>
            </a:r>
          </a:p>
          <a:p>
            <a:pPr algn="ctr" eaLnBrk="0" hangingPunct="0"/>
            <a:r>
              <a:rPr lang="en-US" b="1">
                <a:solidFill>
                  <a:srgbClr val="FFFF99"/>
                </a:solidFill>
              </a:rPr>
              <a:t>2  Chân phía trước</a:t>
            </a:r>
          </a:p>
        </p:txBody>
      </p:sp>
      <p:pic>
        <p:nvPicPr>
          <p:cNvPr id="19467" name="Picture 16" descr="Su sinh san cua ech"/>
          <p:cNvPicPr>
            <a:picLocks noGrp="1" noChangeAspect="1" noChangeArrowheads="1"/>
          </p:cNvPicPr>
          <p:nvPr>
            <p:ph type="title"/>
          </p:nvPr>
        </p:nvPicPr>
        <p:blipFill>
          <a:blip r:embed="rId6" cstate="print"/>
          <a:srcRect/>
          <a:stretch>
            <a:fillRect/>
          </a:stretch>
        </p:blipFill>
        <p:spPr>
          <a:xfrm>
            <a:off x="0" y="228600"/>
            <a:ext cx="2895600" cy="1828800"/>
          </a:xfrm>
          <a:noFill/>
        </p:spPr>
      </p:pic>
      <p:sp>
        <p:nvSpPr>
          <p:cNvPr id="19468" name="Text Box 17"/>
          <p:cNvSpPr txBox="1">
            <a:spLocks noChangeArrowheads="1"/>
          </p:cNvSpPr>
          <p:nvPr/>
        </p:nvSpPr>
        <p:spPr bwMode="auto">
          <a:xfrm>
            <a:off x="3048000" y="304800"/>
            <a:ext cx="2743200" cy="1493838"/>
          </a:xfrm>
          <a:prstGeom prst="rect">
            <a:avLst/>
          </a:prstGeom>
          <a:noFill/>
          <a:ln w="9525">
            <a:noFill/>
            <a:miter lim="800000"/>
            <a:headEnd/>
            <a:tailEnd/>
          </a:ln>
        </p:spPr>
        <p:txBody>
          <a:bodyPr>
            <a:spAutoFit/>
          </a:bodyPr>
          <a:lstStyle/>
          <a:p>
            <a:pPr>
              <a:spcBef>
                <a:spcPct val="50000"/>
              </a:spcBef>
            </a:pPr>
            <a:r>
              <a:rPr lang="en-US" sz="2000" b="1" i="1">
                <a:solidFill>
                  <a:srgbClr val="FFFF00"/>
                </a:solidFill>
              </a:rPr>
              <a:t>Ếch đực gọi ếch cái , hai túi kêu phía dưới miệng phồng to, ếch cái không có túi k</a:t>
            </a:r>
            <a:r>
              <a:rPr lang="en-US" b="1" i="1"/>
              <a:t>êu</a:t>
            </a:r>
            <a:r>
              <a:rPr lang="en-US" sz="2000" b="1" i="1">
                <a:solidFill>
                  <a:srgbClr val="FFFF00"/>
                </a:solidFill>
              </a:rPr>
              <a:t>.</a:t>
            </a:r>
            <a:r>
              <a:rPr lang="en-US" sz="3200" b="1">
                <a:solidFill>
                  <a:srgbClr val="FFFF00"/>
                </a:solidFill>
              </a:rPr>
              <a:t> </a:t>
            </a:r>
          </a:p>
        </p:txBody>
      </p:sp>
      <p:pic>
        <p:nvPicPr>
          <p:cNvPr id="19469" name="Picture 18" descr="25-03-08_0249"/>
          <p:cNvPicPr>
            <a:picLocks noChangeAspect="1" noChangeArrowheads="1"/>
          </p:cNvPicPr>
          <p:nvPr/>
        </p:nvPicPr>
        <p:blipFill>
          <a:blip r:embed="rId7"/>
          <a:srcRect/>
          <a:stretch>
            <a:fillRect/>
          </a:stretch>
        </p:blipFill>
        <p:spPr bwMode="auto">
          <a:xfrm>
            <a:off x="6172200" y="0"/>
            <a:ext cx="2743200" cy="2209800"/>
          </a:xfrm>
          <a:prstGeom prst="rect">
            <a:avLst/>
          </a:prstGeom>
          <a:noFill/>
          <a:ln w="9525">
            <a:noFill/>
            <a:miter lim="800000"/>
            <a:headEnd/>
            <a:tailEnd/>
          </a:ln>
        </p:spPr>
      </p:pic>
      <p:sp>
        <p:nvSpPr>
          <p:cNvPr id="19470" name="AutoShape 19"/>
          <p:cNvSpPr>
            <a:spLocks noChangeArrowheads="1"/>
          </p:cNvSpPr>
          <p:nvPr/>
        </p:nvSpPr>
        <p:spPr bwMode="auto">
          <a:xfrm>
            <a:off x="4572000" y="1447800"/>
            <a:ext cx="1676400" cy="914400"/>
          </a:xfrm>
          <a:prstGeom prst="rightArrow">
            <a:avLst>
              <a:gd name="adj1" fmla="val 50000"/>
              <a:gd name="adj2" fmla="val 45833"/>
            </a:avLst>
          </a:prstGeom>
          <a:solidFill>
            <a:schemeClr val="accent1"/>
          </a:solidFill>
          <a:ln w="9525">
            <a:solidFill>
              <a:schemeClr val="bg1"/>
            </a:solidFill>
            <a:miter lim="800000"/>
            <a:headEnd/>
            <a:tailEnd/>
          </a:ln>
        </p:spPr>
        <p:txBody>
          <a:bodyPr wrap="none" anchor="ctr"/>
          <a:lstStyle/>
          <a:p>
            <a:pPr algn="ctr"/>
            <a:r>
              <a:rPr lang="en-US" sz="2000" b="1" i="1">
                <a:solidFill>
                  <a:srgbClr val="663300"/>
                </a:solidFill>
              </a:rPr>
              <a:t>Trứng ếch</a:t>
            </a:r>
            <a:r>
              <a:rPr lang="en-US" sz="3600" i="1">
                <a:solidFill>
                  <a:schemeClr val="accent2"/>
                </a:solidFill>
              </a:rPr>
              <a:t> </a:t>
            </a:r>
          </a:p>
        </p:txBody>
      </p:sp>
      <p:sp>
        <p:nvSpPr>
          <p:cNvPr id="19471" name="Text Box 20"/>
          <p:cNvSpPr txBox="1">
            <a:spLocks noChangeArrowheads="1"/>
          </p:cNvSpPr>
          <p:nvPr/>
        </p:nvSpPr>
        <p:spPr bwMode="auto">
          <a:xfrm>
            <a:off x="-838200" y="3886200"/>
            <a:ext cx="4343400" cy="366713"/>
          </a:xfrm>
          <a:prstGeom prst="rect">
            <a:avLst/>
          </a:prstGeom>
          <a:noFill/>
          <a:ln w="9525">
            <a:noFill/>
            <a:miter lim="800000"/>
            <a:headEnd/>
            <a:tailEnd/>
          </a:ln>
        </p:spPr>
        <p:txBody>
          <a:bodyPr>
            <a:spAutoFit/>
          </a:bodyPr>
          <a:lstStyle/>
          <a:p>
            <a:pPr algn="ctr">
              <a:spcBef>
                <a:spcPct val="50000"/>
              </a:spcBef>
            </a:pPr>
            <a:r>
              <a:rPr lang="en-US" b="1" i="1">
                <a:solidFill>
                  <a:srgbClr val="FFFF00"/>
                </a:solidFill>
              </a:rPr>
              <a:t>Nòng nọc lúc mới nở</a:t>
            </a:r>
          </a:p>
        </p:txBody>
      </p:sp>
      <p:pic>
        <p:nvPicPr>
          <p:cNvPr id="19472" name="Picture 21" descr="25-03-08_0254"/>
          <p:cNvPicPr>
            <a:picLocks noChangeAspect="1" noChangeArrowheads="1"/>
          </p:cNvPicPr>
          <p:nvPr/>
        </p:nvPicPr>
        <p:blipFill>
          <a:blip r:embed="rId8"/>
          <a:srcRect/>
          <a:stretch>
            <a:fillRect/>
          </a:stretch>
        </p:blipFill>
        <p:spPr bwMode="auto">
          <a:xfrm>
            <a:off x="2895600" y="4419600"/>
            <a:ext cx="3124200" cy="2438400"/>
          </a:xfrm>
          <a:prstGeom prst="rect">
            <a:avLst/>
          </a:prstGeom>
          <a:noFill/>
          <a:ln w="9525">
            <a:noFill/>
            <a:miter lim="800000"/>
            <a:headEnd/>
            <a:tailEnd/>
          </a:ln>
        </p:spPr>
      </p:pic>
      <p:sp>
        <p:nvSpPr>
          <p:cNvPr id="19473" name="Text Box 22"/>
          <p:cNvSpPr txBox="1">
            <a:spLocks noChangeArrowheads="1"/>
          </p:cNvSpPr>
          <p:nvPr/>
        </p:nvSpPr>
        <p:spPr bwMode="auto">
          <a:xfrm>
            <a:off x="2895600" y="5942013"/>
            <a:ext cx="3200400" cy="915987"/>
          </a:xfrm>
          <a:prstGeom prst="rect">
            <a:avLst/>
          </a:prstGeom>
          <a:noFill/>
          <a:ln w="9525">
            <a:noFill/>
            <a:miter lim="800000"/>
            <a:headEnd/>
            <a:tailEnd/>
          </a:ln>
        </p:spPr>
        <p:txBody>
          <a:bodyPr>
            <a:spAutoFit/>
          </a:bodyPr>
          <a:lstStyle/>
          <a:p>
            <a:pPr algn="ctr">
              <a:spcBef>
                <a:spcPct val="50000"/>
              </a:spcBef>
            </a:pPr>
            <a:r>
              <a:rPr lang="en-US" i="1"/>
              <a:t>Ếch đã hình thành đủ 4 chân , đuôi ngắn dần, và bắt đầu nhảy lên bờ.</a:t>
            </a:r>
          </a:p>
        </p:txBody>
      </p:sp>
      <p:pic>
        <p:nvPicPr>
          <p:cNvPr id="19474" name="Picture 23" descr="22-03-08_2245"/>
          <p:cNvPicPr>
            <a:picLocks noChangeAspect="1" noChangeArrowheads="1"/>
          </p:cNvPicPr>
          <p:nvPr/>
        </p:nvPicPr>
        <p:blipFill>
          <a:blip r:embed="rId9"/>
          <a:srcRect/>
          <a:stretch>
            <a:fillRect/>
          </a:stretch>
        </p:blipFill>
        <p:spPr bwMode="auto">
          <a:xfrm>
            <a:off x="6172200" y="4343400"/>
            <a:ext cx="2971800" cy="2514600"/>
          </a:xfrm>
          <a:prstGeom prst="rect">
            <a:avLst/>
          </a:prstGeom>
          <a:noFill/>
          <a:ln w="9525">
            <a:noFill/>
            <a:miter lim="800000"/>
            <a:headEnd/>
            <a:tailEnd/>
          </a:ln>
        </p:spPr>
      </p:pic>
      <p:sp>
        <p:nvSpPr>
          <p:cNvPr id="19475" name="Text Box 25"/>
          <p:cNvSpPr txBox="1">
            <a:spLocks noChangeArrowheads="1"/>
          </p:cNvSpPr>
          <p:nvPr/>
        </p:nvSpPr>
        <p:spPr bwMode="auto">
          <a:xfrm>
            <a:off x="6553200" y="6216650"/>
            <a:ext cx="2209800" cy="641350"/>
          </a:xfrm>
          <a:prstGeom prst="rect">
            <a:avLst/>
          </a:prstGeom>
          <a:noFill/>
          <a:ln w="9525">
            <a:noFill/>
            <a:miter lim="800000"/>
            <a:headEnd/>
            <a:tailEnd/>
          </a:ln>
        </p:spPr>
        <p:txBody>
          <a:bodyPr>
            <a:spAutoFit/>
          </a:bodyPr>
          <a:lstStyle/>
          <a:p>
            <a:pPr>
              <a:spcBef>
                <a:spcPct val="50000"/>
              </a:spcBef>
            </a:pPr>
            <a:r>
              <a:rPr lang="en-US">
                <a:solidFill>
                  <a:srgbClr val="FFFF00"/>
                </a:solidFill>
              </a:rPr>
              <a:t>Ếch trưởng thành</a:t>
            </a:r>
            <a:r>
              <a:rPr lang="en-US" sz="3600"/>
              <a:t> </a:t>
            </a:r>
          </a:p>
        </p:txBody>
      </p:sp>
    </p:spTree>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vong sinh cua ech"/>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2531" name="Rectangle 3"/>
          <p:cNvSpPr>
            <a:spLocks noChangeArrowheads="1"/>
          </p:cNvSpPr>
          <p:nvPr/>
        </p:nvSpPr>
        <p:spPr bwMode="auto">
          <a:xfrm>
            <a:off x="0" y="5230813"/>
            <a:ext cx="296863" cy="579437"/>
          </a:xfrm>
          <a:prstGeom prst="rect">
            <a:avLst/>
          </a:prstGeom>
          <a:noFill/>
          <a:ln w="9525">
            <a:noFill/>
            <a:miter lim="800000"/>
            <a:headEnd/>
            <a:tailEnd/>
          </a:ln>
        </p:spPr>
        <p:txBody>
          <a:bodyPr wrap="none">
            <a:spAutoFit/>
          </a:bodyPr>
          <a:lstStyle/>
          <a:p>
            <a:pPr eaLnBrk="0" hangingPunct="0">
              <a:spcBef>
                <a:spcPct val="50000"/>
              </a:spcBef>
            </a:pPr>
            <a:r>
              <a:rPr lang="en-US" sz="3200" b="1"/>
              <a:t> </a:t>
            </a:r>
            <a:endParaRPr lang="en-US" sz="3200" b="1">
              <a:solidFill>
                <a:srgbClr val="FFFF00"/>
              </a:solidFill>
            </a:endParaRPr>
          </a:p>
        </p:txBody>
      </p:sp>
      <p:sp>
        <p:nvSpPr>
          <p:cNvPr id="22532" name="Text Box 4"/>
          <p:cNvSpPr txBox="1">
            <a:spLocks noChangeArrowheads="1"/>
          </p:cNvSpPr>
          <p:nvPr/>
        </p:nvSpPr>
        <p:spPr bwMode="auto">
          <a:xfrm>
            <a:off x="5562600" y="1676400"/>
            <a:ext cx="2286000" cy="457200"/>
          </a:xfrm>
          <a:prstGeom prst="rect">
            <a:avLst/>
          </a:prstGeom>
          <a:noFill/>
          <a:ln w="9525" algn="ctr">
            <a:noFill/>
            <a:miter lim="800000"/>
            <a:headEnd/>
            <a:tailEnd/>
          </a:ln>
        </p:spPr>
        <p:txBody>
          <a:bodyPr>
            <a:spAutoFit/>
          </a:bodyPr>
          <a:lstStyle/>
          <a:p>
            <a:pPr algn="ctr" eaLnBrk="0" hangingPunct="0"/>
            <a:r>
              <a:rPr lang="en-US" sz="2400" b="1">
                <a:solidFill>
                  <a:srgbClr val="0066FF"/>
                </a:solidFill>
              </a:rPr>
              <a:t>trứng ếch</a:t>
            </a:r>
          </a:p>
        </p:txBody>
      </p:sp>
      <p:sp>
        <p:nvSpPr>
          <p:cNvPr id="22533" name="Text Box 5"/>
          <p:cNvSpPr txBox="1">
            <a:spLocks noChangeArrowheads="1"/>
          </p:cNvSpPr>
          <p:nvPr/>
        </p:nvSpPr>
        <p:spPr bwMode="auto">
          <a:xfrm>
            <a:off x="5867400" y="3581400"/>
            <a:ext cx="2286000" cy="457200"/>
          </a:xfrm>
          <a:prstGeom prst="rect">
            <a:avLst/>
          </a:prstGeom>
          <a:noFill/>
          <a:ln w="9525" algn="ctr">
            <a:noFill/>
            <a:miter lim="800000"/>
            <a:headEnd/>
            <a:tailEnd/>
          </a:ln>
        </p:spPr>
        <p:txBody>
          <a:bodyPr>
            <a:spAutoFit/>
          </a:bodyPr>
          <a:lstStyle/>
          <a:p>
            <a:pPr algn="ctr" eaLnBrk="0" hangingPunct="0"/>
            <a:r>
              <a:rPr lang="en-US" sz="2400" b="1">
                <a:solidFill>
                  <a:schemeClr val="bg2"/>
                </a:solidFill>
              </a:rPr>
              <a:t>nòng nọc con</a:t>
            </a:r>
          </a:p>
        </p:txBody>
      </p:sp>
      <p:sp>
        <p:nvSpPr>
          <p:cNvPr id="22534" name="Text Box 6"/>
          <p:cNvSpPr txBox="1">
            <a:spLocks noChangeArrowheads="1"/>
          </p:cNvSpPr>
          <p:nvPr/>
        </p:nvSpPr>
        <p:spPr bwMode="auto">
          <a:xfrm>
            <a:off x="4648200" y="5108575"/>
            <a:ext cx="2667000" cy="457200"/>
          </a:xfrm>
          <a:prstGeom prst="rect">
            <a:avLst/>
          </a:prstGeom>
          <a:noFill/>
          <a:ln w="9525" algn="ctr">
            <a:noFill/>
            <a:miter lim="800000"/>
            <a:headEnd/>
            <a:tailEnd/>
          </a:ln>
        </p:spPr>
        <p:txBody>
          <a:bodyPr>
            <a:spAutoFit/>
          </a:bodyPr>
          <a:lstStyle/>
          <a:p>
            <a:pPr algn="ctr" eaLnBrk="0" hangingPunct="0"/>
            <a:r>
              <a:rPr lang="en-US" sz="2400" b="1">
                <a:solidFill>
                  <a:srgbClr val="FF0000"/>
                </a:solidFill>
              </a:rPr>
              <a:t>mọc chân sau</a:t>
            </a:r>
          </a:p>
        </p:txBody>
      </p:sp>
      <p:sp>
        <p:nvSpPr>
          <p:cNvPr id="22535" name="Text Box 7"/>
          <p:cNvSpPr txBox="1">
            <a:spLocks noChangeArrowheads="1"/>
          </p:cNvSpPr>
          <p:nvPr/>
        </p:nvSpPr>
        <p:spPr bwMode="auto">
          <a:xfrm>
            <a:off x="1066800" y="4724400"/>
            <a:ext cx="2667000" cy="396875"/>
          </a:xfrm>
          <a:prstGeom prst="rect">
            <a:avLst/>
          </a:prstGeom>
          <a:noFill/>
          <a:ln w="9525" algn="ctr">
            <a:noFill/>
            <a:miter lim="800000"/>
            <a:headEnd/>
            <a:tailEnd/>
          </a:ln>
        </p:spPr>
        <p:txBody>
          <a:bodyPr>
            <a:spAutoFit/>
          </a:bodyPr>
          <a:lstStyle/>
          <a:p>
            <a:pPr algn="ctr" eaLnBrk="0" hangingPunct="0"/>
            <a:r>
              <a:rPr lang="en-US" sz="2000" b="1">
                <a:solidFill>
                  <a:schemeClr val="bg1"/>
                </a:solidFill>
              </a:rPr>
              <a:t>mọc chân trước</a:t>
            </a:r>
          </a:p>
        </p:txBody>
      </p:sp>
      <p:sp>
        <p:nvSpPr>
          <p:cNvPr id="22536" name="Text Box 8"/>
          <p:cNvSpPr txBox="1">
            <a:spLocks noChangeArrowheads="1"/>
          </p:cNvSpPr>
          <p:nvPr/>
        </p:nvSpPr>
        <p:spPr bwMode="auto">
          <a:xfrm>
            <a:off x="1143000" y="2057400"/>
            <a:ext cx="1524000" cy="457200"/>
          </a:xfrm>
          <a:prstGeom prst="rect">
            <a:avLst/>
          </a:prstGeom>
          <a:noFill/>
          <a:ln w="9525" algn="ctr">
            <a:noFill/>
            <a:miter lim="800000"/>
            <a:headEnd/>
            <a:tailEnd/>
          </a:ln>
        </p:spPr>
        <p:txBody>
          <a:bodyPr>
            <a:spAutoFit/>
          </a:bodyPr>
          <a:lstStyle/>
          <a:p>
            <a:pPr algn="ctr" eaLnBrk="0" hangingPunct="0"/>
            <a:r>
              <a:rPr lang="en-US" sz="2400" b="1">
                <a:solidFill>
                  <a:srgbClr val="990033"/>
                </a:solidFill>
              </a:rPr>
              <a:t>ếch con</a:t>
            </a:r>
          </a:p>
        </p:txBody>
      </p:sp>
      <p:sp>
        <p:nvSpPr>
          <p:cNvPr id="22537" name="Text Box 9"/>
          <p:cNvSpPr txBox="1">
            <a:spLocks noChangeArrowheads="1"/>
          </p:cNvSpPr>
          <p:nvPr/>
        </p:nvSpPr>
        <p:spPr bwMode="auto">
          <a:xfrm>
            <a:off x="2362200" y="1371600"/>
            <a:ext cx="3810000" cy="579438"/>
          </a:xfrm>
          <a:prstGeom prst="rect">
            <a:avLst/>
          </a:prstGeom>
          <a:noFill/>
          <a:ln w="9525" algn="ctr">
            <a:noFill/>
            <a:miter lim="800000"/>
            <a:headEnd/>
            <a:tailEnd/>
          </a:ln>
        </p:spPr>
        <p:txBody>
          <a:bodyPr>
            <a:spAutoFit/>
          </a:bodyPr>
          <a:lstStyle/>
          <a:p>
            <a:pPr algn="ctr" eaLnBrk="0" hangingPunct="0"/>
            <a:r>
              <a:rPr lang="en-US" sz="3200" b="1">
                <a:solidFill>
                  <a:srgbClr val="FF0000"/>
                </a:solidFill>
              </a:rPr>
              <a:t>ếch trưởng thành</a:t>
            </a:r>
          </a:p>
        </p:txBody>
      </p:sp>
      <p:pic>
        <p:nvPicPr>
          <p:cNvPr id="20490" name="Picture 10" descr="blumen-pflanzen139"/>
          <p:cNvPicPr>
            <a:picLocks noChangeAspect="1" noChangeArrowheads="1" noCrop="1"/>
          </p:cNvPicPr>
          <p:nvPr/>
        </p:nvPicPr>
        <p:blipFill>
          <a:blip r:embed="rId4"/>
          <a:srcRect/>
          <a:stretch>
            <a:fillRect/>
          </a:stretch>
        </p:blipFill>
        <p:spPr bwMode="auto">
          <a:xfrm>
            <a:off x="3005138" y="1957388"/>
            <a:ext cx="3133725" cy="2943225"/>
          </a:xfrm>
          <a:prstGeom prst="rect">
            <a:avLst/>
          </a:prstGeom>
          <a:noFill/>
          <a:ln w="9525">
            <a:noFill/>
            <a:miter lim="800000"/>
            <a:headEnd/>
            <a:tailEnd/>
          </a:ln>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22531"/>
                                        </p:tgtEl>
                                        <p:attrNameLst>
                                          <p:attrName>style.visibility</p:attrName>
                                        </p:attrNameLst>
                                      </p:cBhvr>
                                      <p:to>
                                        <p:strVal val="visible"/>
                                      </p:to>
                                    </p:set>
                                    <p:anim by="(-#ppt_w*2)" calcmode="lin" valueType="num">
                                      <p:cBhvr rctx="PPT">
                                        <p:cTn id="7" dur="500" autoRev="1" fill="hold">
                                          <p:stCondLst>
                                            <p:cond delay="0"/>
                                          </p:stCondLst>
                                        </p:cTn>
                                        <p:tgtEl>
                                          <p:spTgt spid="22531"/>
                                        </p:tgtEl>
                                        <p:attrNameLst>
                                          <p:attrName>ppt_w</p:attrName>
                                        </p:attrNameLst>
                                      </p:cBhvr>
                                    </p:anim>
                                    <p:anim by="(#ppt_w*0.50)" calcmode="lin" valueType="num">
                                      <p:cBhvr>
                                        <p:cTn id="8" dur="500" decel="50000" autoRev="1" fill="hold">
                                          <p:stCondLst>
                                            <p:cond delay="0"/>
                                          </p:stCondLst>
                                        </p:cTn>
                                        <p:tgtEl>
                                          <p:spTgt spid="22531"/>
                                        </p:tgtEl>
                                        <p:attrNameLst>
                                          <p:attrName>ppt_x</p:attrName>
                                        </p:attrNameLst>
                                      </p:cBhvr>
                                    </p:anim>
                                    <p:anim from="(-#ppt_h/2)" to="(#ppt_y)" calcmode="lin" valueType="num">
                                      <p:cBhvr>
                                        <p:cTn id="9" dur="1000" fill="hold">
                                          <p:stCondLst>
                                            <p:cond delay="0"/>
                                          </p:stCondLst>
                                        </p:cTn>
                                        <p:tgtEl>
                                          <p:spTgt spid="22531"/>
                                        </p:tgtEl>
                                        <p:attrNameLst>
                                          <p:attrName>ppt_y</p:attrName>
                                        </p:attrNameLst>
                                      </p:cBhvr>
                                    </p:anim>
                                    <p:animRot by="21600000">
                                      <p:cBhvr>
                                        <p:cTn id="10" dur="1000" fill="hold">
                                          <p:stCondLst>
                                            <p:cond delay="0"/>
                                          </p:stCondLst>
                                        </p:cTn>
                                        <p:tgtEl>
                                          <p:spTgt spid="22531"/>
                                        </p:tgtEl>
                                        <p:attrNameLst>
                                          <p:attrName>r</p:attrName>
                                        </p:attrNameLst>
                                      </p:cBhvr>
                                    </p:animRot>
                                  </p:childTnLst>
                                  <p:subTnLst>
                                    <p:audio>
                                      <p:cMediaNode vol="100000">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nodeType="clickPar">
                      <p:stCondLst>
                        <p:cond delay="indefinite"/>
                      </p:stCondLst>
                      <p:childTnLst>
                        <p:par>
                          <p:cTn id="12" fill="hold" nodeType="withGroup">
                            <p:stCondLst>
                              <p:cond delay="0"/>
                            </p:stCondLst>
                            <p:childTnLst>
                              <p:par>
                                <p:cTn id="13" presetID="55" presetClass="entr" presetSubtype="0" fill="hold" nodeType="clickEffect">
                                  <p:stCondLst>
                                    <p:cond delay="0"/>
                                  </p:stCondLst>
                                  <p:childTnLst>
                                    <p:set>
                                      <p:cBhvr>
                                        <p:cTn id="14" dur="1" fill="hold">
                                          <p:stCondLst>
                                            <p:cond delay="0"/>
                                          </p:stCondLst>
                                        </p:cTn>
                                        <p:tgtEl>
                                          <p:spTgt spid="22532">
                                            <p:txEl>
                                              <p:pRg st="0" end="0"/>
                                            </p:txEl>
                                          </p:spTgt>
                                        </p:tgtEl>
                                        <p:attrNameLst>
                                          <p:attrName>style.visibility</p:attrName>
                                        </p:attrNameLst>
                                      </p:cBhvr>
                                      <p:to>
                                        <p:strVal val="visible"/>
                                      </p:to>
                                    </p:set>
                                    <p:anim calcmode="lin" valueType="num">
                                      <p:cBhvr>
                                        <p:cTn id="15" dur="1000" fill="hold"/>
                                        <p:tgtEl>
                                          <p:spTgt spid="22532">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22532">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22532">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3" presetClass="entr" presetSubtype="16" fill="hold" grpId="0" nodeType="clickEffect">
                                  <p:stCondLst>
                                    <p:cond delay="0"/>
                                  </p:stCondLst>
                                  <p:childTnLst>
                                    <p:set>
                                      <p:cBhvr>
                                        <p:cTn id="21" dur="1" fill="hold">
                                          <p:stCondLst>
                                            <p:cond delay="0"/>
                                          </p:stCondLst>
                                        </p:cTn>
                                        <p:tgtEl>
                                          <p:spTgt spid="22533"/>
                                        </p:tgtEl>
                                        <p:attrNameLst>
                                          <p:attrName>style.visibility</p:attrName>
                                        </p:attrNameLst>
                                      </p:cBhvr>
                                      <p:to>
                                        <p:strVal val="visible"/>
                                      </p:to>
                                    </p:set>
                                    <p:animEffect transition="in" filter="plus(in)">
                                      <p:cBhvr>
                                        <p:cTn id="22" dur="2000"/>
                                        <p:tgtEl>
                                          <p:spTgt spid="2253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3" presetClass="entr" presetSubtype="16" fill="hold" grpId="0" nodeType="clickEffect">
                                  <p:stCondLst>
                                    <p:cond delay="0"/>
                                  </p:stCondLst>
                                  <p:childTnLst>
                                    <p:set>
                                      <p:cBhvr>
                                        <p:cTn id="26" dur="1" fill="hold">
                                          <p:stCondLst>
                                            <p:cond delay="0"/>
                                          </p:stCondLst>
                                        </p:cTn>
                                        <p:tgtEl>
                                          <p:spTgt spid="22534"/>
                                        </p:tgtEl>
                                        <p:attrNameLst>
                                          <p:attrName>style.visibility</p:attrName>
                                        </p:attrNameLst>
                                      </p:cBhvr>
                                      <p:to>
                                        <p:strVal val="visible"/>
                                      </p:to>
                                    </p:set>
                                    <p:animEffect transition="in" filter="plus(in)">
                                      <p:cBhvr>
                                        <p:cTn id="27" dur="2000"/>
                                        <p:tgtEl>
                                          <p:spTgt spid="2253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2535"/>
                                        </p:tgtEl>
                                        <p:attrNameLst>
                                          <p:attrName>style.visibility</p:attrName>
                                        </p:attrNameLst>
                                      </p:cBhvr>
                                      <p:to>
                                        <p:strVal val="visible"/>
                                      </p:to>
                                    </p:set>
                                    <p:animEffect transition="in" filter="blinds(horizontal)">
                                      <p:cBhvr>
                                        <p:cTn id="32" dur="500"/>
                                        <p:tgtEl>
                                          <p:spTgt spid="2253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0" presetClass="entr" presetSubtype="0" fill="hold" grpId="0" nodeType="clickEffect">
                                  <p:stCondLst>
                                    <p:cond delay="0"/>
                                  </p:stCondLst>
                                  <p:iterate type="lt">
                                    <p:tmPct val="10000"/>
                                  </p:iterate>
                                  <p:childTnLst>
                                    <p:set>
                                      <p:cBhvr>
                                        <p:cTn id="36" dur="1" fill="hold">
                                          <p:stCondLst>
                                            <p:cond delay="0"/>
                                          </p:stCondLst>
                                        </p:cTn>
                                        <p:tgtEl>
                                          <p:spTgt spid="22536"/>
                                        </p:tgtEl>
                                        <p:attrNameLst>
                                          <p:attrName>style.visibility</p:attrName>
                                        </p:attrNameLst>
                                      </p:cBhvr>
                                      <p:to>
                                        <p:strVal val="visible"/>
                                      </p:to>
                                    </p:set>
                                    <p:animEffect transition="in" filter="fade">
                                      <p:cBhvr>
                                        <p:cTn id="37" dur="1000"/>
                                        <p:tgtEl>
                                          <p:spTgt spid="22536"/>
                                        </p:tgtEl>
                                      </p:cBhvr>
                                    </p:animEffect>
                                    <p:anim calcmode="lin" valueType="num">
                                      <p:cBhvr>
                                        <p:cTn id="38" dur="1000" fill="hold"/>
                                        <p:tgtEl>
                                          <p:spTgt spid="22536"/>
                                        </p:tgtEl>
                                        <p:attrNameLst>
                                          <p:attrName>ppt_x</p:attrName>
                                        </p:attrNameLst>
                                      </p:cBhvr>
                                      <p:tavLst>
                                        <p:tav tm="0">
                                          <p:val>
                                            <p:strVal val="#ppt_x-.1"/>
                                          </p:val>
                                        </p:tav>
                                        <p:tav tm="100000">
                                          <p:val>
                                            <p:strVal val="#ppt_x"/>
                                          </p:val>
                                        </p:tav>
                                      </p:tavLst>
                                    </p:anim>
                                    <p:anim calcmode="lin" valueType="num">
                                      <p:cBhvr>
                                        <p:cTn id="39" dur="1000" fill="hold"/>
                                        <p:tgtEl>
                                          <p:spTgt spid="22536"/>
                                        </p:tgtEl>
                                        <p:attrNameLst>
                                          <p:attrName>ppt_y</p:attrName>
                                        </p:attrNameLst>
                                      </p:cBhvr>
                                      <p:tavLst>
                                        <p:tav tm="0">
                                          <p:val>
                                            <p:strVal val="#ppt_y"/>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22537"/>
                                        </p:tgtEl>
                                        <p:attrNameLst>
                                          <p:attrName>style.visibility</p:attrName>
                                        </p:attrNameLst>
                                      </p:cBhvr>
                                      <p:to>
                                        <p:strVal val="visible"/>
                                      </p:to>
                                    </p:set>
                                    <p:animEffect transition="in" filter="diamond(in)">
                                      <p:cBhvr>
                                        <p:cTn id="44" dur="2000"/>
                                        <p:tgtEl>
                                          <p:spTgt spid="225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P spid="22533" grpId="0"/>
      <p:bldP spid="22534" grpId="0"/>
      <p:bldP spid="22535" grpId="0"/>
      <p:bldP spid="22536" grpId="0"/>
      <p:bldP spid="2253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malborg[1]"/>
          <p:cNvPicPr>
            <a:picLocks noChangeAspect="1" noChangeArrowheads="1" noCrop="1"/>
          </p:cNvPicPr>
          <p:nvPr/>
        </p:nvPicPr>
        <p:blipFill>
          <a:blip r:embed="rId3"/>
          <a:srcRect/>
          <a:stretch>
            <a:fillRect/>
          </a:stretch>
        </p:blipFill>
        <p:spPr bwMode="auto">
          <a:xfrm>
            <a:off x="0" y="0"/>
            <a:ext cx="9144000" cy="373063"/>
          </a:xfrm>
          <a:prstGeom prst="rect">
            <a:avLst/>
          </a:prstGeom>
          <a:noFill/>
          <a:ln w="9525">
            <a:noFill/>
            <a:miter lim="800000"/>
            <a:headEnd/>
            <a:tailEnd/>
          </a:ln>
        </p:spPr>
      </p:pic>
      <p:pic>
        <p:nvPicPr>
          <p:cNvPr id="4099" name="Picture 3" descr="11779852[1]"/>
          <p:cNvPicPr>
            <a:picLocks noChangeAspect="1" noChangeArrowheads="1" noCrop="1"/>
          </p:cNvPicPr>
          <p:nvPr/>
        </p:nvPicPr>
        <p:blipFill>
          <a:blip r:embed="rId4"/>
          <a:srcRect/>
          <a:stretch>
            <a:fillRect/>
          </a:stretch>
        </p:blipFill>
        <p:spPr bwMode="auto">
          <a:xfrm>
            <a:off x="2895600" y="4267200"/>
            <a:ext cx="3048000" cy="2895600"/>
          </a:xfrm>
          <a:prstGeom prst="rect">
            <a:avLst/>
          </a:prstGeom>
          <a:noFill/>
          <a:ln w="9525">
            <a:noFill/>
            <a:miter lim="800000"/>
            <a:headEnd/>
            <a:tailEnd/>
          </a:ln>
        </p:spPr>
      </p:pic>
      <p:pic>
        <p:nvPicPr>
          <p:cNvPr id="4100" name="Picture 4" descr="smalborg[1]"/>
          <p:cNvPicPr>
            <a:picLocks noChangeAspect="1" noChangeArrowheads="1" noCrop="1"/>
          </p:cNvPicPr>
          <p:nvPr/>
        </p:nvPicPr>
        <p:blipFill>
          <a:blip r:embed="rId3"/>
          <a:srcRect/>
          <a:stretch>
            <a:fillRect/>
          </a:stretch>
        </p:blipFill>
        <p:spPr bwMode="auto">
          <a:xfrm>
            <a:off x="0" y="6484938"/>
            <a:ext cx="9144000" cy="373062"/>
          </a:xfrm>
          <a:prstGeom prst="rect">
            <a:avLst/>
          </a:prstGeom>
          <a:noFill/>
          <a:ln w="9525">
            <a:noFill/>
            <a:miter lim="800000"/>
            <a:headEnd/>
            <a:tailEnd/>
          </a:ln>
        </p:spPr>
      </p:pic>
      <p:pic>
        <p:nvPicPr>
          <p:cNvPr id="4101" name="Picture 5" descr="spinning_globe"/>
          <p:cNvPicPr>
            <a:picLocks noChangeAspect="1" noChangeArrowheads="1" noCrop="1"/>
          </p:cNvPicPr>
          <p:nvPr/>
        </p:nvPicPr>
        <p:blipFill>
          <a:blip r:embed="rId5"/>
          <a:srcRect/>
          <a:stretch>
            <a:fillRect/>
          </a:stretch>
        </p:blipFill>
        <p:spPr bwMode="auto">
          <a:xfrm>
            <a:off x="2743200" y="685800"/>
            <a:ext cx="3886200" cy="4038600"/>
          </a:xfrm>
          <a:prstGeom prst="rect">
            <a:avLst/>
          </a:prstGeom>
          <a:noFill/>
          <a:ln w="9525">
            <a:noFill/>
            <a:miter lim="800000"/>
            <a:headEnd/>
            <a:tailEnd/>
          </a:ln>
        </p:spPr>
      </p:pic>
      <p:pic>
        <p:nvPicPr>
          <p:cNvPr id="25606" name="Picture 6" descr="Book (Hinh dong)"/>
          <p:cNvPicPr>
            <a:picLocks noChangeAspect="1" noChangeArrowheads="1" noCrop="1"/>
          </p:cNvPicPr>
          <p:nvPr/>
        </p:nvPicPr>
        <p:blipFill>
          <a:blip r:embed="rId6"/>
          <a:srcRect/>
          <a:stretch>
            <a:fillRect/>
          </a:stretch>
        </p:blipFill>
        <p:spPr bwMode="auto">
          <a:xfrm>
            <a:off x="1905000" y="762000"/>
            <a:ext cx="5562600" cy="3810000"/>
          </a:xfrm>
          <a:prstGeom prst="rect">
            <a:avLst/>
          </a:prstGeom>
          <a:noFill/>
          <a:ln w="9525">
            <a:noFill/>
            <a:miter lim="800000"/>
            <a:headEnd/>
            <a:tailEnd/>
          </a:ln>
        </p:spPr>
      </p:pic>
      <p:pic>
        <p:nvPicPr>
          <p:cNvPr id="25607" name="Picture 7" descr="5279966"/>
          <p:cNvPicPr>
            <a:picLocks noChangeAspect="1" noChangeArrowheads="1" noCrop="1"/>
          </p:cNvPicPr>
          <p:nvPr/>
        </p:nvPicPr>
        <p:blipFill>
          <a:blip r:embed="rId7"/>
          <a:srcRect/>
          <a:stretch>
            <a:fillRect/>
          </a:stretch>
        </p:blipFill>
        <p:spPr bwMode="auto">
          <a:xfrm>
            <a:off x="8229600" y="6019800"/>
            <a:ext cx="1447800" cy="2057400"/>
          </a:xfrm>
          <a:prstGeom prst="rect">
            <a:avLst/>
          </a:prstGeom>
          <a:noFill/>
          <a:ln w="9525">
            <a:noFill/>
            <a:miter lim="800000"/>
            <a:headEnd/>
            <a:tailEnd/>
          </a:ln>
        </p:spPr>
      </p:pic>
      <p:pic>
        <p:nvPicPr>
          <p:cNvPr id="4104" name="Picture 8" descr="happy_holidays_md_clr"/>
          <p:cNvPicPr>
            <a:picLocks noChangeAspect="1" noChangeArrowheads="1" noCrop="1"/>
          </p:cNvPicPr>
          <p:nvPr/>
        </p:nvPicPr>
        <p:blipFill>
          <a:blip r:embed="rId8"/>
          <a:srcRect/>
          <a:stretch>
            <a:fillRect/>
          </a:stretch>
        </p:blipFill>
        <p:spPr bwMode="auto">
          <a:xfrm>
            <a:off x="7467600" y="457200"/>
            <a:ext cx="1450975" cy="990600"/>
          </a:xfrm>
          <a:prstGeom prst="rect">
            <a:avLst/>
          </a:prstGeom>
          <a:noFill/>
          <a:ln w="9525">
            <a:noFill/>
            <a:miter lim="800000"/>
            <a:headEnd/>
            <a:tailEnd/>
          </a:ln>
        </p:spPr>
      </p:pic>
    </p:spTree>
  </p:cSld>
  <p:clrMapOvr>
    <a:masterClrMapping/>
  </p:clrMapOvr>
  <p:transition spd="slow" advClick="0" advTm="12000">
    <p:newsflash/>
    <p:sndAc>
      <p:stSnd>
        <p:snd r:embed="rId2" name="Uoc mo (Melody).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afterEffect">
                                  <p:stCondLst>
                                    <p:cond delay="0"/>
                                  </p:stCondLst>
                                  <p:childTnLst>
                                    <p:animMotion origin="layout" path="M -0.05972 -0.16346 C -0.0592 -0.16832 -0.05937 -0.17364 -0.05816 -0.17826 C -0.05625 -0.18566 -0.05208 -0.1919 -0.05017 -0.19953 C -0.04965 -0.20161 -0.04913 -0.2037 -0.04861 -0.20578 C -0.04722 -0.21711 -0.04722 -0.22867 -0.04548 -0.23976 C -0.0434 -0.25341 -0.03663 -0.26705 -0.03281 -0.27976 C -0.02986 -0.28948 -0.02847 -0.30011 -0.02482 -0.30936 C -0.02326 -0.31352 -0.02152 -0.31768 -0.01996 -0.32208 C -0.01527 -0.33549 -0.01041 -0.35375 -0.00573 -0.36647 C -0.00312 -0.37364 0.00226 -0.38774 0.00226 -0.38774 C 0.00556 -0.40554 0.01598 -0.42219 0.02275 -0.43838 C 0.02934 -0.4541 0.03282 -0.4719 0.03716 -0.48901 C 0.03577 -0.5156 0.03403 -0.53849 0.02275 -0.56092 C 0.02118 -0.56809 0.02032 -0.57549 0.01806 -0.58219 C 0.01563 -0.58936 0.01007 -0.60323 0.01007 -0.60323 C 0.00851 -0.61341 0.00539 -0.62242 0.00052 -0.63075 C -0.00173 -0.63468 -0.00468 -0.63791 -0.00729 -0.64138 C -0.00885 -0.64346 -0.01215 -0.64763 -0.01215 -0.64763 C -0.0151 -0.66358 -0.01128 -0.64971 -0.0217 -0.66659 C -0.02413 -0.67052 -0.02586 -0.67514 -0.02795 -0.6793 C -0.03489 -0.69341 -0.05 -0.7045 -0.05972 -0.71329 C -0.06215 -0.7156 -0.06371 -0.7193 -0.06614 -0.72161 C -0.0717 -0.72716 -0.07882 -0.73225 -0.08507 -0.73641 C -0.10017 -0.763 -0.0802 -0.73156 -0.09618 -0.74705 C -0.12309 -0.77317 -0.09618 -0.75468 -0.11371 -0.76601 C -0.12031 -0.77502 -0.12916 -0.77826 -0.13593 -0.78728 C -0.13732 -0.78913 -0.13767 -0.7919 -0.13906 -0.79352 C -0.14566 -0.80046 -0.15277 -0.80624 -0.15972 -0.81248 C -0.1677 -0.81965 -0.1743 -0.82959 -0.1835 -0.83375 C -0.19323 -0.84624 -0.20451 -0.85687 -0.21527 -0.86751 C -0.22291 -0.87514 -0.23229 -0.87953 -0.23906 -0.88855 C -0.24531 -0.89687 -0.25277 -0.90104 -0.25972 -0.90774 C -0.27604 -0.9237 -0.26423 -0.91884 -0.27882 -0.92254 C -0.29531 -0.93179 -0.31059 -0.94196 -0.32795 -0.94774 C -0.3434 -0.95815 -0.36041 -0.96254 -0.37725 -0.96693 C -0.38906 -0.97479 -0.37847 -0.96901 -0.39774 -0.97317 C -0.41441 -0.97687 -0.43003 -0.98173 -0.44705 -0.98381 C -0.4717 -0.99468 -0.52951 -0.98497 -0.54861 -0.98381 C -0.56649 -0.97919 -0.54496 -0.98427 -0.57395 -0.97965 C -0.58715 -0.97757 -0.59861 -0.97271 -0.61215 -0.97109 C -0.6283 -0.96693 -0.62517 -0.96971 -0.6375 -0.96046 C -0.63906 -0.9593 -0.64045 -0.95722 -0.64218 -0.9563 C -0.65052 -0.9519 -0.6592 -0.94936 -0.6677 -0.94566 C -0.70156 -0.9304 -0.66944 -0.9415 -0.68836 -0.93526 C -0.69201 -0.93248 -0.69548 -0.92878 -0.69948 -0.9267 C -0.70243 -0.92508 -0.7059 -0.92624 -0.70885 -0.92462 C -0.73663 -0.90867 -0.71007 -0.91699 -0.72951 -0.9119 C -0.73507 -0.9089 -0.73993 -0.90427 -0.74548 -0.90127 C -0.75468 -0.89641 -0.75573 -0.89942 -0.76284 -0.89294 C -0.77326 -0.8837 -0.78333 -0.87352 -0.79305 -0.86335 C -0.79843 -0.8578 -0.81666 -0.8437 -0.8217 -0.83375 C -0.83211 -0.81294 -0.83767 -0.79005 -0.84218 -0.76601 C -0.84496 -0.73549 -0.84514 -0.72231 -0.84705 -0.68578 C -0.84757 -0.67491 -0.85139 -0.66242 -0.8533 -0.65179 C -0.85642 -0.63422 -0.85885 -0.61618 -0.86284 -0.59907 C -0.86649 -0.58335 -0.88073 -0.55537 -0.88836 -0.54196 C -0.89288 -0.51722 -0.90034 -0.50474 -0.90729 -0.48277 C -0.91007 -0.47398 -0.90972 -0.46566 -0.91371 -0.45734 C -0.91319 -0.44462 -0.91371 -0.4319 -0.91215 -0.41942 C -0.91111 -0.41156 -0.90295 -0.3993 -0.89948 -0.39398 C -0.88402 -0.3704 -0.85868 -0.36832 -0.8375 -0.36647 C -0.82343 -0.36185 -0.8217 -0.36 -0.80729 -0.36231 C -0.79218 -0.38242 -0.80382 -0.36901 -0.78993 -0.38127 C -0.78298 -0.38751 -0.76927 -0.40023 -0.76927 -0.40023 C -0.76284 -0.41341 -0.77048 -0.40046 -0.75816 -0.41086 C -0.75468 -0.41387 -0.75208 -0.41849 -0.74861 -0.4215 C -0.74618 -0.42358 -0.74323 -0.42404 -0.74062 -0.42566 C -0.72586 -0.4356 -0.73871 -0.42797 -0.72795 -0.43838 C -0.71302 -0.45294 -0.69739 -0.46682 -0.68194 -0.48069 C -0.6677 -0.49341 -0.67586 -0.48971 -0.66441 -0.49341 C -0.65086 -0.50543 -0.646 -0.51144 -0.62951 -0.51861 C -0.62257 -0.52508 -0.61527 -0.52786 -0.60729 -0.53133 C -0.59323 -0.54543 -0.58489 -0.54867 -0.56927 -0.55884 C -0.5651 -0.56439 -0.56076 -0.57017 -0.55659 -0.57572 C -0.55555 -0.57711 -0.5533 -0.58011 -0.5533 -0.58011 C -0.54982 -0.59422 -0.55295 -0.58381 -0.54062 -0.60531 C -0.53906 -0.60809 -0.5375 -0.61109 -0.53593 -0.61387 C -0.53437 -0.61664 -0.53107 -0.62219 -0.53107 -0.62219 C -0.52934 -0.63144 -0.52691 -0.63699 -0.51996 -0.62867 C -0.50555 -0.61109 -0.50798 -0.61433 -0.49948 -0.59699 C -0.49791 -0.59375 -0.49774 -0.58959 -0.49618 -0.58635 C -0.49409 -0.58219 -0.48836 -0.57572 -0.48836 -0.57572 C -0.48784 -0.57364 -0.48767 -0.57109 -0.48663 -0.56948 C -0.48489 -0.5667 -0.48073 -0.56647 -0.48038 -0.563 C -0.4783 -0.54497 -0.48194 -0.52647 -0.48194 -0.5082 " pathEditMode="fixed" ptsTypes="ffffffffffffffffffffffffffffffffffffffffffffffffffffffffffffffffffffffffffffffffffffA">
                                      <p:cBhvr>
                                        <p:cTn id="6" dur="5000" fill="hold"/>
                                        <p:tgtEl>
                                          <p:spTgt spid="25607"/>
                                        </p:tgtEl>
                                        <p:attrNameLst>
                                          <p:attrName>ppt_x</p:attrName>
                                          <p:attrName>ppt_y</p:attrName>
                                        </p:attrNameLst>
                                      </p:cBhvr>
                                    </p:animMotion>
                                  </p:childTnLst>
                                </p:cTn>
                              </p:par>
                            </p:childTnLst>
                          </p:cTn>
                        </p:par>
                        <p:par>
                          <p:cTn id="7" fill="hold" nodeType="afterGroup">
                            <p:stCondLst>
                              <p:cond delay="5000"/>
                            </p:stCondLst>
                            <p:childTnLst>
                              <p:par>
                                <p:cTn id="8" presetID="30" presetClass="exit" presetSubtype="0" fill="hold" nodeType="afterEffect">
                                  <p:stCondLst>
                                    <p:cond delay="0"/>
                                  </p:stCondLst>
                                  <p:childTnLst>
                                    <p:animEffect transition="out" filter="fade">
                                      <p:cBhvr>
                                        <p:cTn id="9" dur="2400" accel="100000">
                                          <p:stCondLst>
                                            <p:cond delay="600"/>
                                          </p:stCondLst>
                                        </p:cTn>
                                        <p:tgtEl>
                                          <p:spTgt spid="25607"/>
                                        </p:tgtEl>
                                      </p:cBhvr>
                                    </p:animEffect>
                                    <p:anim calcmode="lin" valueType="num">
                                      <p:cBhvr>
                                        <p:cTn id="10" dur="2400" accel="100000">
                                          <p:stCondLst>
                                            <p:cond delay="600"/>
                                          </p:stCondLst>
                                        </p:cTn>
                                        <p:tgtEl>
                                          <p:spTgt spid="25607"/>
                                        </p:tgtEl>
                                        <p:attrNameLst>
                                          <p:attrName>style.rotation</p:attrName>
                                        </p:attrNameLst>
                                      </p:cBhvr>
                                      <p:tavLst>
                                        <p:tav tm="0">
                                          <p:val>
                                            <p:fltVal val="0"/>
                                          </p:val>
                                        </p:tav>
                                        <p:tav tm="100000">
                                          <p:val>
                                            <p:fltVal val="-90"/>
                                          </p:val>
                                        </p:tav>
                                      </p:tavLst>
                                    </p:anim>
                                    <p:anim calcmode="lin" valueType="num">
                                      <p:cBhvr>
                                        <p:cTn id="11" dur="600" decel="100000"/>
                                        <p:tgtEl>
                                          <p:spTgt spid="25607"/>
                                        </p:tgtEl>
                                        <p:attrNameLst>
                                          <p:attrName>ppt_x</p:attrName>
                                        </p:attrNameLst>
                                      </p:cBhvr>
                                      <p:tavLst>
                                        <p:tav tm="0">
                                          <p:val>
                                            <p:strVal val="ppt_x"/>
                                          </p:val>
                                        </p:tav>
                                        <p:tav tm="100000">
                                          <p:val>
                                            <p:strVal val="ppt_x-0.05"/>
                                          </p:val>
                                        </p:tav>
                                      </p:tavLst>
                                    </p:anim>
                                    <p:anim calcmode="lin" valueType="num">
                                      <p:cBhvr>
                                        <p:cTn id="12" dur="600" decel="100000"/>
                                        <p:tgtEl>
                                          <p:spTgt spid="25607"/>
                                        </p:tgtEl>
                                        <p:attrNameLst>
                                          <p:attrName>ppt_y</p:attrName>
                                        </p:attrNameLst>
                                      </p:cBhvr>
                                      <p:tavLst>
                                        <p:tav tm="0">
                                          <p:val>
                                            <p:strVal val="ppt_y"/>
                                          </p:val>
                                        </p:tav>
                                        <p:tav tm="100000">
                                          <p:val>
                                            <p:strVal val="ppt_y+0.1"/>
                                          </p:val>
                                        </p:tav>
                                      </p:tavLst>
                                    </p:anim>
                                    <p:anim calcmode="lin" valueType="num">
                                      <p:cBhvr>
                                        <p:cTn id="13" dur="2400" accel="100000">
                                          <p:stCondLst>
                                            <p:cond delay="600"/>
                                          </p:stCondLst>
                                        </p:cTn>
                                        <p:tgtEl>
                                          <p:spTgt spid="25607"/>
                                        </p:tgtEl>
                                        <p:attrNameLst>
                                          <p:attrName>ppt_x</p:attrName>
                                        </p:attrNameLst>
                                      </p:cBhvr>
                                      <p:tavLst>
                                        <p:tav tm="0">
                                          <p:val>
                                            <p:strVal val="ppt_x"/>
                                          </p:val>
                                        </p:tav>
                                        <p:tav tm="100000">
                                          <p:val>
                                            <p:strVal val="ppt_x+0.4+0.05"/>
                                          </p:val>
                                        </p:tav>
                                      </p:tavLst>
                                    </p:anim>
                                    <p:anim calcmode="lin" valueType="num">
                                      <p:cBhvr>
                                        <p:cTn id="14" dur="2400" accel="100000">
                                          <p:stCondLst>
                                            <p:cond delay="600"/>
                                          </p:stCondLst>
                                        </p:cTn>
                                        <p:tgtEl>
                                          <p:spTgt spid="25607"/>
                                        </p:tgtEl>
                                        <p:attrNameLst>
                                          <p:attrName>ppt_y</p:attrName>
                                        </p:attrNameLst>
                                      </p:cBhvr>
                                      <p:tavLst>
                                        <p:tav tm="0">
                                          <p:val>
                                            <p:strVal val="ppt_y"/>
                                          </p:val>
                                        </p:tav>
                                        <p:tav tm="100000">
                                          <p:val>
                                            <p:strVal val="ppt_y-0.4-0.1"/>
                                          </p:val>
                                        </p:tav>
                                      </p:tavLst>
                                    </p:anim>
                                    <p:set>
                                      <p:cBhvr>
                                        <p:cTn id="15" dur="1" fill="hold">
                                          <p:stCondLst>
                                            <p:cond delay="2999"/>
                                          </p:stCondLst>
                                        </p:cTn>
                                        <p:tgtEl>
                                          <p:spTgt spid="25607"/>
                                        </p:tgtEl>
                                        <p:attrNameLst>
                                          <p:attrName>style.visibility</p:attrName>
                                        </p:attrNameLst>
                                      </p:cBhvr>
                                      <p:to>
                                        <p:strVal val="hidden"/>
                                      </p:to>
                                    </p:set>
                                  </p:childTnLst>
                                </p:cTn>
                              </p:par>
                            </p:childTnLst>
                          </p:cTn>
                        </p:par>
                        <p:par>
                          <p:cTn id="16" fill="hold" nodeType="afterGroup">
                            <p:stCondLst>
                              <p:cond delay="8000"/>
                            </p:stCondLst>
                            <p:childTnLst>
                              <p:par>
                                <p:cTn id="17" presetID="21" presetClass="entr" presetSubtype="8" fill="hold" nodeType="afterEffect">
                                  <p:stCondLst>
                                    <p:cond delay="0"/>
                                  </p:stCondLst>
                                  <p:childTnLst>
                                    <p:set>
                                      <p:cBhvr>
                                        <p:cTn id="18" dur="1" fill="hold">
                                          <p:stCondLst>
                                            <p:cond delay="0"/>
                                          </p:stCondLst>
                                        </p:cTn>
                                        <p:tgtEl>
                                          <p:spTgt spid="25606"/>
                                        </p:tgtEl>
                                        <p:attrNameLst>
                                          <p:attrName>style.visibility</p:attrName>
                                        </p:attrNameLst>
                                      </p:cBhvr>
                                      <p:to>
                                        <p:strVal val="visible"/>
                                      </p:to>
                                    </p:set>
                                    <p:animEffect transition="in" filter="wheel(8)">
                                      <p:cBhvr>
                                        <p:cTn id="19" dur="3000"/>
                                        <p:tgtEl>
                                          <p:spTgt spid="25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p:cNvSpPr>
            <a:spLocks noChangeArrowheads="1"/>
          </p:cNvSpPr>
          <p:nvPr/>
        </p:nvSpPr>
        <p:spPr bwMode="auto">
          <a:xfrm>
            <a:off x="533400" y="0"/>
            <a:ext cx="8915400" cy="2895600"/>
          </a:xfrm>
          <a:prstGeom prst="irregularSeal1">
            <a:avLst/>
          </a:prstGeom>
          <a:solidFill>
            <a:schemeClr val="tx2"/>
          </a:solidFill>
          <a:ln w="9525">
            <a:solidFill>
              <a:schemeClr val="bg1"/>
            </a:solidFill>
            <a:miter lim="800000"/>
            <a:headEnd/>
            <a:tailEnd/>
          </a:ln>
        </p:spPr>
        <p:txBody>
          <a:bodyPr wrap="none" anchor="ctr"/>
          <a:lstStyle/>
          <a:p>
            <a:pPr algn="ctr"/>
            <a:endParaRPr lang="en-US" b="1" i="1">
              <a:solidFill>
                <a:srgbClr val="663300"/>
              </a:solidFill>
            </a:endParaRPr>
          </a:p>
        </p:txBody>
      </p:sp>
      <p:graphicFrame>
        <p:nvGraphicFramePr>
          <p:cNvPr id="18435" name="Group 3"/>
          <p:cNvGraphicFramePr>
            <a:graphicFrameLocks noGrp="1"/>
          </p:cNvGraphicFramePr>
          <p:nvPr>
            <p:ph/>
          </p:nvPr>
        </p:nvGraphicFramePr>
        <p:xfrm>
          <a:off x="685800" y="2362200"/>
          <a:ext cx="7543800" cy="4133850"/>
        </p:xfrm>
        <a:graphic>
          <a:graphicData uri="http://schemas.openxmlformats.org/drawingml/2006/table">
            <a:tbl>
              <a:tblPr/>
              <a:tblGrid>
                <a:gridCol w="3771900"/>
                <a:gridCol w="3771900"/>
              </a:tblGrid>
              <a:tr h="83297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4800" b="1" i="1" u="none" strike="noStrike" cap="none" normalizeH="0" baseline="0" smtClean="0">
                          <a:ln>
                            <a:noFill/>
                          </a:ln>
                          <a:solidFill>
                            <a:schemeClr val="hlink"/>
                          </a:solidFill>
                          <a:effectLst>
                            <a:outerShdw blurRad="38100" dist="38100" dir="2700000" algn="tl">
                              <a:srgbClr val="000000"/>
                            </a:outerShdw>
                          </a:effectLst>
                          <a:latin typeface="Bodoni-ExtraBold" pitchFamily="18" charset="0"/>
                        </a:rPr>
                        <a:t>Ếch</a:t>
                      </a:r>
                    </a:p>
                  </a:txBody>
                  <a:tcPr marT="54324" marB="543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4800" b="1" i="1" u="none" strike="noStrike" cap="none" normalizeH="0" baseline="0" smtClean="0">
                          <a:ln>
                            <a:noFill/>
                          </a:ln>
                          <a:solidFill>
                            <a:schemeClr val="hlink"/>
                          </a:solidFill>
                          <a:effectLst>
                            <a:outerShdw blurRad="38100" dist="38100" dir="2700000" algn="tl">
                              <a:srgbClr val="000000"/>
                            </a:outerShdw>
                          </a:effectLst>
                          <a:latin typeface="Bodoni-ExtraBold" pitchFamily="18" charset="0"/>
                        </a:rPr>
                        <a:t>Nòng nọc</a:t>
                      </a:r>
                    </a:p>
                  </a:txBody>
                  <a:tcPr marT="54324" marB="543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41243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4300" b="0" i="1" u="none" strike="noStrike" cap="none" normalizeH="0" baseline="0" smtClean="0">
                          <a:ln>
                            <a:noFill/>
                          </a:ln>
                          <a:solidFill>
                            <a:schemeClr val="tx2"/>
                          </a:solidFill>
                          <a:effectLst>
                            <a:outerShdw blurRad="38100" dist="38100" dir="2700000" algn="tl">
                              <a:srgbClr val="000000"/>
                            </a:outerShdw>
                          </a:effectLst>
                          <a:latin typeface=".VnTime" pitchFamily="34" charset="0"/>
                        </a:rPr>
                        <a:t>Võa sèng trªn c¹n võa sèng d­íi n­íc.</a:t>
                      </a:r>
                    </a:p>
                  </a:txBody>
                  <a:tcPr marT="54324" marB="543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4300" b="0" i="1" u="none" strike="noStrike" cap="none" normalizeH="0" baseline="0" smtClean="0">
                          <a:ln>
                            <a:noFill/>
                          </a:ln>
                          <a:solidFill>
                            <a:schemeClr val="tx2"/>
                          </a:solidFill>
                          <a:effectLst>
                            <a:outerShdw blurRad="38100" dist="38100" dir="2700000" algn="tl">
                              <a:srgbClr val="000000"/>
                            </a:outerShdw>
                          </a:effectLst>
                          <a:latin typeface="Tahoma" pitchFamily="34" charset="0"/>
                        </a:rPr>
                        <a:t>Sống dưới nước</a:t>
                      </a:r>
                    </a:p>
                  </a:txBody>
                  <a:tcPr marT="54324" marB="543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1852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4300" b="0" i="1" u="none" strike="noStrike" cap="none" normalizeH="0" baseline="0" smtClean="0">
                          <a:ln>
                            <a:noFill/>
                          </a:ln>
                          <a:solidFill>
                            <a:schemeClr val="tx2"/>
                          </a:solidFill>
                          <a:effectLst>
                            <a:outerShdw blurRad="38100" dist="38100" dir="2700000" algn="tl">
                              <a:srgbClr val="000000"/>
                            </a:outerShdw>
                          </a:effectLst>
                          <a:latin typeface="Tahoma" pitchFamily="34" charset="0"/>
                        </a:rPr>
                        <a:t>Không có đuôi</a:t>
                      </a:r>
                    </a:p>
                  </a:txBody>
                  <a:tcPr marT="54324" marB="543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120000"/>
                        <a:buFontTx/>
                        <a:buNone/>
                        <a:tabLst/>
                      </a:pPr>
                      <a:r>
                        <a:rPr kumimoji="0" lang="en-US" sz="4300" b="0" i="1" u="none" strike="noStrike" cap="none" normalizeH="0" baseline="0" dirty="0" err="1" smtClean="0">
                          <a:ln>
                            <a:noFill/>
                          </a:ln>
                          <a:solidFill>
                            <a:schemeClr val="tx2"/>
                          </a:solidFill>
                          <a:effectLst>
                            <a:outerShdw blurRad="38100" dist="38100" dir="2700000" algn="tl">
                              <a:srgbClr val="000000"/>
                            </a:outerShdw>
                          </a:effectLst>
                          <a:latin typeface="Tahoma" pitchFamily="34" charset="0"/>
                        </a:rPr>
                        <a:t>Có</a:t>
                      </a:r>
                      <a:r>
                        <a:rPr kumimoji="0" lang="en-US" sz="4300" b="0" i="1" u="none" strike="noStrike" cap="none" normalizeH="0" baseline="0" dirty="0" smtClean="0">
                          <a:ln>
                            <a:noFill/>
                          </a:ln>
                          <a:solidFill>
                            <a:schemeClr val="tx2"/>
                          </a:solidFill>
                          <a:effectLst>
                            <a:outerShdw blurRad="38100" dist="38100" dir="2700000" algn="tl">
                              <a:srgbClr val="000000"/>
                            </a:outerShdw>
                          </a:effectLst>
                          <a:latin typeface="Tahoma" pitchFamily="34" charset="0"/>
                        </a:rPr>
                        <a:t> </a:t>
                      </a:r>
                      <a:r>
                        <a:rPr kumimoji="0" lang="en-US" sz="4300" b="0" i="1" u="none" strike="noStrike" cap="none" normalizeH="0" baseline="0" dirty="0" err="1" smtClean="0">
                          <a:ln>
                            <a:noFill/>
                          </a:ln>
                          <a:solidFill>
                            <a:schemeClr val="tx2"/>
                          </a:solidFill>
                          <a:effectLst>
                            <a:outerShdw blurRad="38100" dist="38100" dir="2700000" algn="tl">
                              <a:srgbClr val="000000"/>
                            </a:outerShdw>
                          </a:effectLst>
                          <a:latin typeface="Tahoma" pitchFamily="34" charset="0"/>
                        </a:rPr>
                        <a:t>đuôi</a:t>
                      </a:r>
                      <a:r>
                        <a:rPr kumimoji="0" lang="en-US" sz="4300" b="0" i="1" u="none" strike="noStrike" cap="none" normalizeH="0" baseline="0" dirty="0" smtClean="0">
                          <a:ln>
                            <a:noFill/>
                          </a:ln>
                          <a:solidFill>
                            <a:schemeClr val="tx2"/>
                          </a:solidFill>
                          <a:effectLst>
                            <a:outerShdw blurRad="38100" dist="38100" dir="2700000" algn="tl">
                              <a:srgbClr val="000000"/>
                            </a:outerShdw>
                          </a:effectLst>
                          <a:latin typeface="Tahoma" pitchFamily="34" charset="0"/>
                        </a:rPr>
                        <a:t> </a:t>
                      </a:r>
                      <a:r>
                        <a:rPr kumimoji="0" lang="en-US" sz="4300" b="0" i="1" u="none" strike="noStrike" cap="none" normalizeH="0" baseline="0" dirty="0" err="1" smtClean="0">
                          <a:ln>
                            <a:noFill/>
                          </a:ln>
                          <a:solidFill>
                            <a:schemeClr val="tx2"/>
                          </a:solidFill>
                          <a:effectLst>
                            <a:outerShdw blurRad="38100" dist="38100" dir="2700000" algn="tl">
                              <a:srgbClr val="000000"/>
                            </a:outerShdw>
                          </a:effectLst>
                          <a:latin typeface="Tahoma" pitchFamily="34" charset="0"/>
                        </a:rPr>
                        <a:t>dài</a:t>
                      </a:r>
                      <a:endParaRPr kumimoji="0" lang="en-US" sz="4300" b="0" i="1" u="none" strike="noStrike" cap="none" normalizeH="0" baseline="0" dirty="0" smtClean="0">
                        <a:ln>
                          <a:noFill/>
                        </a:ln>
                        <a:solidFill>
                          <a:schemeClr val="tx2"/>
                        </a:solidFill>
                        <a:effectLst>
                          <a:outerShdw blurRad="38100" dist="38100" dir="2700000" algn="tl">
                            <a:srgbClr val="000000"/>
                          </a:outerShdw>
                        </a:effectLst>
                        <a:latin typeface="Tahoma" pitchFamily="34" charset="0"/>
                      </a:endParaRPr>
                    </a:p>
                  </a:txBody>
                  <a:tcPr marT="54324" marB="543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449" name="WordArt 17"/>
          <p:cNvSpPr>
            <a:spLocks noChangeArrowheads="1" noChangeShapeType="1" noTextEdit="1"/>
          </p:cNvSpPr>
          <p:nvPr/>
        </p:nvSpPr>
        <p:spPr bwMode="auto">
          <a:xfrm>
            <a:off x="990600" y="1447800"/>
            <a:ext cx="7620000" cy="1676400"/>
          </a:xfrm>
          <a:prstGeom prst="rect">
            <a:avLst/>
          </a:prstGeom>
        </p:spPr>
        <p:txBody>
          <a:bodyPr spcFirstLastPara="1" wrap="none" fromWordArt="1">
            <a:prstTxWarp prst="textArchUp">
              <a:avLst>
                <a:gd name="adj" fmla="val 11586668"/>
              </a:avLst>
            </a:prstTxWarp>
          </a:bodyPr>
          <a:lstStyle/>
          <a:p>
            <a:pPr algn="ctr"/>
            <a:r>
              <a:rPr lang="en-US" sz="3200" kern="10">
                <a:ln w="9525">
                  <a:solidFill>
                    <a:srgbClr val="000000"/>
                  </a:solidFill>
                  <a:round/>
                  <a:headEnd/>
                  <a:tailEnd/>
                </a:ln>
                <a:solidFill>
                  <a:srgbClr val="000000"/>
                </a:solidFill>
                <a:latin typeface="Arial"/>
                <a:cs typeface="Arial"/>
              </a:rPr>
              <a:t>Nêu sự khác nhau giữa ếch và nòng nọc?</a:t>
            </a:r>
          </a:p>
        </p:txBody>
      </p:sp>
      <p:pic>
        <p:nvPicPr>
          <p:cNvPr id="21522" name="Picture 18" descr="question_float_from_box_hg_clr"/>
          <p:cNvPicPr>
            <a:picLocks noChangeAspect="1" noChangeArrowheads="1" noCrop="1"/>
          </p:cNvPicPr>
          <p:nvPr/>
        </p:nvPicPr>
        <p:blipFill>
          <a:blip r:embed="rId3"/>
          <a:srcRect/>
          <a:stretch>
            <a:fillRect/>
          </a:stretch>
        </p:blipFill>
        <p:spPr bwMode="auto">
          <a:xfrm>
            <a:off x="7589838" y="1676400"/>
            <a:ext cx="1554162" cy="2133600"/>
          </a:xfrm>
          <a:prstGeom prst="rect">
            <a:avLst/>
          </a:prstGeom>
          <a:noFill/>
          <a:ln w="9525">
            <a:noFill/>
            <a:miter lim="800000"/>
            <a:headEnd/>
            <a:tailEnd/>
          </a:ln>
        </p:spPr>
      </p:pic>
    </p:spTree>
  </p:cSld>
  <p:clrMapOvr>
    <a:masterClrMapping/>
  </p:clrMapOvr>
  <p:transition spd="med">
    <p:circle/>
    <p:sndAc>
      <p:stSnd>
        <p:snd r:embed="rId2" name="chimes.wav"/>
      </p:stSnd>
    </p:sndAc>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449"/>
                                        </p:tgtEl>
                                        <p:attrNameLst>
                                          <p:attrName>style.visibility</p:attrName>
                                        </p:attrNameLst>
                                      </p:cBhvr>
                                      <p:to>
                                        <p:strVal val="visible"/>
                                      </p:to>
                                    </p:set>
                                    <p:anim calcmode="lin" valueType="num">
                                      <p:cBhvr additive="base">
                                        <p:cTn id="7" dur="500" fill="hold"/>
                                        <p:tgtEl>
                                          <p:spTgt spid="18449"/>
                                        </p:tgtEl>
                                        <p:attrNameLst>
                                          <p:attrName>ppt_x</p:attrName>
                                        </p:attrNameLst>
                                      </p:cBhvr>
                                      <p:tavLst>
                                        <p:tav tm="0">
                                          <p:val>
                                            <p:strVal val="#ppt_x"/>
                                          </p:val>
                                        </p:tav>
                                        <p:tav tm="100000">
                                          <p:val>
                                            <p:strVal val="#ppt_x"/>
                                          </p:val>
                                        </p:tav>
                                      </p:tavLst>
                                    </p:anim>
                                    <p:anim calcmode="lin" valueType="num">
                                      <p:cBhvr additive="base">
                                        <p:cTn id="8" dur="500" fill="hold"/>
                                        <p:tgtEl>
                                          <p:spTgt spid="184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nodeType="clickEffect">
                                  <p:stCondLst>
                                    <p:cond delay="0"/>
                                  </p:stCondLst>
                                  <p:childTnLst>
                                    <p:set>
                                      <p:cBhvr>
                                        <p:cTn id="12" dur="1" fill="hold">
                                          <p:stCondLst>
                                            <p:cond delay="0"/>
                                          </p:stCondLst>
                                        </p:cTn>
                                        <p:tgtEl>
                                          <p:spTgt spid="18435"/>
                                        </p:tgtEl>
                                        <p:attrNameLst>
                                          <p:attrName>style.visibility</p:attrName>
                                        </p:attrNameLst>
                                      </p:cBhvr>
                                      <p:to>
                                        <p:strVal val="visible"/>
                                      </p:to>
                                    </p:set>
                                    <p:animEffect transition="in" filter="box(in)">
                                      <p:cBhvr>
                                        <p:cTn id="13" dur="500"/>
                                        <p:tgtEl>
                                          <p:spTgt spid="18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k00-9"/>
          <p:cNvPicPr>
            <a:picLocks noChangeAspect="1" noChangeArrowheads="1"/>
          </p:cNvPicPr>
          <p:nvPr/>
        </p:nvPicPr>
        <p:blipFill>
          <a:blip r:embed="rId2"/>
          <a:srcRect/>
          <a:stretch>
            <a:fillRect/>
          </a:stretch>
        </p:blipFill>
        <p:spPr bwMode="auto">
          <a:xfrm>
            <a:off x="0" y="6096000"/>
            <a:ext cx="3048000" cy="762000"/>
          </a:xfrm>
          <a:prstGeom prst="rect">
            <a:avLst/>
          </a:prstGeom>
          <a:noFill/>
          <a:ln w="9525">
            <a:noFill/>
            <a:miter lim="800000"/>
            <a:headEnd/>
            <a:tailEnd/>
          </a:ln>
        </p:spPr>
      </p:pic>
      <p:pic>
        <p:nvPicPr>
          <p:cNvPr id="22531" name="Picture 3" descr="k00-9"/>
          <p:cNvPicPr>
            <a:picLocks noChangeAspect="1" noChangeArrowheads="1"/>
          </p:cNvPicPr>
          <p:nvPr/>
        </p:nvPicPr>
        <p:blipFill>
          <a:blip r:embed="rId2"/>
          <a:srcRect/>
          <a:stretch>
            <a:fillRect/>
          </a:stretch>
        </p:blipFill>
        <p:spPr bwMode="auto">
          <a:xfrm>
            <a:off x="4876800" y="6281738"/>
            <a:ext cx="4267200" cy="576262"/>
          </a:xfrm>
          <a:prstGeom prst="rect">
            <a:avLst/>
          </a:prstGeom>
          <a:noFill/>
          <a:ln w="9525">
            <a:noFill/>
            <a:miter lim="800000"/>
            <a:headEnd/>
            <a:tailEnd/>
          </a:ln>
        </p:spPr>
      </p:pic>
      <p:pic>
        <p:nvPicPr>
          <p:cNvPr id="22532" name="Picture 4" descr="k00-9"/>
          <p:cNvPicPr>
            <a:picLocks noChangeAspect="1" noChangeArrowheads="1"/>
          </p:cNvPicPr>
          <p:nvPr/>
        </p:nvPicPr>
        <p:blipFill>
          <a:blip r:embed="rId2"/>
          <a:srcRect/>
          <a:stretch>
            <a:fillRect/>
          </a:stretch>
        </p:blipFill>
        <p:spPr bwMode="auto">
          <a:xfrm>
            <a:off x="3162300" y="6380163"/>
            <a:ext cx="3543300" cy="477837"/>
          </a:xfrm>
          <a:prstGeom prst="rect">
            <a:avLst/>
          </a:prstGeom>
          <a:noFill/>
          <a:ln w="9525">
            <a:noFill/>
            <a:miter lim="800000"/>
            <a:headEnd/>
            <a:tailEnd/>
          </a:ln>
        </p:spPr>
      </p:pic>
      <p:pic>
        <p:nvPicPr>
          <p:cNvPr id="22533" name="Picture 5" descr="12"/>
          <p:cNvPicPr>
            <a:picLocks noChangeAspect="1" noChangeArrowheads="1"/>
          </p:cNvPicPr>
          <p:nvPr/>
        </p:nvPicPr>
        <p:blipFill>
          <a:blip r:embed="rId3"/>
          <a:srcRect/>
          <a:stretch>
            <a:fillRect/>
          </a:stretch>
        </p:blipFill>
        <p:spPr bwMode="auto">
          <a:xfrm>
            <a:off x="0" y="0"/>
            <a:ext cx="8763000" cy="6858000"/>
          </a:xfrm>
          <a:prstGeom prst="rect">
            <a:avLst/>
          </a:prstGeom>
          <a:noFill/>
          <a:ln w="9525">
            <a:noFill/>
            <a:miter lim="800000"/>
            <a:headEnd/>
            <a:tailEnd/>
          </a:ln>
        </p:spPr>
      </p:pic>
      <p:sp>
        <p:nvSpPr>
          <p:cNvPr id="22534" name="Text Box 6"/>
          <p:cNvSpPr txBox="1">
            <a:spLocks noChangeArrowheads="1"/>
          </p:cNvSpPr>
          <p:nvPr/>
        </p:nvSpPr>
        <p:spPr bwMode="auto">
          <a:xfrm>
            <a:off x="2286000" y="5562600"/>
            <a:ext cx="1066800" cy="338138"/>
          </a:xfrm>
          <a:prstGeom prst="rect">
            <a:avLst/>
          </a:prstGeom>
          <a:noFill/>
          <a:ln w="9525">
            <a:noFill/>
            <a:miter lim="800000"/>
            <a:headEnd/>
            <a:tailEnd/>
          </a:ln>
        </p:spPr>
        <p:txBody>
          <a:bodyPr>
            <a:spAutoFit/>
          </a:bodyPr>
          <a:lstStyle/>
          <a:p>
            <a:pPr eaLnBrk="0" hangingPunct="0">
              <a:spcBef>
                <a:spcPct val="50000"/>
              </a:spcBef>
            </a:pPr>
            <a:endParaRPr lang="en-US" sz="1600"/>
          </a:p>
        </p:txBody>
      </p:sp>
      <p:pic>
        <p:nvPicPr>
          <p:cNvPr id="22535" name="Picture 7" descr="11"/>
          <p:cNvPicPr>
            <a:picLocks noChangeAspect="1" noChangeArrowheads="1"/>
          </p:cNvPicPr>
          <p:nvPr/>
        </p:nvPicPr>
        <p:blipFill>
          <a:blip r:embed="rId4" cstate="print"/>
          <a:srcRect/>
          <a:stretch>
            <a:fillRect/>
          </a:stretch>
        </p:blipFill>
        <p:spPr bwMode="auto">
          <a:xfrm>
            <a:off x="6629400" y="4953000"/>
            <a:ext cx="1752600" cy="1371600"/>
          </a:xfrm>
          <a:prstGeom prst="rect">
            <a:avLst/>
          </a:prstGeom>
          <a:noFill/>
          <a:ln w="9525">
            <a:noFill/>
            <a:miter lim="800000"/>
            <a:headEnd/>
            <a:tailEnd/>
          </a:ln>
        </p:spPr>
      </p:pic>
      <p:sp>
        <p:nvSpPr>
          <p:cNvPr id="22536" name="Text Box 8"/>
          <p:cNvSpPr txBox="1">
            <a:spLocks noChangeArrowheads="1"/>
          </p:cNvSpPr>
          <p:nvPr/>
        </p:nvSpPr>
        <p:spPr bwMode="auto">
          <a:xfrm>
            <a:off x="990600" y="4876800"/>
            <a:ext cx="762000" cy="338138"/>
          </a:xfrm>
          <a:prstGeom prst="rect">
            <a:avLst/>
          </a:prstGeom>
          <a:noFill/>
          <a:ln w="9525">
            <a:noFill/>
            <a:miter lim="800000"/>
            <a:headEnd/>
            <a:tailEnd/>
          </a:ln>
        </p:spPr>
        <p:txBody>
          <a:bodyPr>
            <a:spAutoFit/>
          </a:bodyPr>
          <a:lstStyle/>
          <a:p>
            <a:pPr eaLnBrk="0" hangingPunct="0">
              <a:spcBef>
                <a:spcPct val="50000"/>
              </a:spcBef>
            </a:pPr>
            <a:endParaRPr lang="en-US" sz="1600"/>
          </a:p>
        </p:txBody>
      </p:sp>
      <p:sp>
        <p:nvSpPr>
          <p:cNvPr id="22537" name="Text Box 9"/>
          <p:cNvSpPr txBox="1">
            <a:spLocks noChangeArrowheads="1"/>
          </p:cNvSpPr>
          <p:nvPr/>
        </p:nvSpPr>
        <p:spPr bwMode="auto">
          <a:xfrm>
            <a:off x="609600" y="2860675"/>
            <a:ext cx="4800600" cy="3170238"/>
          </a:xfrm>
          <a:prstGeom prst="rect">
            <a:avLst/>
          </a:prstGeom>
          <a:noFill/>
          <a:ln w="9525">
            <a:noFill/>
            <a:miter lim="800000"/>
            <a:headEnd/>
            <a:tailEnd/>
          </a:ln>
        </p:spPr>
        <p:txBody>
          <a:bodyPr>
            <a:spAutoFit/>
          </a:bodyPr>
          <a:lstStyle/>
          <a:p>
            <a:pPr algn="ctr">
              <a:spcBef>
                <a:spcPct val="50000"/>
              </a:spcBef>
            </a:pPr>
            <a:r>
              <a:rPr lang="en-US" sz="3200" b="1" i="1">
                <a:solidFill>
                  <a:srgbClr val="FF3300"/>
                </a:solidFill>
              </a:rPr>
              <a:t>Ếch là động vật đẻ trứng . Trong quá trình phát triển, con ếch vừa trải qua đời sống dưới nước, vừa trải qua đời sống trên cạn</a:t>
            </a:r>
            <a:r>
              <a:rPr lang="en-US" sz="3600" i="1">
                <a:solidFill>
                  <a:srgbClr val="FF3300"/>
                </a:solidFill>
              </a:rPr>
              <a:t> .</a:t>
            </a:r>
          </a:p>
        </p:txBody>
      </p:sp>
      <p:sp>
        <p:nvSpPr>
          <p:cNvPr id="22538" name="Text Box 10"/>
          <p:cNvSpPr txBox="1">
            <a:spLocks noChangeArrowheads="1"/>
          </p:cNvSpPr>
          <p:nvPr/>
        </p:nvSpPr>
        <p:spPr bwMode="auto">
          <a:xfrm>
            <a:off x="3733800" y="2125663"/>
            <a:ext cx="762000" cy="338137"/>
          </a:xfrm>
          <a:prstGeom prst="rect">
            <a:avLst/>
          </a:prstGeom>
          <a:noFill/>
          <a:ln w="9525">
            <a:noFill/>
            <a:miter lim="800000"/>
            <a:headEnd/>
            <a:tailEnd/>
          </a:ln>
        </p:spPr>
        <p:txBody>
          <a:bodyPr>
            <a:spAutoFit/>
          </a:bodyPr>
          <a:lstStyle/>
          <a:p>
            <a:pPr eaLnBrk="0" hangingPunct="0">
              <a:spcBef>
                <a:spcPct val="50000"/>
              </a:spcBef>
            </a:pPr>
            <a:endParaRPr lang="en-US" sz="1600"/>
          </a:p>
        </p:txBody>
      </p:sp>
      <p:sp>
        <p:nvSpPr>
          <p:cNvPr id="22539" name="Text Box 11"/>
          <p:cNvSpPr txBox="1">
            <a:spLocks noChangeArrowheads="1"/>
          </p:cNvSpPr>
          <p:nvPr/>
        </p:nvSpPr>
        <p:spPr bwMode="auto">
          <a:xfrm>
            <a:off x="3581400" y="533400"/>
            <a:ext cx="1295400" cy="1077913"/>
          </a:xfrm>
          <a:prstGeom prst="rect">
            <a:avLst/>
          </a:prstGeom>
          <a:noFill/>
          <a:ln w="9525">
            <a:noFill/>
            <a:miter lim="800000"/>
            <a:headEnd/>
            <a:tailEnd/>
          </a:ln>
        </p:spPr>
        <p:txBody>
          <a:bodyPr>
            <a:spAutoFit/>
          </a:bodyPr>
          <a:lstStyle/>
          <a:p>
            <a:pPr algn="ctr">
              <a:spcBef>
                <a:spcPct val="50000"/>
              </a:spcBef>
            </a:pPr>
            <a:r>
              <a:rPr lang="en-US" sz="3200" b="1">
                <a:solidFill>
                  <a:srgbClr val="FF0000"/>
                </a:solidFill>
              </a:rPr>
              <a:t>Kết luận </a:t>
            </a:r>
          </a:p>
        </p:txBody>
      </p:sp>
    </p:spTree>
  </p:cSld>
  <p:clrMapOvr>
    <a:masterClrMapping/>
  </p:clrMapOvr>
  <p:transition spd="slow">
    <p:checke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2"/>
          <p:cNvSpPr>
            <a:spLocks noChangeArrowheads="1" noChangeShapeType="1" noTextEdit="1"/>
          </p:cNvSpPr>
          <p:nvPr/>
        </p:nvSpPr>
        <p:spPr bwMode="auto">
          <a:xfrm>
            <a:off x="1066800" y="838200"/>
            <a:ext cx="6324600" cy="2438400"/>
          </a:xfrm>
          <a:prstGeom prst="rect">
            <a:avLst/>
          </a:prstGeom>
        </p:spPr>
        <p:txBody>
          <a:bodyPr wrap="none" fromWordArt="1">
            <a:prstTxWarp prst="textPlain">
              <a:avLst>
                <a:gd name="adj" fmla="val 50000"/>
              </a:avLst>
            </a:prstTxWarp>
          </a:bodyPr>
          <a:lstStyle/>
          <a:p>
            <a:pPr algn="ctr"/>
            <a:r>
              <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rPr>
              <a:t>HOẠT ĐỘNG 3</a:t>
            </a:r>
          </a:p>
          <a:p>
            <a:pPr algn="ctr"/>
            <a:endParaRPr lang="en-US" sz="36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Arial"/>
              <a:cs typeface="Arial"/>
            </a:endParaRPr>
          </a:p>
        </p:txBody>
      </p:sp>
      <p:sp>
        <p:nvSpPr>
          <p:cNvPr id="20483" name="Text Box 3"/>
          <p:cNvSpPr txBox="1">
            <a:spLocks noChangeArrowheads="1"/>
          </p:cNvSpPr>
          <p:nvPr/>
        </p:nvSpPr>
        <p:spPr bwMode="auto">
          <a:xfrm>
            <a:off x="990600" y="3048000"/>
            <a:ext cx="6934200" cy="1555750"/>
          </a:xfrm>
          <a:prstGeom prst="rect">
            <a:avLst/>
          </a:prstGeom>
          <a:noFill/>
          <a:ln w="9525">
            <a:noFill/>
            <a:miter lim="800000"/>
            <a:headEnd/>
            <a:tailEnd/>
          </a:ln>
        </p:spPr>
        <p:txBody>
          <a:bodyPr>
            <a:spAutoFit/>
          </a:bodyPr>
          <a:lstStyle/>
          <a:p>
            <a:pPr algn="ctr" eaLnBrk="0" hangingPunct="0">
              <a:spcBef>
                <a:spcPct val="50000"/>
              </a:spcBef>
            </a:pPr>
            <a:r>
              <a:rPr lang="en-US" sz="4800"/>
              <a:t>Vẽ s</a:t>
            </a:r>
            <a:r>
              <a:rPr lang="vi-VN" sz="4800"/>
              <a:t>ơ</a:t>
            </a:r>
            <a:r>
              <a:rPr lang="en-US" sz="4800"/>
              <a:t> </a:t>
            </a:r>
            <a:r>
              <a:rPr lang="vi-VN" sz="4800"/>
              <a:t>đ</a:t>
            </a:r>
            <a:r>
              <a:rPr lang="en-US" sz="4800"/>
              <a:t>ồ chu trình sinh sản của ếch</a:t>
            </a:r>
          </a:p>
        </p:txBody>
      </p:sp>
      <p:pic>
        <p:nvPicPr>
          <p:cNvPr id="20484" name="Picture 4" descr="PLNT976"/>
          <p:cNvPicPr>
            <a:picLocks noChangeAspect="1" noChangeArrowheads="1"/>
          </p:cNvPicPr>
          <p:nvPr/>
        </p:nvPicPr>
        <p:blipFill>
          <a:blip r:embed="rId2"/>
          <a:srcRect/>
          <a:stretch>
            <a:fillRect/>
          </a:stretch>
        </p:blipFill>
        <p:spPr bwMode="auto">
          <a:xfrm rot="-3956933">
            <a:off x="6513513" y="4137025"/>
            <a:ext cx="2073275" cy="1692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Effect transition="in" filter="checkerboard(across)">
                                      <p:cBhvr>
                                        <p:cTn id="7" dur="500"/>
                                        <p:tgtEl>
                                          <p:spTgt spid="20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blinds(horizontal)">
                                      <p:cBhvr>
                                        <p:cTn id="12" dur="500"/>
                                        <p:tgtEl>
                                          <p:spTgt spid="204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0483"/>
                                        </p:tgtEl>
                                        <p:attrNameLst>
                                          <p:attrName>style.visibility</p:attrName>
                                        </p:attrNameLst>
                                      </p:cBhvr>
                                      <p:to>
                                        <p:strVal val="visible"/>
                                      </p:to>
                                    </p:set>
                                    <p:animEffect transition="in" filter="box(in)">
                                      <p:cBhvr>
                                        <p:cTn id="17" dur="5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nimBg="1"/>
      <p:bldP spid="2048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609600" y="457200"/>
            <a:ext cx="2286000" cy="1143000"/>
          </a:xfrm>
          <a:prstGeom prst="rect">
            <a:avLst/>
          </a:prstGeom>
          <a:solidFill>
            <a:schemeClr val="tx1"/>
          </a:solidFill>
          <a:ln w="57150" cmpd="thinThick">
            <a:solidFill>
              <a:srgbClr val="FF0000"/>
            </a:solidFill>
            <a:miter lim="800000"/>
            <a:headEnd/>
            <a:tailEnd/>
          </a:ln>
        </p:spPr>
        <p:txBody>
          <a:bodyPr wrap="none" anchor="ctr"/>
          <a:lstStyle/>
          <a:p>
            <a:pPr algn="ctr" eaLnBrk="0" hangingPunct="0"/>
            <a:r>
              <a:rPr lang="en-US" sz="2800" b="1">
                <a:solidFill>
                  <a:srgbClr val="FF0000"/>
                </a:solidFill>
              </a:rPr>
              <a:t>Ếch </a:t>
            </a:r>
          </a:p>
          <a:p>
            <a:pPr algn="ctr" eaLnBrk="0" hangingPunct="0"/>
            <a:r>
              <a:rPr lang="en-US" sz="2800" b="1">
                <a:solidFill>
                  <a:srgbClr val="FF0000"/>
                </a:solidFill>
              </a:rPr>
              <a:t>trưởng thành</a:t>
            </a:r>
          </a:p>
        </p:txBody>
      </p:sp>
      <p:sp>
        <p:nvSpPr>
          <p:cNvPr id="21508" name="Rectangle 4"/>
          <p:cNvSpPr>
            <a:spLocks noChangeArrowheads="1"/>
          </p:cNvSpPr>
          <p:nvPr/>
        </p:nvSpPr>
        <p:spPr bwMode="auto">
          <a:xfrm>
            <a:off x="838200" y="4495800"/>
            <a:ext cx="2362200" cy="1219200"/>
          </a:xfrm>
          <a:prstGeom prst="rect">
            <a:avLst/>
          </a:prstGeom>
          <a:solidFill>
            <a:schemeClr val="tx1"/>
          </a:solidFill>
          <a:ln w="57150" cmpd="thinThick">
            <a:solidFill>
              <a:srgbClr val="CC0000"/>
            </a:solidFill>
            <a:miter lim="800000"/>
            <a:headEnd/>
            <a:tailEnd/>
          </a:ln>
        </p:spPr>
        <p:txBody>
          <a:bodyPr wrap="none" anchor="ctr"/>
          <a:lstStyle/>
          <a:p>
            <a:pPr algn="ctr" eaLnBrk="0" hangingPunct="0"/>
            <a:r>
              <a:rPr lang="en-US" sz="2800" b="1">
                <a:solidFill>
                  <a:srgbClr val="FF0000"/>
                </a:solidFill>
              </a:rPr>
              <a:t>Ếch con</a:t>
            </a:r>
          </a:p>
        </p:txBody>
      </p:sp>
      <p:sp>
        <p:nvSpPr>
          <p:cNvPr id="21509" name="Rectangle 5"/>
          <p:cNvSpPr>
            <a:spLocks noChangeArrowheads="1"/>
          </p:cNvSpPr>
          <p:nvPr/>
        </p:nvSpPr>
        <p:spPr bwMode="auto">
          <a:xfrm>
            <a:off x="5867400" y="4724400"/>
            <a:ext cx="2438400" cy="1143000"/>
          </a:xfrm>
          <a:prstGeom prst="rect">
            <a:avLst/>
          </a:prstGeom>
          <a:noFill/>
          <a:ln w="57150" cmpd="thinThick">
            <a:noFill/>
            <a:miter lim="800000"/>
            <a:headEnd/>
            <a:tailEnd/>
          </a:ln>
        </p:spPr>
        <p:txBody>
          <a:bodyPr wrap="none" anchor="ctr"/>
          <a:lstStyle/>
          <a:p>
            <a:pPr algn="ctr" eaLnBrk="0" hangingPunct="0"/>
            <a:endParaRPr lang="en-US" sz="2800" b="1">
              <a:solidFill>
                <a:srgbClr val="FF0000"/>
              </a:solidFill>
            </a:endParaRPr>
          </a:p>
        </p:txBody>
      </p:sp>
      <p:sp>
        <p:nvSpPr>
          <p:cNvPr id="21510" name="Rectangle 6"/>
          <p:cNvSpPr>
            <a:spLocks noChangeArrowheads="1"/>
          </p:cNvSpPr>
          <p:nvPr/>
        </p:nvSpPr>
        <p:spPr bwMode="auto">
          <a:xfrm>
            <a:off x="5715000" y="533400"/>
            <a:ext cx="2514600" cy="1143000"/>
          </a:xfrm>
          <a:prstGeom prst="rect">
            <a:avLst/>
          </a:prstGeom>
          <a:solidFill>
            <a:schemeClr val="tx1"/>
          </a:solidFill>
          <a:ln w="57150" cmpd="thinThick">
            <a:solidFill>
              <a:srgbClr val="FF0000"/>
            </a:solidFill>
            <a:miter lim="800000"/>
            <a:headEnd/>
            <a:tailEnd/>
          </a:ln>
        </p:spPr>
        <p:txBody>
          <a:bodyPr wrap="none" anchor="ctr"/>
          <a:lstStyle/>
          <a:p>
            <a:pPr algn="ctr" eaLnBrk="0" hangingPunct="0"/>
            <a:r>
              <a:rPr lang="en-US" sz="3200" b="1">
                <a:solidFill>
                  <a:srgbClr val="FF0000"/>
                </a:solidFill>
              </a:rPr>
              <a:t>Trứng  ếch</a:t>
            </a:r>
          </a:p>
        </p:txBody>
      </p:sp>
      <p:sp>
        <p:nvSpPr>
          <p:cNvPr id="21511" name="Rectangle 7"/>
          <p:cNvSpPr>
            <a:spLocks noChangeArrowheads="1"/>
          </p:cNvSpPr>
          <p:nvPr/>
        </p:nvSpPr>
        <p:spPr bwMode="auto">
          <a:xfrm>
            <a:off x="5791200" y="4495800"/>
            <a:ext cx="2514600" cy="1143000"/>
          </a:xfrm>
          <a:prstGeom prst="rect">
            <a:avLst/>
          </a:prstGeom>
          <a:solidFill>
            <a:schemeClr val="tx1"/>
          </a:solidFill>
          <a:ln w="57150" cmpd="thinThick">
            <a:solidFill>
              <a:srgbClr val="CC0000"/>
            </a:solidFill>
            <a:miter lim="800000"/>
            <a:headEnd/>
            <a:tailEnd/>
          </a:ln>
        </p:spPr>
        <p:txBody>
          <a:bodyPr wrap="none" anchor="ctr"/>
          <a:lstStyle/>
          <a:p>
            <a:pPr algn="ctr" eaLnBrk="0" hangingPunct="0"/>
            <a:r>
              <a:rPr lang="en-US" sz="2800" b="1">
                <a:solidFill>
                  <a:srgbClr val="FF0000"/>
                </a:solidFill>
              </a:rPr>
              <a:t>Nòng nọc </a:t>
            </a:r>
          </a:p>
        </p:txBody>
      </p:sp>
      <p:sp>
        <p:nvSpPr>
          <p:cNvPr id="21512" name="Line 8"/>
          <p:cNvSpPr>
            <a:spLocks noChangeShapeType="1"/>
          </p:cNvSpPr>
          <p:nvPr/>
        </p:nvSpPr>
        <p:spPr bwMode="auto">
          <a:xfrm>
            <a:off x="3124200" y="1066800"/>
            <a:ext cx="2438400" cy="0"/>
          </a:xfrm>
          <a:prstGeom prst="line">
            <a:avLst/>
          </a:prstGeom>
          <a:noFill/>
          <a:ln w="57150">
            <a:solidFill>
              <a:srgbClr val="FF6600"/>
            </a:solidFill>
            <a:round/>
            <a:headEnd/>
            <a:tailEnd type="triangle" w="med" len="med"/>
          </a:ln>
        </p:spPr>
        <p:txBody>
          <a:bodyPr/>
          <a:lstStyle/>
          <a:p>
            <a:endParaRPr lang="en-US"/>
          </a:p>
        </p:txBody>
      </p:sp>
      <p:sp>
        <p:nvSpPr>
          <p:cNvPr id="21513" name="Line 9"/>
          <p:cNvSpPr>
            <a:spLocks noChangeShapeType="1"/>
          </p:cNvSpPr>
          <p:nvPr/>
        </p:nvSpPr>
        <p:spPr bwMode="auto">
          <a:xfrm flipH="1">
            <a:off x="3352800" y="5486400"/>
            <a:ext cx="2362200" cy="0"/>
          </a:xfrm>
          <a:prstGeom prst="line">
            <a:avLst/>
          </a:prstGeom>
          <a:noFill/>
          <a:ln w="57150">
            <a:solidFill>
              <a:srgbClr val="FF6600"/>
            </a:solidFill>
            <a:round/>
            <a:headEnd/>
            <a:tailEnd type="triangle" w="med" len="med"/>
          </a:ln>
        </p:spPr>
        <p:txBody>
          <a:bodyPr/>
          <a:lstStyle/>
          <a:p>
            <a:endParaRPr lang="en-US"/>
          </a:p>
        </p:txBody>
      </p:sp>
      <p:sp>
        <p:nvSpPr>
          <p:cNvPr id="21515" name="Line 11"/>
          <p:cNvSpPr>
            <a:spLocks noChangeShapeType="1"/>
          </p:cNvSpPr>
          <p:nvPr/>
        </p:nvSpPr>
        <p:spPr bwMode="auto">
          <a:xfrm>
            <a:off x="7010400" y="1752600"/>
            <a:ext cx="0" cy="2743200"/>
          </a:xfrm>
          <a:prstGeom prst="line">
            <a:avLst/>
          </a:prstGeom>
          <a:noFill/>
          <a:ln w="57150">
            <a:solidFill>
              <a:srgbClr val="FF6600"/>
            </a:solidFill>
            <a:round/>
            <a:headEnd/>
            <a:tailEnd type="triangle" w="med" len="med"/>
          </a:ln>
        </p:spPr>
        <p:txBody>
          <a:bodyPr/>
          <a:lstStyle/>
          <a:p>
            <a:endParaRPr lang="en-US"/>
          </a:p>
        </p:txBody>
      </p:sp>
      <p:sp>
        <p:nvSpPr>
          <p:cNvPr id="21517" name="Line 13"/>
          <p:cNvSpPr>
            <a:spLocks noChangeShapeType="1"/>
          </p:cNvSpPr>
          <p:nvPr/>
        </p:nvSpPr>
        <p:spPr bwMode="auto">
          <a:xfrm flipV="1">
            <a:off x="1905000" y="1752600"/>
            <a:ext cx="0" cy="2667000"/>
          </a:xfrm>
          <a:prstGeom prst="line">
            <a:avLst/>
          </a:prstGeom>
          <a:noFill/>
          <a:ln w="57150">
            <a:solidFill>
              <a:srgbClr val="FF6600"/>
            </a:solidFill>
            <a:round/>
            <a:headEnd/>
            <a:tailEnd type="triangle" w="med" len="med"/>
          </a:ln>
        </p:spPr>
        <p:txBody>
          <a:bodyPr/>
          <a:lstStyle/>
          <a:p>
            <a:endParaRPr lang="en-US"/>
          </a:p>
        </p:txBody>
      </p:sp>
      <p:sp>
        <p:nvSpPr>
          <p:cNvPr id="21518" name="Line 14"/>
          <p:cNvSpPr>
            <a:spLocks noChangeShapeType="1"/>
          </p:cNvSpPr>
          <p:nvPr/>
        </p:nvSpPr>
        <p:spPr bwMode="auto">
          <a:xfrm>
            <a:off x="3352800" y="5486400"/>
            <a:ext cx="2286000" cy="0"/>
          </a:xfrm>
          <a:prstGeom prst="line">
            <a:avLst/>
          </a:prstGeom>
          <a:noFill/>
          <a:ln w="57150">
            <a:solidFill>
              <a:schemeClr val="tx1"/>
            </a:solidFill>
            <a:round/>
            <a:headEnd/>
            <a:tailEnd/>
          </a:ln>
        </p:spPr>
        <p:txBody>
          <a:bodyPr/>
          <a:lstStyle/>
          <a:p>
            <a:endParaRPr lang="en-US"/>
          </a:p>
        </p:txBody>
      </p:sp>
      <p:sp>
        <p:nvSpPr>
          <p:cNvPr id="21519" name="Line 15"/>
          <p:cNvSpPr>
            <a:spLocks noChangeShapeType="1"/>
          </p:cNvSpPr>
          <p:nvPr/>
        </p:nvSpPr>
        <p:spPr bwMode="auto">
          <a:xfrm>
            <a:off x="3124200" y="1066800"/>
            <a:ext cx="2286000" cy="0"/>
          </a:xfrm>
          <a:prstGeom prst="line">
            <a:avLst/>
          </a:prstGeom>
          <a:noFill/>
          <a:ln w="57150">
            <a:solidFill>
              <a:schemeClr val="tx1"/>
            </a:solidFill>
            <a:round/>
            <a:headEnd/>
            <a:tailEnd/>
          </a:ln>
        </p:spPr>
        <p:txBody>
          <a:bodyPr/>
          <a:lstStyle/>
          <a:p>
            <a:endParaRPr lang="en-US"/>
          </a:p>
        </p:txBody>
      </p:sp>
      <p:sp>
        <p:nvSpPr>
          <p:cNvPr id="21520" name="Line 16"/>
          <p:cNvSpPr>
            <a:spLocks noChangeShapeType="1"/>
          </p:cNvSpPr>
          <p:nvPr/>
        </p:nvSpPr>
        <p:spPr bwMode="auto">
          <a:xfrm>
            <a:off x="7010400" y="1752600"/>
            <a:ext cx="0" cy="2667000"/>
          </a:xfrm>
          <a:prstGeom prst="line">
            <a:avLst/>
          </a:prstGeom>
          <a:noFill/>
          <a:ln w="57150">
            <a:solidFill>
              <a:schemeClr val="tx1"/>
            </a:solidFill>
            <a:round/>
            <a:headEnd/>
            <a:tailEnd/>
          </a:ln>
        </p:spPr>
        <p:txBody>
          <a:bodyPr/>
          <a:lstStyle/>
          <a:p>
            <a:endParaRPr lang="en-US"/>
          </a:p>
        </p:txBody>
      </p:sp>
      <p:sp>
        <p:nvSpPr>
          <p:cNvPr id="21523" name="Line 19"/>
          <p:cNvSpPr>
            <a:spLocks noChangeShapeType="1"/>
          </p:cNvSpPr>
          <p:nvPr/>
        </p:nvSpPr>
        <p:spPr bwMode="auto">
          <a:xfrm>
            <a:off x="1905000" y="1752600"/>
            <a:ext cx="0" cy="2667000"/>
          </a:xfrm>
          <a:prstGeom prst="line">
            <a:avLst/>
          </a:prstGeom>
          <a:noFill/>
          <a:ln w="57150">
            <a:solidFill>
              <a:schemeClr val="tx1"/>
            </a:solidFill>
            <a:round/>
            <a:headEnd/>
            <a:tailEnd/>
          </a:ln>
        </p:spPr>
        <p:txBody>
          <a:bodyPr/>
          <a:lstStyle/>
          <a:p>
            <a:endParaRPr lang="en-US"/>
          </a:p>
        </p:txBody>
      </p:sp>
      <p:pic>
        <p:nvPicPr>
          <p:cNvPr id="21524" name="Picture 20" descr="blumen-pflanzen141"/>
          <p:cNvPicPr>
            <a:picLocks noChangeAspect="1" noChangeArrowheads="1" noCrop="1"/>
          </p:cNvPicPr>
          <p:nvPr/>
        </p:nvPicPr>
        <p:blipFill>
          <a:blip r:embed="rId3"/>
          <a:srcRect/>
          <a:stretch>
            <a:fillRect/>
          </a:stretch>
        </p:blipFill>
        <p:spPr bwMode="auto">
          <a:xfrm>
            <a:off x="3048000" y="1600200"/>
            <a:ext cx="2762250" cy="30480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1524"/>
                                        </p:tgtEl>
                                        <p:attrNameLst>
                                          <p:attrName>style.visibility</p:attrName>
                                        </p:attrNameLst>
                                      </p:cBhvr>
                                      <p:to>
                                        <p:strVal val="visible"/>
                                      </p:to>
                                    </p:set>
                                    <p:animEffect transition="in" filter="box(in)">
                                      <p:cBhvr>
                                        <p:cTn id="7" dur="500"/>
                                        <p:tgtEl>
                                          <p:spTgt spid="215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grpId="0" nodeType="clickEffect">
                                  <p:stCondLst>
                                    <p:cond delay="0"/>
                                  </p:stCondLst>
                                  <p:childTnLst>
                                    <p:animEffect transition="out" filter="box(in)">
                                      <p:cBhvr>
                                        <p:cTn id="11" dur="500"/>
                                        <p:tgtEl>
                                          <p:spTgt spid="21519"/>
                                        </p:tgtEl>
                                      </p:cBhvr>
                                    </p:animEffect>
                                    <p:set>
                                      <p:cBhvr>
                                        <p:cTn id="12" dur="1" fill="hold">
                                          <p:stCondLst>
                                            <p:cond delay="499"/>
                                          </p:stCondLst>
                                        </p:cTn>
                                        <p:tgtEl>
                                          <p:spTgt spid="21519"/>
                                        </p:tgtEl>
                                        <p:attrNameLst>
                                          <p:attrName>style.visibility</p:attrName>
                                        </p:attrNameLst>
                                      </p:cBhvr>
                                      <p:to>
                                        <p:strVal val="hidden"/>
                                      </p:to>
                                    </p:set>
                                  </p:childTnLst>
                                  <p:subTnLst>
                                    <p:audio>
                                      <p:cMediaNode vol="90000">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4" presetClass="exit" presetSubtype="16" fill="hold" grpId="0" nodeType="withEffect">
                                  <p:stCondLst>
                                    <p:cond delay="0"/>
                                  </p:stCondLst>
                                  <p:childTnLst>
                                    <p:animEffect transition="out" filter="box(in)">
                                      <p:cBhvr>
                                        <p:cTn id="14" dur="500"/>
                                        <p:tgtEl>
                                          <p:spTgt spid="21520"/>
                                        </p:tgtEl>
                                      </p:cBhvr>
                                    </p:animEffect>
                                    <p:set>
                                      <p:cBhvr>
                                        <p:cTn id="15" dur="1" fill="hold">
                                          <p:stCondLst>
                                            <p:cond delay="499"/>
                                          </p:stCondLst>
                                        </p:cTn>
                                        <p:tgtEl>
                                          <p:spTgt spid="21520"/>
                                        </p:tgtEl>
                                        <p:attrNameLst>
                                          <p:attrName>style.visibility</p:attrName>
                                        </p:attrNameLst>
                                      </p:cBhvr>
                                      <p:to>
                                        <p:strVal val="hidden"/>
                                      </p:to>
                                    </p:set>
                                  </p:childTnLst>
                                </p:cTn>
                              </p:par>
                              <p:par>
                                <p:cTn id="16" presetID="4" presetClass="exit" presetSubtype="16" fill="hold" grpId="0" nodeType="withEffect">
                                  <p:stCondLst>
                                    <p:cond delay="0"/>
                                  </p:stCondLst>
                                  <p:childTnLst>
                                    <p:animEffect transition="out" filter="box(in)">
                                      <p:cBhvr>
                                        <p:cTn id="17" dur="500"/>
                                        <p:tgtEl>
                                          <p:spTgt spid="21518"/>
                                        </p:tgtEl>
                                      </p:cBhvr>
                                    </p:animEffect>
                                    <p:set>
                                      <p:cBhvr>
                                        <p:cTn id="18" dur="1" fill="hold">
                                          <p:stCondLst>
                                            <p:cond delay="499"/>
                                          </p:stCondLst>
                                        </p:cTn>
                                        <p:tgtEl>
                                          <p:spTgt spid="21518"/>
                                        </p:tgtEl>
                                        <p:attrNameLst>
                                          <p:attrName>style.visibility</p:attrName>
                                        </p:attrNameLst>
                                      </p:cBhvr>
                                      <p:to>
                                        <p:strVal val="hidden"/>
                                      </p:to>
                                    </p:set>
                                  </p:childTnLst>
                                </p:cTn>
                              </p:par>
                              <p:par>
                                <p:cTn id="19" presetID="4" presetClass="exit" presetSubtype="16" fill="hold" grpId="0" nodeType="withEffect">
                                  <p:stCondLst>
                                    <p:cond delay="0"/>
                                  </p:stCondLst>
                                  <p:childTnLst>
                                    <p:animEffect transition="out" filter="box(in)">
                                      <p:cBhvr>
                                        <p:cTn id="20" dur="500"/>
                                        <p:tgtEl>
                                          <p:spTgt spid="21523"/>
                                        </p:tgtEl>
                                      </p:cBhvr>
                                    </p:animEffect>
                                    <p:set>
                                      <p:cBhvr>
                                        <p:cTn id="21" dur="1" fill="hold">
                                          <p:stCondLst>
                                            <p:cond delay="499"/>
                                          </p:stCondLst>
                                        </p:cTn>
                                        <p:tgtEl>
                                          <p:spTgt spid="21523"/>
                                        </p:tgtEl>
                                        <p:attrNameLst>
                                          <p:attrName>style.visibility</p:attrName>
                                        </p:attrNameLst>
                                      </p:cBhvr>
                                      <p:to>
                                        <p:strVal val="hidden"/>
                                      </p:to>
                                    </p:set>
                                  </p:childTnLst>
                                </p:cTn>
                              </p:par>
                            </p:childTnLst>
                          </p:cTn>
                        </p:par>
                        <p:par>
                          <p:cTn id="22" fill="hold" nodeType="afterGroup">
                            <p:stCondLst>
                              <p:cond delay="500"/>
                            </p:stCondLst>
                            <p:childTnLst>
                              <p:par>
                                <p:cTn id="23" presetID="20" presetClass="entr" presetSubtype="0" fill="hold" nodeType="afterEffect">
                                  <p:stCondLst>
                                    <p:cond delay="0"/>
                                  </p:stCondLst>
                                  <p:childTnLst>
                                    <p:set>
                                      <p:cBhvr>
                                        <p:cTn id="24" dur="1" fill="hold">
                                          <p:stCondLst>
                                            <p:cond delay="0"/>
                                          </p:stCondLst>
                                        </p:cTn>
                                        <p:tgtEl>
                                          <p:spTgt spid="21506">
                                            <p:txEl>
                                              <p:pRg st="0" end="0"/>
                                            </p:txEl>
                                          </p:spTgt>
                                        </p:tgtEl>
                                        <p:attrNameLst>
                                          <p:attrName>style.visibility</p:attrName>
                                        </p:attrNameLst>
                                      </p:cBhvr>
                                      <p:to>
                                        <p:strVal val="visible"/>
                                      </p:to>
                                    </p:set>
                                    <p:animEffect transition="in" filter="wedge">
                                      <p:cBhvr>
                                        <p:cTn id="25" dur="500"/>
                                        <p:tgtEl>
                                          <p:spTgt spid="21506">
                                            <p:txEl>
                                              <p:pRg st="0" end="0"/>
                                            </p:txEl>
                                          </p:spTgt>
                                        </p:tgtEl>
                                      </p:cBhvr>
                                    </p:animEffect>
                                  </p:childTnLst>
                                </p:cTn>
                              </p:par>
                            </p:childTnLst>
                          </p:cTn>
                        </p:par>
                        <p:par>
                          <p:cTn id="26" fill="hold" nodeType="afterGroup">
                            <p:stCondLst>
                              <p:cond delay="1000"/>
                            </p:stCondLst>
                            <p:childTnLst>
                              <p:par>
                                <p:cTn id="27" presetID="20" presetClass="entr" presetSubtype="0" fill="hold" nodeType="afterEffect">
                                  <p:stCondLst>
                                    <p:cond delay="0"/>
                                  </p:stCondLst>
                                  <p:childTnLst>
                                    <p:set>
                                      <p:cBhvr>
                                        <p:cTn id="28" dur="1" fill="hold">
                                          <p:stCondLst>
                                            <p:cond delay="0"/>
                                          </p:stCondLst>
                                        </p:cTn>
                                        <p:tgtEl>
                                          <p:spTgt spid="21506">
                                            <p:txEl>
                                              <p:pRg st="1" end="1"/>
                                            </p:txEl>
                                          </p:spTgt>
                                        </p:tgtEl>
                                        <p:attrNameLst>
                                          <p:attrName>style.visibility</p:attrName>
                                        </p:attrNameLst>
                                      </p:cBhvr>
                                      <p:to>
                                        <p:strVal val="visible"/>
                                      </p:to>
                                    </p:set>
                                    <p:animEffect transition="in" filter="wedge">
                                      <p:cBhvr>
                                        <p:cTn id="29" dur="1000"/>
                                        <p:tgtEl>
                                          <p:spTgt spid="21506">
                                            <p:txEl>
                                              <p:pRg st="1" end="1"/>
                                            </p:txEl>
                                          </p:spTgt>
                                        </p:tgtEl>
                                      </p:cBhvr>
                                    </p:animEffect>
                                  </p:childTnLst>
                                </p:cTn>
                              </p:par>
                            </p:childTnLst>
                          </p:cTn>
                        </p:par>
                        <p:par>
                          <p:cTn id="30" fill="hold" nodeType="afterGroup">
                            <p:stCondLst>
                              <p:cond delay="2000"/>
                            </p:stCondLst>
                            <p:childTnLst>
                              <p:par>
                                <p:cTn id="31" presetID="34" presetClass="entr" presetSubtype="0" fill="hold" grpId="0" nodeType="afterEffect">
                                  <p:stCondLst>
                                    <p:cond delay="0"/>
                                  </p:stCondLst>
                                  <p:childTnLst>
                                    <p:set>
                                      <p:cBhvr>
                                        <p:cTn id="32" dur="1" fill="hold">
                                          <p:stCondLst>
                                            <p:cond delay="0"/>
                                          </p:stCondLst>
                                        </p:cTn>
                                        <p:tgtEl>
                                          <p:spTgt spid="21512"/>
                                        </p:tgtEl>
                                        <p:attrNameLst>
                                          <p:attrName>style.visibility</p:attrName>
                                        </p:attrNameLst>
                                      </p:cBhvr>
                                      <p:to>
                                        <p:strVal val="visible"/>
                                      </p:to>
                                    </p:set>
                                    <p:anim from="(-#ppt_w/2)" to="(#ppt_x)" calcmode="lin" valueType="num">
                                      <p:cBhvr>
                                        <p:cTn id="33" dur="600" fill="hold">
                                          <p:stCondLst>
                                            <p:cond delay="0"/>
                                          </p:stCondLst>
                                        </p:cTn>
                                        <p:tgtEl>
                                          <p:spTgt spid="21512"/>
                                        </p:tgtEl>
                                        <p:attrNameLst>
                                          <p:attrName>ppt_x</p:attrName>
                                        </p:attrNameLst>
                                      </p:cBhvr>
                                    </p:anim>
                                    <p:anim from="0" to="-1.0" calcmode="lin" valueType="num">
                                      <p:cBhvr>
                                        <p:cTn id="34" dur="200" decel="50000" autoRev="1" fill="hold">
                                          <p:stCondLst>
                                            <p:cond delay="600"/>
                                          </p:stCondLst>
                                        </p:cTn>
                                        <p:tgtEl>
                                          <p:spTgt spid="21512"/>
                                        </p:tgtEl>
                                        <p:attrNameLst>
                                          <p:attrName>xshear</p:attrName>
                                        </p:attrNameLst>
                                      </p:cBhvr>
                                    </p:anim>
                                    <p:animScale>
                                      <p:cBhvr>
                                        <p:cTn id="35" dur="200" decel="100000" autoRev="1" fill="hold">
                                          <p:stCondLst>
                                            <p:cond delay="600"/>
                                          </p:stCondLst>
                                        </p:cTn>
                                        <p:tgtEl>
                                          <p:spTgt spid="21512"/>
                                        </p:tgtEl>
                                      </p:cBhvr>
                                      <p:from x="100000" y="100000"/>
                                      <p:to x="80000" y="100000"/>
                                    </p:animScale>
                                    <p:anim by="(#ppt_h/3+#ppt_w*0.1)" calcmode="lin" valueType="num">
                                      <p:cBhvr additive="sum">
                                        <p:cTn id="36" dur="200" decel="100000" autoRev="1" fill="hold">
                                          <p:stCondLst>
                                            <p:cond delay="600"/>
                                          </p:stCondLst>
                                        </p:cTn>
                                        <p:tgtEl>
                                          <p:spTgt spid="21512"/>
                                        </p:tgtEl>
                                        <p:attrNameLst>
                                          <p:attrName>ppt_x</p:attrName>
                                        </p:attrNameLst>
                                      </p:cBhvr>
                                    </p:anim>
                                  </p:childTnLst>
                                  <p:subTnLst>
                                    <p:audio>
                                      <p:cMediaNode vol="100000">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par>
                          <p:cTn id="37" fill="hold" nodeType="afterGroup">
                            <p:stCondLst>
                              <p:cond delay="3000"/>
                            </p:stCondLst>
                            <p:childTnLst>
                              <p:par>
                                <p:cTn id="38" presetID="20" presetClass="entr" presetSubtype="0" fill="hold" nodeType="afterEffect">
                                  <p:stCondLst>
                                    <p:cond delay="0"/>
                                  </p:stCondLst>
                                  <p:childTnLst>
                                    <p:set>
                                      <p:cBhvr>
                                        <p:cTn id="39" dur="1" fill="hold">
                                          <p:stCondLst>
                                            <p:cond delay="0"/>
                                          </p:stCondLst>
                                        </p:cTn>
                                        <p:tgtEl>
                                          <p:spTgt spid="21510">
                                            <p:txEl>
                                              <p:pRg st="0" end="0"/>
                                            </p:txEl>
                                          </p:spTgt>
                                        </p:tgtEl>
                                        <p:attrNameLst>
                                          <p:attrName>style.visibility</p:attrName>
                                        </p:attrNameLst>
                                      </p:cBhvr>
                                      <p:to>
                                        <p:strVal val="visible"/>
                                      </p:to>
                                    </p:set>
                                    <p:animEffect transition="in" filter="wedge">
                                      <p:cBhvr>
                                        <p:cTn id="40" dur="1000"/>
                                        <p:tgtEl>
                                          <p:spTgt spid="21510">
                                            <p:txEl>
                                              <p:pRg st="0" end="0"/>
                                            </p:txEl>
                                          </p:spTgt>
                                        </p:tgtEl>
                                      </p:cBhvr>
                                    </p:animEffect>
                                  </p:childTnLst>
                                </p:cTn>
                              </p:par>
                            </p:childTnLst>
                          </p:cTn>
                        </p:par>
                        <p:par>
                          <p:cTn id="41" fill="hold" nodeType="afterGroup">
                            <p:stCondLst>
                              <p:cond delay="4000"/>
                            </p:stCondLst>
                            <p:childTnLst>
                              <p:par>
                                <p:cTn id="42" presetID="18" presetClass="entr" presetSubtype="12" fill="hold" grpId="0" nodeType="afterEffect">
                                  <p:stCondLst>
                                    <p:cond delay="0"/>
                                  </p:stCondLst>
                                  <p:childTnLst>
                                    <p:set>
                                      <p:cBhvr>
                                        <p:cTn id="43" dur="1" fill="hold">
                                          <p:stCondLst>
                                            <p:cond delay="0"/>
                                          </p:stCondLst>
                                        </p:cTn>
                                        <p:tgtEl>
                                          <p:spTgt spid="21515"/>
                                        </p:tgtEl>
                                        <p:attrNameLst>
                                          <p:attrName>style.visibility</p:attrName>
                                        </p:attrNameLst>
                                      </p:cBhvr>
                                      <p:to>
                                        <p:strVal val="visible"/>
                                      </p:to>
                                    </p:set>
                                    <p:animEffect transition="in" filter="strips(downLeft)">
                                      <p:cBhvr>
                                        <p:cTn id="44" dur="1000"/>
                                        <p:tgtEl>
                                          <p:spTgt spid="21515"/>
                                        </p:tgtEl>
                                      </p:cBhvr>
                                    </p:animEffect>
                                  </p:childTnLst>
                                  <p:subTnLst>
                                    <p:audio>
                                      <p:cMediaNode vol="98000">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par>
                          <p:cTn id="45" fill="hold" nodeType="afterGroup">
                            <p:stCondLst>
                              <p:cond delay="5000"/>
                            </p:stCondLst>
                            <p:childTnLst>
                              <p:par>
                                <p:cTn id="46" presetID="20" presetClass="entr" presetSubtype="0" fill="hold" nodeType="afterEffect">
                                  <p:stCondLst>
                                    <p:cond delay="0"/>
                                  </p:stCondLst>
                                  <p:childTnLst>
                                    <p:set>
                                      <p:cBhvr>
                                        <p:cTn id="47" dur="1" fill="hold">
                                          <p:stCondLst>
                                            <p:cond delay="0"/>
                                          </p:stCondLst>
                                        </p:cTn>
                                        <p:tgtEl>
                                          <p:spTgt spid="21511">
                                            <p:txEl>
                                              <p:pRg st="0" end="0"/>
                                            </p:txEl>
                                          </p:spTgt>
                                        </p:tgtEl>
                                        <p:attrNameLst>
                                          <p:attrName>style.visibility</p:attrName>
                                        </p:attrNameLst>
                                      </p:cBhvr>
                                      <p:to>
                                        <p:strVal val="visible"/>
                                      </p:to>
                                    </p:set>
                                    <p:animEffect transition="in" filter="wedge">
                                      <p:cBhvr>
                                        <p:cTn id="48" dur="1000"/>
                                        <p:tgtEl>
                                          <p:spTgt spid="21511">
                                            <p:txEl>
                                              <p:pRg st="0" end="0"/>
                                            </p:txEl>
                                          </p:spTgt>
                                        </p:tgtEl>
                                      </p:cBhvr>
                                    </p:animEffect>
                                  </p:childTnLst>
                                </p:cTn>
                              </p:par>
                            </p:childTnLst>
                          </p:cTn>
                        </p:par>
                        <p:par>
                          <p:cTn id="49" fill="hold" nodeType="afterGroup">
                            <p:stCondLst>
                              <p:cond delay="6000"/>
                            </p:stCondLst>
                            <p:childTnLst>
                              <p:par>
                                <p:cTn id="50" presetID="20" presetClass="entr" presetSubtype="0" fill="hold" nodeType="afterEffect" nodePh="1">
                                  <p:stCondLst>
                                    <p:cond delay="0"/>
                                  </p:stCondLst>
                                  <p:endCondLst>
                                    <p:cond evt="begin" delay="0">
                                      <p:tn val="50"/>
                                    </p:cond>
                                  </p:endCondLst>
                                  <p:childTnLst>
                                    <p:set>
                                      <p:cBhvr>
                                        <p:cTn id="51" dur="1" fill="hold">
                                          <p:stCondLst>
                                            <p:cond delay="0"/>
                                          </p:stCondLst>
                                        </p:cTn>
                                        <p:tgtEl>
                                          <p:spTgt spid="21509">
                                            <p:txEl>
                                              <p:pRg st="0" end="0"/>
                                            </p:txEl>
                                          </p:spTgt>
                                        </p:tgtEl>
                                        <p:attrNameLst>
                                          <p:attrName>style.visibility</p:attrName>
                                        </p:attrNameLst>
                                      </p:cBhvr>
                                      <p:to>
                                        <p:strVal val="visible"/>
                                      </p:to>
                                    </p:set>
                                    <p:animEffect transition="in" filter="wedge">
                                      <p:cBhvr>
                                        <p:cTn id="52" dur="1000"/>
                                        <p:tgtEl>
                                          <p:spTgt spid="21509">
                                            <p:txEl>
                                              <p:pRg st="0" end="0"/>
                                            </p:txEl>
                                          </p:spTgt>
                                        </p:tgtEl>
                                      </p:cBhvr>
                                    </p:animEffect>
                                  </p:childTnLst>
                                </p:cTn>
                              </p:par>
                            </p:childTnLst>
                          </p:cTn>
                        </p:par>
                        <p:par>
                          <p:cTn id="53" fill="hold" nodeType="afterGroup">
                            <p:stCondLst>
                              <p:cond delay="7000"/>
                            </p:stCondLst>
                            <p:childTnLst>
                              <p:par>
                                <p:cTn id="54" presetID="18" presetClass="entr" presetSubtype="12" fill="hold" grpId="0" nodeType="afterEffect">
                                  <p:stCondLst>
                                    <p:cond delay="0"/>
                                  </p:stCondLst>
                                  <p:childTnLst>
                                    <p:set>
                                      <p:cBhvr>
                                        <p:cTn id="55" dur="1" fill="hold">
                                          <p:stCondLst>
                                            <p:cond delay="0"/>
                                          </p:stCondLst>
                                        </p:cTn>
                                        <p:tgtEl>
                                          <p:spTgt spid="21513"/>
                                        </p:tgtEl>
                                        <p:attrNameLst>
                                          <p:attrName>style.visibility</p:attrName>
                                        </p:attrNameLst>
                                      </p:cBhvr>
                                      <p:to>
                                        <p:strVal val="visible"/>
                                      </p:to>
                                    </p:set>
                                    <p:animEffect transition="in" filter="strips(downLeft)">
                                      <p:cBhvr>
                                        <p:cTn id="56" dur="1000"/>
                                        <p:tgtEl>
                                          <p:spTgt spid="21513"/>
                                        </p:tgtEl>
                                      </p:cBhvr>
                                    </p:animEffect>
                                  </p:childTnLst>
                                  <p:subTnLst>
                                    <p:audio>
                                      <p:cMediaNode vol="100000">
                                        <p:cTn display="0" masterRel="sameClick">
                                          <p:stCondLst>
                                            <p:cond evt="begin" delay="0">
                                              <p:tn val="54"/>
                                            </p:cond>
                                          </p:stCondLst>
                                          <p:endCondLst>
                                            <p:cond evt="onStopAudio" delay="0">
                                              <p:tgtEl>
                                                <p:sldTgt/>
                                              </p:tgtEl>
                                            </p:cond>
                                          </p:endCondLst>
                                        </p:cTn>
                                        <p:tgtEl>
                                          <p:sndTgt r:embed="rId2" name="chimes.wav"/>
                                        </p:tgtEl>
                                      </p:cMediaNode>
                                    </p:audio>
                                  </p:subTnLst>
                                </p:cTn>
                              </p:par>
                            </p:childTnLst>
                          </p:cTn>
                        </p:par>
                        <p:par>
                          <p:cTn id="57" fill="hold" nodeType="afterGroup">
                            <p:stCondLst>
                              <p:cond delay="8000"/>
                            </p:stCondLst>
                            <p:childTnLst>
                              <p:par>
                                <p:cTn id="58" presetID="21" presetClass="entr" presetSubtype="4" fill="hold" nodeType="afterEffect">
                                  <p:stCondLst>
                                    <p:cond delay="0"/>
                                  </p:stCondLst>
                                  <p:childTnLst>
                                    <p:set>
                                      <p:cBhvr>
                                        <p:cTn id="59" dur="1" fill="hold">
                                          <p:stCondLst>
                                            <p:cond delay="0"/>
                                          </p:stCondLst>
                                        </p:cTn>
                                        <p:tgtEl>
                                          <p:spTgt spid="21508">
                                            <p:txEl>
                                              <p:pRg st="0" end="0"/>
                                            </p:txEl>
                                          </p:spTgt>
                                        </p:tgtEl>
                                        <p:attrNameLst>
                                          <p:attrName>style.visibility</p:attrName>
                                        </p:attrNameLst>
                                      </p:cBhvr>
                                      <p:to>
                                        <p:strVal val="visible"/>
                                      </p:to>
                                    </p:set>
                                    <p:animEffect transition="in" filter="wheel(4)">
                                      <p:cBhvr>
                                        <p:cTn id="60" dur="1000"/>
                                        <p:tgtEl>
                                          <p:spTgt spid="21508">
                                            <p:txEl>
                                              <p:pRg st="0" end="0"/>
                                            </p:txEl>
                                          </p:spTgt>
                                        </p:tgtEl>
                                      </p:cBhvr>
                                    </p:animEffect>
                                  </p:childTnLst>
                                </p:cTn>
                              </p:par>
                            </p:childTnLst>
                          </p:cTn>
                        </p:par>
                        <p:par>
                          <p:cTn id="61" fill="hold" nodeType="afterGroup">
                            <p:stCondLst>
                              <p:cond delay="9000"/>
                            </p:stCondLst>
                            <p:childTnLst>
                              <p:par>
                                <p:cTn id="62" presetID="25" presetClass="entr" presetSubtype="0" fill="hold" grpId="0" nodeType="afterEffect">
                                  <p:stCondLst>
                                    <p:cond delay="0"/>
                                  </p:stCondLst>
                                  <p:childTnLst>
                                    <p:set>
                                      <p:cBhvr>
                                        <p:cTn id="63" dur="1" fill="hold">
                                          <p:stCondLst>
                                            <p:cond delay="0"/>
                                          </p:stCondLst>
                                        </p:cTn>
                                        <p:tgtEl>
                                          <p:spTgt spid="21517"/>
                                        </p:tgtEl>
                                        <p:attrNameLst>
                                          <p:attrName>style.visibility</p:attrName>
                                        </p:attrNameLst>
                                      </p:cBhvr>
                                      <p:to>
                                        <p:strVal val="visible"/>
                                      </p:to>
                                    </p:set>
                                    <p:anim calcmode="lin" valueType="num">
                                      <p:cBhvr>
                                        <p:cTn id="64" dur="500" decel="50000" fill="hold">
                                          <p:stCondLst>
                                            <p:cond delay="0"/>
                                          </p:stCondLst>
                                        </p:cTn>
                                        <p:tgtEl>
                                          <p:spTgt spid="21517"/>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21517"/>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21517"/>
                                        </p:tgtEl>
                                        <p:attrNameLst>
                                          <p:attrName>ppt_w</p:attrName>
                                        </p:attrNameLst>
                                      </p:cBhvr>
                                      <p:tavLst>
                                        <p:tav tm="0">
                                          <p:val>
                                            <p:strVal val="#ppt_w*.05"/>
                                          </p:val>
                                        </p:tav>
                                        <p:tav tm="100000">
                                          <p:val>
                                            <p:strVal val="#ppt_w"/>
                                          </p:val>
                                        </p:tav>
                                      </p:tavLst>
                                    </p:anim>
                                    <p:anim calcmode="lin" valueType="num">
                                      <p:cBhvr>
                                        <p:cTn id="67" dur="1000" fill="hold"/>
                                        <p:tgtEl>
                                          <p:spTgt spid="21517"/>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21517"/>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21517"/>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21517"/>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21517"/>
                                        </p:tgtEl>
                                      </p:cBhvr>
                                    </p:animEffect>
                                  </p:childTnLst>
                                  <p:subTnLst>
                                    <p:audio>
                                      <p:cMediaNode vol="90000">
                                        <p:cTn display="0" masterRel="sameClick">
                                          <p:stCondLst>
                                            <p:cond evt="begin" delay="0">
                                              <p:tn val="6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animBg="1"/>
      <p:bldP spid="21513" grpId="0" animBg="1"/>
      <p:bldP spid="21515" grpId="0" animBg="1"/>
      <p:bldP spid="21517" grpId="0" animBg="1"/>
      <p:bldP spid="21518" grpId="0" animBg="1"/>
      <p:bldP spid="21519" grpId="0" animBg="1"/>
      <p:bldP spid="21520" grpId="0" animBg="1"/>
      <p:bldP spid="215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57200" y="381000"/>
            <a:ext cx="8839200" cy="646113"/>
          </a:xfrm>
          <a:prstGeom prst="rect">
            <a:avLst/>
          </a:prstGeom>
          <a:noFill/>
          <a:ln w="9525">
            <a:noFill/>
            <a:miter lim="800000"/>
            <a:headEnd/>
            <a:tailEnd/>
          </a:ln>
        </p:spPr>
        <p:txBody>
          <a:bodyPr>
            <a:spAutoFit/>
          </a:bodyPr>
          <a:lstStyle/>
          <a:p>
            <a:pPr>
              <a:spcBef>
                <a:spcPct val="50000"/>
              </a:spcBef>
            </a:pPr>
            <a:r>
              <a:rPr lang="en-US" sz="3600" b="1">
                <a:solidFill>
                  <a:srgbClr val="FFFF00"/>
                </a:solidFill>
              </a:rPr>
              <a:t>TRÒ CHƠI: CHỌN ĐÁP ÁN ĐÚNG</a:t>
            </a:r>
          </a:p>
        </p:txBody>
      </p:sp>
      <p:sp>
        <p:nvSpPr>
          <p:cNvPr id="24579" name="Rectangle 3"/>
          <p:cNvSpPr>
            <a:spLocks noChangeArrowheads="1"/>
          </p:cNvSpPr>
          <p:nvPr/>
        </p:nvSpPr>
        <p:spPr bwMode="auto">
          <a:xfrm>
            <a:off x="762000" y="2438400"/>
            <a:ext cx="1828800" cy="1371600"/>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scaled="1"/>
          </a:gradFill>
          <a:ln w="9525">
            <a:solidFill>
              <a:schemeClr val="tx1"/>
            </a:solidFill>
            <a:miter lim="800000"/>
            <a:headEnd/>
            <a:tailEnd/>
          </a:ln>
        </p:spPr>
        <p:txBody>
          <a:bodyPr wrap="none" anchor="ctr"/>
          <a:lstStyle/>
          <a:p>
            <a:pPr algn="ctr"/>
            <a:r>
              <a:rPr lang="en-US" sz="2400"/>
              <a:t>Ếch thường </a:t>
            </a:r>
          </a:p>
          <a:p>
            <a:pPr algn="ctr"/>
            <a:r>
              <a:rPr lang="en-US" sz="2400"/>
              <a:t>đẻ trứng vào</a:t>
            </a:r>
          </a:p>
          <a:p>
            <a:pPr algn="ctr"/>
            <a:r>
              <a:rPr lang="en-US" sz="2400"/>
              <a:t> mùa nào ?</a:t>
            </a:r>
          </a:p>
        </p:txBody>
      </p:sp>
      <p:sp>
        <p:nvSpPr>
          <p:cNvPr id="24580" name="Rectangle 4"/>
          <p:cNvSpPr>
            <a:spLocks noChangeArrowheads="1"/>
          </p:cNvSpPr>
          <p:nvPr/>
        </p:nvSpPr>
        <p:spPr bwMode="auto">
          <a:xfrm>
            <a:off x="2590800" y="2438400"/>
            <a:ext cx="1828800" cy="1371600"/>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scaled="1"/>
          </a:gradFill>
          <a:ln w="9525">
            <a:solidFill>
              <a:schemeClr val="tx1"/>
            </a:solidFill>
            <a:miter lim="800000"/>
            <a:headEnd/>
            <a:tailEnd/>
          </a:ln>
        </p:spPr>
        <p:txBody>
          <a:bodyPr wrap="none" anchor="ctr"/>
          <a:lstStyle/>
          <a:p>
            <a:pPr algn="ctr"/>
            <a:r>
              <a:rPr lang="en-US" sz="2400"/>
              <a:t>Ếchđẻ </a:t>
            </a:r>
          </a:p>
          <a:p>
            <a:pPr algn="ctr"/>
            <a:r>
              <a:rPr lang="en-US" sz="2400"/>
              <a:t>trứng</a:t>
            </a:r>
          </a:p>
          <a:p>
            <a:pPr algn="ctr"/>
            <a:r>
              <a:rPr lang="en-US" sz="2400"/>
              <a:t>ở đâu?</a:t>
            </a:r>
          </a:p>
        </p:txBody>
      </p:sp>
      <p:sp>
        <p:nvSpPr>
          <p:cNvPr id="24581" name="Rectangle 5"/>
          <p:cNvSpPr>
            <a:spLocks noChangeArrowheads="1"/>
          </p:cNvSpPr>
          <p:nvPr/>
        </p:nvSpPr>
        <p:spPr bwMode="auto">
          <a:xfrm>
            <a:off x="4419600" y="2438400"/>
            <a:ext cx="1828800" cy="1371600"/>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scaled="1"/>
          </a:gradFill>
          <a:ln w="9525">
            <a:solidFill>
              <a:schemeClr val="tx1"/>
            </a:solidFill>
            <a:miter lim="800000"/>
            <a:headEnd/>
            <a:tailEnd/>
          </a:ln>
        </p:spPr>
        <p:txBody>
          <a:bodyPr wrap="none" anchor="ctr"/>
          <a:lstStyle/>
          <a:p>
            <a:pPr algn="ctr"/>
            <a:r>
              <a:rPr lang="en-US" sz="2400"/>
              <a:t>Trứng ếch</a:t>
            </a:r>
          </a:p>
          <a:p>
            <a:pPr algn="ctr"/>
            <a:r>
              <a:rPr lang="en-US" sz="2400"/>
              <a:t> nở ra con </a:t>
            </a:r>
          </a:p>
          <a:p>
            <a:pPr algn="ctr"/>
            <a:r>
              <a:rPr lang="en-US" sz="2400"/>
              <a:t>gì ?</a:t>
            </a:r>
          </a:p>
        </p:txBody>
      </p:sp>
      <p:sp>
        <p:nvSpPr>
          <p:cNvPr id="24582" name="Rectangle 6"/>
          <p:cNvSpPr>
            <a:spLocks noChangeArrowheads="1"/>
          </p:cNvSpPr>
          <p:nvPr/>
        </p:nvSpPr>
        <p:spPr bwMode="auto">
          <a:xfrm>
            <a:off x="6248400" y="2438400"/>
            <a:ext cx="1828800" cy="1371600"/>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scaled="1"/>
          </a:gradFill>
          <a:ln w="9525">
            <a:solidFill>
              <a:schemeClr val="tx1"/>
            </a:solidFill>
            <a:miter lim="800000"/>
            <a:headEnd/>
            <a:tailEnd/>
          </a:ln>
        </p:spPr>
        <p:txBody>
          <a:bodyPr wrap="none" anchor="ctr"/>
          <a:lstStyle/>
          <a:p>
            <a:pPr algn="ctr"/>
            <a:r>
              <a:rPr lang="en-US" sz="2400"/>
              <a:t>Nòng nọc </a:t>
            </a:r>
          </a:p>
          <a:p>
            <a:pPr algn="ctr"/>
            <a:r>
              <a:rPr lang="en-US" sz="2400"/>
              <a:t>sống ở đâu ?</a:t>
            </a:r>
          </a:p>
        </p:txBody>
      </p:sp>
      <p:sp>
        <p:nvSpPr>
          <p:cNvPr id="24583" name="Rectangle 7"/>
          <p:cNvSpPr>
            <a:spLocks noChangeArrowheads="1"/>
          </p:cNvSpPr>
          <p:nvPr/>
        </p:nvSpPr>
        <p:spPr bwMode="auto">
          <a:xfrm>
            <a:off x="762000" y="3810000"/>
            <a:ext cx="1828800" cy="1371600"/>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scaled="1"/>
          </a:gradFill>
          <a:ln w="9525">
            <a:solidFill>
              <a:schemeClr val="tx1"/>
            </a:solidFill>
            <a:miter lim="800000"/>
            <a:headEnd/>
            <a:tailEnd/>
          </a:ln>
        </p:spPr>
        <p:txBody>
          <a:bodyPr wrap="none" anchor="ctr"/>
          <a:lstStyle/>
          <a:p>
            <a:r>
              <a:rPr lang="en-US" sz="2400"/>
              <a:t>a, Mùa xuân.</a:t>
            </a:r>
          </a:p>
          <a:p>
            <a:r>
              <a:rPr lang="en-US" sz="2400"/>
              <a:t>b, Mùa hạ.</a:t>
            </a:r>
          </a:p>
          <a:p>
            <a:r>
              <a:rPr lang="en-US" sz="2400"/>
              <a:t>c, Mùa đông</a:t>
            </a:r>
          </a:p>
        </p:txBody>
      </p:sp>
      <p:sp>
        <p:nvSpPr>
          <p:cNvPr id="24584" name="Rectangle 8"/>
          <p:cNvSpPr>
            <a:spLocks noChangeArrowheads="1"/>
          </p:cNvSpPr>
          <p:nvPr/>
        </p:nvSpPr>
        <p:spPr bwMode="auto">
          <a:xfrm>
            <a:off x="2590800" y="3810000"/>
            <a:ext cx="1828800" cy="1371600"/>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scaled="1"/>
          </a:gradFill>
          <a:ln w="9525">
            <a:solidFill>
              <a:schemeClr val="tx1"/>
            </a:solidFill>
            <a:miter lim="800000"/>
            <a:headEnd/>
            <a:tailEnd/>
          </a:ln>
        </p:spPr>
        <p:txBody>
          <a:bodyPr wrap="none" anchor="ctr"/>
          <a:lstStyle/>
          <a:p>
            <a:r>
              <a:rPr lang="en-US" sz="2400"/>
              <a:t>a, Trên cạn</a:t>
            </a:r>
          </a:p>
          <a:p>
            <a:r>
              <a:rPr lang="en-US" sz="2400"/>
              <a:t>b, Dưới </a:t>
            </a:r>
          </a:p>
          <a:p>
            <a:r>
              <a:rPr lang="en-US" sz="2400"/>
              <a:t>    nước</a:t>
            </a:r>
          </a:p>
        </p:txBody>
      </p:sp>
      <p:sp>
        <p:nvSpPr>
          <p:cNvPr id="24585" name="Rectangle 9"/>
          <p:cNvSpPr>
            <a:spLocks noChangeArrowheads="1"/>
          </p:cNvSpPr>
          <p:nvPr/>
        </p:nvSpPr>
        <p:spPr bwMode="auto">
          <a:xfrm>
            <a:off x="4419600" y="3810000"/>
            <a:ext cx="1828800" cy="1371600"/>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scaled="1"/>
          </a:gradFill>
          <a:ln w="9525">
            <a:solidFill>
              <a:schemeClr val="tx1"/>
            </a:solidFill>
            <a:miter lim="800000"/>
            <a:headEnd/>
            <a:tailEnd/>
          </a:ln>
        </p:spPr>
        <p:txBody>
          <a:bodyPr wrap="none" anchor="ctr"/>
          <a:lstStyle/>
          <a:p>
            <a:r>
              <a:rPr lang="en-US" sz="2400"/>
              <a:t>a, Nòng nọc</a:t>
            </a:r>
          </a:p>
          <a:p>
            <a:r>
              <a:rPr lang="en-US" sz="2400"/>
              <a:t>b, Ếch con</a:t>
            </a:r>
          </a:p>
        </p:txBody>
      </p:sp>
      <p:sp>
        <p:nvSpPr>
          <p:cNvPr id="24586" name="Rectangle 10"/>
          <p:cNvSpPr>
            <a:spLocks noChangeArrowheads="1"/>
          </p:cNvSpPr>
          <p:nvPr/>
        </p:nvSpPr>
        <p:spPr bwMode="auto">
          <a:xfrm>
            <a:off x="6248400" y="3810000"/>
            <a:ext cx="1828800" cy="1371600"/>
          </a:xfrm>
          <a:prstGeom prst="rect">
            <a:avLst/>
          </a:prstGeom>
          <a:gradFill rotWithShape="1">
            <a:gsLst>
              <a:gs pos="0">
                <a:srgbClr val="FBEAC7"/>
              </a:gs>
              <a:gs pos="17999">
                <a:srgbClr val="FEE7F2"/>
              </a:gs>
              <a:gs pos="36000">
                <a:srgbClr val="FAC77D"/>
              </a:gs>
              <a:gs pos="61000">
                <a:srgbClr val="FBA97D"/>
              </a:gs>
              <a:gs pos="82001">
                <a:srgbClr val="FBD49C"/>
              </a:gs>
              <a:gs pos="100000">
                <a:srgbClr val="FEE7F2"/>
              </a:gs>
            </a:gsLst>
            <a:lin ang="5400000" scaled="1"/>
          </a:gradFill>
          <a:ln w="9525">
            <a:solidFill>
              <a:schemeClr val="tx1"/>
            </a:solidFill>
            <a:miter lim="800000"/>
            <a:headEnd/>
            <a:tailEnd/>
          </a:ln>
        </p:spPr>
        <p:txBody>
          <a:bodyPr wrap="none" anchor="ctr"/>
          <a:lstStyle/>
          <a:p>
            <a:r>
              <a:rPr lang="en-US" sz="2400"/>
              <a:t>a, Trên cạn</a:t>
            </a:r>
          </a:p>
          <a:p>
            <a:r>
              <a:rPr lang="en-US" sz="2400"/>
              <a:t>b, Dưới</a:t>
            </a:r>
          </a:p>
          <a:p>
            <a:r>
              <a:rPr lang="en-US" sz="2400"/>
              <a:t>     nước </a:t>
            </a:r>
          </a:p>
        </p:txBody>
      </p:sp>
      <p:sp>
        <p:nvSpPr>
          <p:cNvPr id="24587" name="AutoShape 11"/>
          <p:cNvSpPr>
            <a:spLocks noChangeArrowheads="1"/>
          </p:cNvSpPr>
          <p:nvPr/>
        </p:nvSpPr>
        <p:spPr bwMode="auto">
          <a:xfrm>
            <a:off x="1143000" y="1371600"/>
            <a:ext cx="914400" cy="914400"/>
          </a:xfrm>
          <a:prstGeom prst="star16">
            <a:avLst>
              <a:gd name="adj" fmla="val 37500"/>
            </a:avLst>
          </a:prstGeom>
          <a:gradFill rotWithShape="1">
            <a:gsLst>
              <a:gs pos="0">
                <a:schemeClr val="accent1"/>
              </a:gs>
              <a:gs pos="100000">
                <a:srgbClr val="FF0000"/>
              </a:gs>
            </a:gsLst>
            <a:path path="shape">
              <a:fillToRect l="50000" t="50000" r="50000" b="50000"/>
            </a:path>
          </a:gradFill>
          <a:ln w="9525">
            <a:solidFill>
              <a:schemeClr val="tx1"/>
            </a:solidFill>
            <a:miter lim="800000"/>
            <a:headEnd/>
            <a:tailEnd/>
          </a:ln>
        </p:spPr>
        <p:txBody>
          <a:bodyPr wrap="none" anchor="ctr"/>
          <a:lstStyle/>
          <a:p>
            <a:pPr algn="ctr"/>
            <a:r>
              <a:rPr lang="en-US" sz="1600"/>
              <a:t>1</a:t>
            </a:r>
          </a:p>
        </p:txBody>
      </p:sp>
      <p:sp>
        <p:nvSpPr>
          <p:cNvPr id="24588" name="AutoShape 12"/>
          <p:cNvSpPr>
            <a:spLocks noChangeArrowheads="1"/>
          </p:cNvSpPr>
          <p:nvPr/>
        </p:nvSpPr>
        <p:spPr bwMode="auto">
          <a:xfrm>
            <a:off x="3048000" y="1371600"/>
            <a:ext cx="914400" cy="914400"/>
          </a:xfrm>
          <a:prstGeom prst="star16">
            <a:avLst>
              <a:gd name="adj" fmla="val 37500"/>
            </a:avLst>
          </a:prstGeom>
          <a:gradFill rotWithShape="1">
            <a:gsLst>
              <a:gs pos="0">
                <a:schemeClr val="accent1"/>
              </a:gs>
              <a:gs pos="100000">
                <a:srgbClr val="FF0000"/>
              </a:gs>
            </a:gsLst>
            <a:path path="shape">
              <a:fillToRect l="50000" t="50000" r="50000" b="50000"/>
            </a:path>
          </a:gradFill>
          <a:ln w="9525">
            <a:solidFill>
              <a:schemeClr val="tx1"/>
            </a:solidFill>
            <a:miter lim="800000"/>
            <a:headEnd/>
            <a:tailEnd/>
          </a:ln>
        </p:spPr>
        <p:txBody>
          <a:bodyPr wrap="none" anchor="ctr"/>
          <a:lstStyle/>
          <a:p>
            <a:pPr algn="ctr"/>
            <a:r>
              <a:rPr lang="en-US" sz="1600"/>
              <a:t>2</a:t>
            </a:r>
          </a:p>
        </p:txBody>
      </p:sp>
      <p:sp>
        <p:nvSpPr>
          <p:cNvPr id="24589" name="AutoShape 13"/>
          <p:cNvSpPr>
            <a:spLocks noChangeArrowheads="1"/>
          </p:cNvSpPr>
          <p:nvPr/>
        </p:nvSpPr>
        <p:spPr bwMode="auto">
          <a:xfrm>
            <a:off x="4876800" y="1371600"/>
            <a:ext cx="914400" cy="914400"/>
          </a:xfrm>
          <a:prstGeom prst="star16">
            <a:avLst>
              <a:gd name="adj" fmla="val 37500"/>
            </a:avLst>
          </a:prstGeom>
          <a:gradFill rotWithShape="1">
            <a:gsLst>
              <a:gs pos="0">
                <a:schemeClr val="accent1"/>
              </a:gs>
              <a:gs pos="100000">
                <a:srgbClr val="FF0000"/>
              </a:gs>
            </a:gsLst>
            <a:path path="shape">
              <a:fillToRect l="50000" t="50000" r="50000" b="50000"/>
            </a:path>
          </a:gradFill>
          <a:ln w="9525">
            <a:solidFill>
              <a:schemeClr val="tx1"/>
            </a:solidFill>
            <a:miter lim="800000"/>
            <a:headEnd/>
            <a:tailEnd/>
          </a:ln>
        </p:spPr>
        <p:txBody>
          <a:bodyPr wrap="none" anchor="ctr"/>
          <a:lstStyle/>
          <a:p>
            <a:pPr algn="ctr"/>
            <a:r>
              <a:rPr lang="en-US" sz="1600"/>
              <a:t>3</a:t>
            </a:r>
          </a:p>
        </p:txBody>
      </p:sp>
      <p:sp>
        <p:nvSpPr>
          <p:cNvPr id="24590" name="AutoShape 14"/>
          <p:cNvSpPr>
            <a:spLocks noChangeArrowheads="1"/>
          </p:cNvSpPr>
          <p:nvPr/>
        </p:nvSpPr>
        <p:spPr bwMode="auto">
          <a:xfrm>
            <a:off x="6705600" y="1447800"/>
            <a:ext cx="914400" cy="914400"/>
          </a:xfrm>
          <a:prstGeom prst="star16">
            <a:avLst>
              <a:gd name="adj" fmla="val 37500"/>
            </a:avLst>
          </a:prstGeom>
          <a:gradFill rotWithShape="1">
            <a:gsLst>
              <a:gs pos="0">
                <a:schemeClr val="accent1"/>
              </a:gs>
              <a:gs pos="100000">
                <a:srgbClr val="FF0000"/>
              </a:gs>
            </a:gsLst>
            <a:path path="shape">
              <a:fillToRect l="50000" t="50000" r="50000" b="50000"/>
            </a:path>
          </a:gradFill>
          <a:ln w="9525">
            <a:solidFill>
              <a:schemeClr val="tx1"/>
            </a:solidFill>
            <a:miter lim="800000"/>
            <a:headEnd/>
            <a:tailEnd/>
          </a:ln>
        </p:spPr>
        <p:txBody>
          <a:bodyPr wrap="none" anchor="ctr"/>
          <a:lstStyle/>
          <a:p>
            <a:pPr algn="ctr"/>
            <a:r>
              <a:rPr lang="en-US" sz="1600"/>
              <a:t>4</a:t>
            </a:r>
          </a:p>
        </p:txBody>
      </p:sp>
      <p:sp>
        <p:nvSpPr>
          <p:cNvPr id="24591" name="AutoShape 15"/>
          <p:cNvSpPr>
            <a:spLocks noChangeArrowheads="1"/>
          </p:cNvSpPr>
          <p:nvPr/>
        </p:nvSpPr>
        <p:spPr bwMode="auto">
          <a:xfrm>
            <a:off x="1143000" y="5334000"/>
            <a:ext cx="914400" cy="914400"/>
          </a:xfrm>
          <a:prstGeom prst="smileyFace">
            <a:avLst>
              <a:gd name="adj" fmla="val 4653"/>
            </a:avLst>
          </a:prstGeom>
          <a:gradFill rotWithShape="1">
            <a:gsLst>
              <a:gs pos="0">
                <a:srgbClr val="FFFF00"/>
              </a:gs>
              <a:gs pos="100000">
                <a:srgbClr val="0000FF"/>
              </a:gs>
            </a:gsLst>
            <a:path path="shape">
              <a:fillToRect l="50000" t="50000" r="50000" b="50000"/>
            </a:path>
          </a:gradFill>
          <a:ln w="9525">
            <a:solidFill>
              <a:schemeClr val="tx1"/>
            </a:solidFill>
            <a:round/>
            <a:headEnd/>
            <a:tailEnd/>
          </a:ln>
        </p:spPr>
        <p:txBody>
          <a:bodyPr wrap="none" anchor="ctr"/>
          <a:lstStyle/>
          <a:p>
            <a:endParaRPr lang="en-US" sz="1600"/>
          </a:p>
        </p:txBody>
      </p:sp>
      <p:sp>
        <p:nvSpPr>
          <p:cNvPr id="24592" name="AutoShape 16"/>
          <p:cNvSpPr>
            <a:spLocks noChangeArrowheads="1"/>
          </p:cNvSpPr>
          <p:nvPr/>
        </p:nvSpPr>
        <p:spPr bwMode="auto">
          <a:xfrm>
            <a:off x="3048000" y="5334000"/>
            <a:ext cx="914400" cy="914400"/>
          </a:xfrm>
          <a:prstGeom prst="smileyFace">
            <a:avLst>
              <a:gd name="adj" fmla="val 4653"/>
            </a:avLst>
          </a:prstGeom>
          <a:gradFill rotWithShape="1">
            <a:gsLst>
              <a:gs pos="0">
                <a:srgbClr val="FFFF00"/>
              </a:gs>
              <a:gs pos="100000">
                <a:srgbClr val="0000FF"/>
              </a:gs>
            </a:gsLst>
            <a:path path="shape">
              <a:fillToRect l="50000" t="50000" r="50000" b="50000"/>
            </a:path>
          </a:gradFill>
          <a:ln w="9525">
            <a:solidFill>
              <a:schemeClr val="tx1"/>
            </a:solidFill>
            <a:round/>
            <a:headEnd/>
            <a:tailEnd/>
          </a:ln>
        </p:spPr>
        <p:txBody>
          <a:bodyPr wrap="none" anchor="ctr"/>
          <a:lstStyle/>
          <a:p>
            <a:endParaRPr lang="en-US" sz="1600"/>
          </a:p>
        </p:txBody>
      </p:sp>
      <p:sp>
        <p:nvSpPr>
          <p:cNvPr id="24593" name="AutoShape 17"/>
          <p:cNvSpPr>
            <a:spLocks noChangeArrowheads="1"/>
          </p:cNvSpPr>
          <p:nvPr/>
        </p:nvSpPr>
        <p:spPr bwMode="auto">
          <a:xfrm>
            <a:off x="4953000" y="5334000"/>
            <a:ext cx="914400" cy="914400"/>
          </a:xfrm>
          <a:prstGeom prst="smileyFace">
            <a:avLst>
              <a:gd name="adj" fmla="val 4653"/>
            </a:avLst>
          </a:prstGeom>
          <a:gradFill rotWithShape="1">
            <a:gsLst>
              <a:gs pos="0">
                <a:srgbClr val="FFFF00"/>
              </a:gs>
              <a:gs pos="100000">
                <a:srgbClr val="0000FF"/>
              </a:gs>
            </a:gsLst>
            <a:path path="shape">
              <a:fillToRect l="50000" t="50000" r="50000" b="50000"/>
            </a:path>
          </a:gradFill>
          <a:ln w="9525">
            <a:solidFill>
              <a:schemeClr val="tx1"/>
            </a:solidFill>
            <a:round/>
            <a:headEnd/>
            <a:tailEnd/>
          </a:ln>
        </p:spPr>
        <p:txBody>
          <a:bodyPr wrap="none" anchor="ctr"/>
          <a:lstStyle/>
          <a:p>
            <a:endParaRPr lang="en-US" sz="1600"/>
          </a:p>
        </p:txBody>
      </p:sp>
      <p:sp>
        <p:nvSpPr>
          <p:cNvPr id="24594" name="AutoShape 18"/>
          <p:cNvSpPr>
            <a:spLocks noChangeArrowheads="1"/>
          </p:cNvSpPr>
          <p:nvPr/>
        </p:nvSpPr>
        <p:spPr bwMode="auto">
          <a:xfrm>
            <a:off x="6781800" y="5334000"/>
            <a:ext cx="914400" cy="914400"/>
          </a:xfrm>
          <a:prstGeom prst="smileyFace">
            <a:avLst>
              <a:gd name="adj" fmla="val 4653"/>
            </a:avLst>
          </a:prstGeom>
          <a:gradFill rotWithShape="1">
            <a:gsLst>
              <a:gs pos="0">
                <a:srgbClr val="FFFF00"/>
              </a:gs>
              <a:gs pos="100000">
                <a:srgbClr val="0000FF"/>
              </a:gs>
            </a:gsLst>
            <a:path path="shape">
              <a:fillToRect l="50000" t="50000" r="50000" b="50000"/>
            </a:path>
          </a:gradFill>
          <a:ln w="9525">
            <a:solidFill>
              <a:schemeClr val="tx1"/>
            </a:solidFill>
            <a:round/>
            <a:headEnd/>
            <a:tailEnd/>
          </a:ln>
        </p:spPr>
        <p:txBody>
          <a:bodyPr wrap="none" anchor="ctr"/>
          <a:lstStyle/>
          <a:p>
            <a:endParaRPr lang="en-US" sz="1600"/>
          </a:p>
        </p:txBody>
      </p:sp>
      <p:sp>
        <p:nvSpPr>
          <p:cNvPr id="24595" name="Oval 19"/>
          <p:cNvSpPr>
            <a:spLocks noChangeArrowheads="1"/>
          </p:cNvSpPr>
          <p:nvPr/>
        </p:nvSpPr>
        <p:spPr bwMode="auto">
          <a:xfrm>
            <a:off x="762000" y="4343400"/>
            <a:ext cx="457200" cy="381000"/>
          </a:xfrm>
          <a:prstGeom prst="ellipse">
            <a:avLst/>
          </a:prstGeom>
          <a:noFill/>
          <a:ln w="38100">
            <a:solidFill>
              <a:srgbClr val="0000FF"/>
            </a:solidFill>
            <a:round/>
            <a:headEnd/>
            <a:tailEnd/>
          </a:ln>
        </p:spPr>
        <p:txBody>
          <a:bodyPr wrap="none" anchor="ctr"/>
          <a:lstStyle/>
          <a:p>
            <a:endParaRPr lang="en-US" sz="1600"/>
          </a:p>
        </p:txBody>
      </p:sp>
      <p:sp>
        <p:nvSpPr>
          <p:cNvPr id="24596" name="Oval 20"/>
          <p:cNvSpPr>
            <a:spLocks noChangeArrowheads="1"/>
          </p:cNvSpPr>
          <p:nvPr/>
        </p:nvSpPr>
        <p:spPr bwMode="auto">
          <a:xfrm>
            <a:off x="2590800" y="4343400"/>
            <a:ext cx="457200" cy="381000"/>
          </a:xfrm>
          <a:prstGeom prst="ellipse">
            <a:avLst/>
          </a:prstGeom>
          <a:noFill/>
          <a:ln w="38100">
            <a:solidFill>
              <a:srgbClr val="0000FF"/>
            </a:solidFill>
            <a:round/>
            <a:headEnd/>
            <a:tailEnd/>
          </a:ln>
        </p:spPr>
        <p:txBody>
          <a:bodyPr wrap="none" anchor="ctr"/>
          <a:lstStyle/>
          <a:p>
            <a:endParaRPr lang="en-US" sz="1600"/>
          </a:p>
        </p:txBody>
      </p:sp>
      <p:sp>
        <p:nvSpPr>
          <p:cNvPr id="24597" name="Oval 21"/>
          <p:cNvSpPr>
            <a:spLocks noChangeArrowheads="1"/>
          </p:cNvSpPr>
          <p:nvPr/>
        </p:nvSpPr>
        <p:spPr bwMode="auto">
          <a:xfrm>
            <a:off x="4419600" y="4114800"/>
            <a:ext cx="381000" cy="457200"/>
          </a:xfrm>
          <a:prstGeom prst="ellipse">
            <a:avLst/>
          </a:prstGeom>
          <a:noFill/>
          <a:ln w="38100">
            <a:solidFill>
              <a:srgbClr val="0000FF"/>
            </a:solidFill>
            <a:round/>
            <a:headEnd/>
            <a:tailEnd/>
          </a:ln>
        </p:spPr>
        <p:txBody>
          <a:bodyPr wrap="none" anchor="ctr"/>
          <a:lstStyle/>
          <a:p>
            <a:pPr algn="ctr"/>
            <a:r>
              <a:rPr lang="en-US" sz="1600"/>
              <a:t>        </a:t>
            </a:r>
          </a:p>
        </p:txBody>
      </p:sp>
      <p:sp>
        <p:nvSpPr>
          <p:cNvPr id="24598" name="Oval 22"/>
          <p:cNvSpPr>
            <a:spLocks noChangeArrowheads="1"/>
          </p:cNvSpPr>
          <p:nvPr/>
        </p:nvSpPr>
        <p:spPr bwMode="auto">
          <a:xfrm>
            <a:off x="6248400" y="4343400"/>
            <a:ext cx="457200" cy="457200"/>
          </a:xfrm>
          <a:prstGeom prst="ellipse">
            <a:avLst/>
          </a:prstGeom>
          <a:noFill/>
          <a:ln w="38100">
            <a:solidFill>
              <a:srgbClr val="0000FF"/>
            </a:solidFill>
            <a:round/>
            <a:headEnd/>
            <a:tailEnd/>
          </a:ln>
        </p:spPr>
        <p:txBody>
          <a:bodyPr wrap="none" anchor="ctr"/>
          <a:lstStyle/>
          <a:p>
            <a:endParaRPr lang="en-US" sz="1600"/>
          </a:p>
        </p:txBody>
      </p:sp>
      <p:pic>
        <p:nvPicPr>
          <p:cNvPr id="24599" name="Picture 23" descr="ENTERT~1"/>
          <p:cNvPicPr>
            <a:picLocks noChangeAspect="1" noChangeArrowheads="1" noCrop="1"/>
          </p:cNvPicPr>
          <p:nvPr/>
        </p:nvPicPr>
        <p:blipFill>
          <a:blip r:embed="rId3"/>
          <a:srcRect/>
          <a:stretch>
            <a:fillRect/>
          </a:stretch>
        </p:blipFill>
        <p:spPr bwMode="auto">
          <a:xfrm>
            <a:off x="8143875" y="0"/>
            <a:ext cx="1000125" cy="962025"/>
          </a:xfrm>
          <a:prstGeom prst="rect">
            <a:avLst/>
          </a:prstGeom>
          <a:noFill/>
          <a:ln w="9525">
            <a:noFill/>
            <a:miter lim="800000"/>
            <a:headEnd/>
            <a:tailEnd/>
          </a:ln>
        </p:spPr>
      </p:pic>
      <p:pic>
        <p:nvPicPr>
          <p:cNvPr id="25624" name="Picture 24" descr="BLUMEN~1"/>
          <p:cNvPicPr>
            <a:picLocks noChangeAspect="1" noChangeArrowheads="1" noCrop="1"/>
          </p:cNvPicPr>
          <p:nvPr/>
        </p:nvPicPr>
        <p:blipFill>
          <a:blip r:embed="rId4"/>
          <a:srcRect/>
          <a:stretch>
            <a:fillRect/>
          </a:stretch>
        </p:blipFill>
        <p:spPr bwMode="auto">
          <a:xfrm>
            <a:off x="0" y="5772150"/>
            <a:ext cx="990600" cy="1085850"/>
          </a:xfrm>
          <a:prstGeom prst="rect">
            <a:avLst/>
          </a:prstGeom>
          <a:noFill/>
          <a:ln w="9525">
            <a:noFill/>
            <a:miter lim="800000"/>
            <a:headEnd/>
            <a:tailEnd/>
          </a:ln>
        </p:spPr>
      </p:pic>
      <p:pic>
        <p:nvPicPr>
          <p:cNvPr id="25625" name="Picture 25" descr="Cau hoi"/>
          <p:cNvPicPr>
            <a:picLocks noChangeAspect="1" noChangeArrowheads="1" noCrop="1"/>
          </p:cNvPicPr>
          <p:nvPr/>
        </p:nvPicPr>
        <p:blipFill>
          <a:blip r:embed="rId5"/>
          <a:srcRect/>
          <a:stretch>
            <a:fillRect/>
          </a:stretch>
        </p:blipFill>
        <p:spPr bwMode="auto">
          <a:xfrm>
            <a:off x="0" y="1143000"/>
            <a:ext cx="1143000" cy="1295400"/>
          </a:xfrm>
          <a:prstGeom prst="rect">
            <a:avLst/>
          </a:prstGeom>
          <a:noFill/>
          <a:ln w="9525">
            <a:noFill/>
            <a:miter lim="800000"/>
            <a:headEnd/>
            <a:tailEnd/>
          </a:ln>
        </p:spPr>
      </p:pic>
      <p:pic>
        <p:nvPicPr>
          <p:cNvPr id="25626" name="Picture 26" descr="BLUMEN~1"/>
          <p:cNvPicPr>
            <a:picLocks noChangeAspect="1" noChangeArrowheads="1" noCrop="1"/>
          </p:cNvPicPr>
          <p:nvPr/>
        </p:nvPicPr>
        <p:blipFill>
          <a:blip r:embed="rId4"/>
          <a:srcRect/>
          <a:stretch>
            <a:fillRect/>
          </a:stretch>
        </p:blipFill>
        <p:spPr bwMode="auto">
          <a:xfrm>
            <a:off x="8153400" y="5772150"/>
            <a:ext cx="990600" cy="108585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repeatCount="indefinite" fill="hold" nodeType="with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 calcmode="lin" valueType="num">
                                      <p:cBhvr>
                                        <p:cTn id="7" dur="5000" fill="hold"/>
                                        <p:tgtEl>
                                          <p:spTgt spid="24578">
                                            <p:txEl>
                                              <p:pRg st="0" end="0"/>
                                            </p:txEl>
                                          </p:spTgt>
                                        </p:tgtEl>
                                        <p:attrNameLst>
                                          <p:attrName>ppt_x</p:attrName>
                                        </p:attrNameLst>
                                      </p:cBhvr>
                                      <p:tavLst>
                                        <p:tav tm="0">
                                          <p:val>
                                            <p:strVal val="#ppt_x-.2"/>
                                          </p:val>
                                        </p:tav>
                                        <p:tav tm="100000">
                                          <p:val>
                                            <p:strVal val="#ppt_x"/>
                                          </p:val>
                                        </p:tav>
                                      </p:tavLst>
                                    </p:anim>
                                    <p:anim calcmode="lin" valueType="num">
                                      <p:cBhvr>
                                        <p:cTn id="8" dur="5000" fill="hold"/>
                                        <p:tgtEl>
                                          <p:spTgt spid="2457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5000"/>
                                        <p:tgtEl>
                                          <p:spTgt spid="245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4587"/>
                    </p:tgtEl>
                  </p:cond>
                </p:stCondLst>
                <p:endSync evt="end" delay="0">
                  <p:rtn val="all"/>
                </p:endSync>
                <p:childTnLst>
                  <p:par>
                    <p:cTn id="11" fill="hold" nodeType="clickPar">
                      <p:stCondLst>
                        <p:cond delay="0"/>
                      </p:stCondLst>
                      <p:childTnLst>
                        <p:par>
                          <p:cTn id="12" fill="hold" nodeType="withGroup">
                            <p:stCondLst>
                              <p:cond delay="0"/>
                            </p:stCondLst>
                            <p:childTnLst>
                              <p:par>
                                <p:cTn id="13" presetID="21" presetClass="entr" presetSubtype="4" fill="hold" nodeType="withEffect">
                                  <p:stCondLst>
                                    <p:cond delay="0"/>
                                  </p:stCondLst>
                                  <p:childTnLst>
                                    <p:set>
                                      <p:cBhvr>
                                        <p:cTn id="14" dur="1" fill="hold">
                                          <p:stCondLst>
                                            <p:cond delay="0"/>
                                          </p:stCondLst>
                                        </p:cTn>
                                        <p:tgtEl>
                                          <p:spTgt spid="24579">
                                            <p:txEl>
                                              <p:pRg st="0" end="0"/>
                                            </p:txEl>
                                          </p:spTgt>
                                        </p:tgtEl>
                                        <p:attrNameLst>
                                          <p:attrName>style.visibility</p:attrName>
                                        </p:attrNameLst>
                                      </p:cBhvr>
                                      <p:to>
                                        <p:strVal val="visible"/>
                                      </p:to>
                                    </p:set>
                                    <p:animEffect transition="in" filter="wheel(4)">
                                      <p:cBhvr>
                                        <p:cTn id="15" dur="2000"/>
                                        <p:tgtEl>
                                          <p:spTgt spid="24579">
                                            <p:txEl>
                                              <p:pRg st="0" end="0"/>
                                            </p:txEl>
                                          </p:spTgt>
                                        </p:tgtEl>
                                      </p:cBhvr>
                                    </p:animEffect>
                                  </p:childTnLst>
                                </p:cTn>
                              </p:par>
                              <p:par>
                                <p:cTn id="16" presetID="21" presetClass="entr" presetSubtype="4" fill="hold" nodeType="withEffect">
                                  <p:stCondLst>
                                    <p:cond delay="0"/>
                                  </p:stCondLst>
                                  <p:childTnLst>
                                    <p:set>
                                      <p:cBhvr>
                                        <p:cTn id="17" dur="1" fill="hold">
                                          <p:stCondLst>
                                            <p:cond delay="0"/>
                                          </p:stCondLst>
                                        </p:cTn>
                                        <p:tgtEl>
                                          <p:spTgt spid="24579">
                                            <p:txEl>
                                              <p:pRg st="1" end="1"/>
                                            </p:txEl>
                                          </p:spTgt>
                                        </p:tgtEl>
                                        <p:attrNameLst>
                                          <p:attrName>style.visibility</p:attrName>
                                        </p:attrNameLst>
                                      </p:cBhvr>
                                      <p:to>
                                        <p:strVal val="visible"/>
                                      </p:to>
                                    </p:set>
                                    <p:animEffect transition="in" filter="wheel(4)">
                                      <p:cBhvr>
                                        <p:cTn id="18" dur="2000"/>
                                        <p:tgtEl>
                                          <p:spTgt spid="24579">
                                            <p:txEl>
                                              <p:pRg st="1" end="1"/>
                                            </p:txEl>
                                          </p:spTgt>
                                        </p:tgtEl>
                                      </p:cBhvr>
                                    </p:animEffect>
                                  </p:childTnLst>
                                </p:cTn>
                              </p:par>
                              <p:par>
                                <p:cTn id="19" presetID="21" presetClass="entr" presetSubtype="4" fill="hold" nodeType="withEffect">
                                  <p:stCondLst>
                                    <p:cond delay="0"/>
                                  </p:stCondLst>
                                  <p:childTnLst>
                                    <p:set>
                                      <p:cBhvr>
                                        <p:cTn id="20" dur="1" fill="hold">
                                          <p:stCondLst>
                                            <p:cond delay="0"/>
                                          </p:stCondLst>
                                        </p:cTn>
                                        <p:tgtEl>
                                          <p:spTgt spid="24579">
                                            <p:txEl>
                                              <p:pRg st="2" end="2"/>
                                            </p:txEl>
                                          </p:spTgt>
                                        </p:tgtEl>
                                        <p:attrNameLst>
                                          <p:attrName>style.visibility</p:attrName>
                                        </p:attrNameLst>
                                      </p:cBhvr>
                                      <p:to>
                                        <p:strVal val="visible"/>
                                      </p:to>
                                    </p:set>
                                    <p:animEffect transition="in" filter="wheel(4)">
                                      <p:cBhvr>
                                        <p:cTn id="21" dur="2000"/>
                                        <p:tgtEl>
                                          <p:spTgt spid="24579">
                                            <p:txEl>
                                              <p:pRg st="2" end="2"/>
                                            </p:txEl>
                                          </p:spTgt>
                                        </p:tgtEl>
                                      </p:cBhvr>
                                    </p:animEffect>
                                  </p:childTnLst>
                                </p:cTn>
                              </p:par>
                            </p:childTnLst>
                          </p:cTn>
                        </p:par>
                      </p:childTnLst>
                    </p:cTn>
                  </p:par>
                </p:childTnLst>
              </p:cTn>
              <p:nextCondLst>
                <p:cond evt="onClick" delay="0">
                  <p:tgtEl>
                    <p:spTgt spid="24587"/>
                  </p:tgtEl>
                </p:cond>
              </p:nextCondLst>
            </p:seq>
            <p:seq concurrent="1" nextAc="seek">
              <p:cTn id="22" restart="whenNotActive" fill="hold" evtFilter="cancelBubble" nodeType="interactiveSeq">
                <p:stCondLst>
                  <p:cond evt="onClick" delay="0">
                    <p:tgtEl>
                      <p:spTgt spid="24588"/>
                    </p:tgtEl>
                  </p:cond>
                </p:stCondLst>
                <p:endSync evt="end" delay="0">
                  <p:rtn val="all"/>
                </p:endSync>
                <p:childTnLst>
                  <p:par>
                    <p:cTn id="23" fill="hold" nodeType="clickPar">
                      <p:stCondLst>
                        <p:cond delay="0"/>
                      </p:stCondLst>
                      <p:childTnLst>
                        <p:par>
                          <p:cTn id="24" fill="hold" nodeType="withGroup">
                            <p:stCondLst>
                              <p:cond delay="0"/>
                            </p:stCondLst>
                            <p:childTnLst>
                              <p:par>
                                <p:cTn id="25" presetID="21" presetClass="entr" presetSubtype="4" fill="hold" nodeType="withEffect">
                                  <p:stCondLst>
                                    <p:cond delay="0"/>
                                  </p:stCondLst>
                                  <p:childTnLst>
                                    <p:set>
                                      <p:cBhvr>
                                        <p:cTn id="26" dur="1" fill="hold">
                                          <p:stCondLst>
                                            <p:cond delay="0"/>
                                          </p:stCondLst>
                                        </p:cTn>
                                        <p:tgtEl>
                                          <p:spTgt spid="24580">
                                            <p:txEl>
                                              <p:pRg st="0" end="0"/>
                                            </p:txEl>
                                          </p:spTgt>
                                        </p:tgtEl>
                                        <p:attrNameLst>
                                          <p:attrName>style.visibility</p:attrName>
                                        </p:attrNameLst>
                                      </p:cBhvr>
                                      <p:to>
                                        <p:strVal val="visible"/>
                                      </p:to>
                                    </p:set>
                                    <p:animEffect transition="in" filter="wheel(4)">
                                      <p:cBhvr>
                                        <p:cTn id="27" dur="2000"/>
                                        <p:tgtEl>
                                          <p:spTgt spid="24580">
                                            <p:txEl>
                                              <p:pRg st="0" end="0"/>
                                            </p:txEl>
                                          </p:spTgt>
                                        </p:tgtEl>
                                      </p:cBhvr>
                                    </p:animEffect>
                                  </p:childTnLst>
                                </p:cTn>
                              </p:par>
                              <p:par>
                                <p:cTn id="28" presetID="21" presetClass="entr" presetSubtype="4" fill="hold" nodeType="withEffect">
                                  <p:stCondLst>
                                    <p:cond delay="0"/>
                                  </p:stCondLst>
                                  <p:childTnLst>
                                    <p:set>
                                      <p:cBhvr>
                                        <p:cTn id="29" dur="1" fill="hold">
                                          <p:stCondLst>
                                            <p:cond delay="0"/>
                                          </p:stCondLst>
                                        </p:cTn>
                                        <p:tgtEl>
                                          <p:spTgt spid="24580">
                                            <p:txEl>
                                              <p:pRg st="1" end="1"/>
                                            </p:txEl>
                                          </p:spTgt>
                                        </p:tgtEl>
                                        <p:attrNameLst>
                                          <p:attrName>style.visibility</p:attrName>
                                        </p:attrNameLst>
                                      </p:cBhvr>
                                      <p:to>
                                        <p:strVal val="visible"/>
                                      </p:to>
                                    </p:set>
                                    <p:animEffect transition="in" filter="wheel(4)">
                                      <p:cBhvr>
                                        <p:cTn id="30" dur="2000"/>
                                        <p:tgtEl>
                                          <p:spTgt spid="24580">
                                            <p:txEl>
                                              <p:pRg st="1" end="1"/>
                                            </p:txEl>
                                          </p:spTgt>
                                        </p:tgtEl>
                                      </p:cBhvr>
                                    </p:animEffect>
                                  </p:childTnLst>
                                </p:cTn>
                              </p:par>
                              <p:par>
                                <p:cTn id="31" presetID="21" presetClass="entr" presetSubtype="4" fill="hold" nodeType="withEffect">
                                  <p:stCondLst>
                                    <p:cond delay="0"/>
                                  </p:stCondLst>
                                  <p:childTnLst>
                                    <p:set>
                                      <p:cBhvr>
                                        <p:cTn id="32" dur="1" fill="hold">
                                          <p:stCondLst>
                                            <p:cond delay="0"/>
                                          </p:stCondLst>
                                        </p:cTn>
                                        <p:tgtEl>
                                          <p:spTgt spid="24580">
                                            <p:txEl>
                                              <p:pRg st="2" end="2"/>
                                            </p:txEl>
                                          </p:spTgt>
                                        </p:tgtEl>
                                        <p:attrNameLst>
                                          <p:attrName>style.visibility</p:attrName>
                                        </p:attrNameLst>
                                      </p:cBhvr>
                                      <p:to>
                                        <p:strVal val="visible"/>
                                      </p:to>
                                    </p:set>
                                    <p:animEffect transition="in" filter="wheel(4)">
                                      <p:cBhvr>
                                        <p:cTn id="33" dur="2000"/>
                                        <p:tgtEl>
                                          <p:spTgt spid="24580">
                                            <p:txEl>
                                              <p:pRg st="2" end="2"/>
                                            </p:txEl>
                                          </p:spTgt>
                                        </p:tgtEl>
                                      </p:cBhvr>
                                    </p:animEffect>
                                  </p:childTnLst>
                                </p:cTn>
                              </p:par>
                            </p:childTnLst>
                          </p:cTn>
                        </p:par>
                      </p:childTnLst>
                    </p:cTn>
                  </p:par>
                </p:childTnLst>
              </p:cTn>
              <p:nextCondLst>
                <p:cond evt="onClick" delay="0">
                  <p:tgtEl>
                    <p:spTgt spid="24588"/>
                  </p:tgtEl>
                </p:cond>
              </p:nextCondLst>
            </p:seq>
            <p:seq concurrent="1" nextAc="seek">
              <p:cTn id="34" restart="whenNotActive" fill="hold" evtFilter="cancelBubble" nodeType="interactiveSeq">
                <p:stCondLst>
                  <p:cond evt="onClick" delay="0">
                    <p:tgtEl>
                      <p:spTgt spid="24589"/>
                    </p:tgtEl>
                  </p:cond>
                </p:stCondLst>
                <p:endSync evt="end" delay="0">
                  <p:rtn val="all"/>
                </p:endSync>
                <p:childTnLst>
                  <p:par>
                    <p:cTn id="35" fill="hold" nodeType="clickPar">
                      <p:stCondLst>
                        <p:cond delay="0"/>
                      </p:stCondLst>
                      <p:childTnLst>
                        <p:par>
                          <p:cTn id="36" fill="hold" nodeType="withGroup">
                            <p:stCondLst>
                              <p:cond delay="0"/>
                            </p:stCondLst>
                            <p:childTnLst>
                              <p:par>
                                <p:cTn id="37" presetID="21" presetClass="entr" presetSubtype="4" fill="hold" nodeType="withEffect">
                                  <p:stCondLst>
                                    <p:cond delay="0"/>
                                  </p:stCondLst>
                                  <p:childTnLst>
                                    <p:set>
                                      <p:cBhvr>
                                        <p:cTn id="38" dur="1" fill="hold">
                                          <p:stCondLst>
                                            <p:cond delay="0"/>
                                          </p:stCondLst>
                                        </p:cTn>
                                        <p:tgtEl>
                                          <p:spTgt spid="24581">
                                            <p:txEl>
                                              <p:pRg st="0" end="0"/>
                                            </p:txEl>
                                          </p:spTgt>
                                        </p:tgtEl>
                                        <p:attrNameLst>
                                          <p:attrName>style.visibility</p:attrName>
                                        </p:attrNameLst>
                                      </p:cBhvr>
                                      <p:to>
                                        <p:strVal val="visible"/>
                                      </p:to>
                                    </p:set>
                                    <p:animEffect transition="in" filter="wheel(4)">
                                      <p:cBhvr>
                                        <p:cTn id="39" dur="2000"/>
                                        <p:tgtEl>
                                          <p:spTgt spid="24581">
                                            <p:txEl>
                                              <p:pRg st="0" end="0"/>
                                            </p:txEl>
                                          </p:spTgt>
                                        </p:tgtEl>
                                      </p:cBhvr>
                                    </p:animEffect>
                                  </p:childTnLst>
                                </p:cTn>
                              </p:par>
                              <p:par>
                                <p:cTn id="40" presetID="21" presetClass="entr" presetSubtype="4" fill="hold" nodeType="withEffect">
                                  <p:stCondLst>
                                    <p:cond delay="0"/>
                                  </p:stCondLst>
                                  <p:childTnLst>
                                    <p:set>
                                      <p:cBhvr>
                                        <p:cTn id="41" dur="1" fill="hold">
                                          <p:stCondLst>
                                            <p:cond delay="0"/>
                                          </p:stCondLst>
                                        </p:cTn>
                                        <p:tgtEl>
                                          <p:spTgt spid="24581">
                                            <p:txEl>
                                              <p:pRg st="1" end="1"/>
                                            </p:txEl>
                                          </p:spTgt>
                                        </p:tgtEl>
                                        <p:attrNameLst>
                                          <p:attrName>style.visibility</p:attrName>
                                        </p:attrNameLst>
                                      </p:cBhvr>
                                      <p:to>
                                        <p:strVal val="visible"/>
                                      </p:to>
                                    </p:set>
                                    <p:animEffect transition="in" filter="wheel(4)">
                                      <p:cBhvr>
                                        <p:cTn id="42" dur="2000"/>
                                        <p:tgtEl>
                                          <p:spTgt spid="24581">
                                            <p:txEl>
                                              <p:pRg st="1" end="1"/>
                                            </p:txEl>
                                          </p:spTgt>
                                        </p:tgtEl>
                                      </p:cBhvr>
                                    </p:animEffect>
                                  </p:childTnLst>
                                </p:cTn>
                              </p:par>
                              <p:par>
                                <p:cTn id="43" presetID="21" presetClass="entr" presetSubtype="4" fill="hold" nodeType="withEffect">
                                  <p:stCondLst>
                                    <p:cond delay="0"/>
                                  </p:stCondLst>
                                  <p:childTnLst>
                                    <p:set>
                                      <p:cBhvr>
                                        <p:cTn id="44" dur="1" fill="hold">
                                          <p:stCondLst>
                                            <p:cond delay="0"/>
                                          </p:stCondLst>
                                        </p:cTn>
                                        <p:tgtEl>
                                          <p:spTgt spid="24581">
                                            <p:txEl>
                                              <p:pRg st="2" end="2"/>
                                            </p:txEl>
                                          </p:spTgt>
                                        </p:tgtEl>
                                        <p:attrNameLst>
                                          <p:attrName>style.visibility</p:attrName>
                                        </p:attrNameLst>
                                      </p:cBhvr>
                                      <p:to>
                                        <p:strVal val="visible"/>
                                      </p:to>
                                    </p:set>
                                    <p:animEffect transition="in" filter="wheel(4)">
                                      <p:cBhvr>
                                        <p:cTn id="45" dur="2000"/>
                                        <p:tgtEl>
                                          <p:spTgt spid="24581">
                                            <p:txEl>
                                              <p:pRg st="2" end="2"/>
                                            </p:txEl>
                                          </p:spTgt>
                                        </p:tgtEl>
                                      </p:cBhvr>
                                    </p:animEffect>
                                  </p:childTnLst>
                                </p:cTn>
                              </p:par>
                            </p:childTnLst>
                          </p:cTn>
                        </p:par>
                      </p:childTnLst>
                    </p:cTn>
                  </p:par>
                </p:childTnLst>
              </p:cTn>
              <p:nextCondLst>
                <p:cond evt="onClick" delay="0">
                  <p:tgtEl>
                    <p:spTgt spid="24589"/>
                  </p:tgtEl>
                </p:cond>
              </p:nextCondLst>
            </p:seq>
            <p:seq concurrent="1" nextAc="seek">
              <p:cTn id="46" restart="whenNotActive" fill="hold" evtFilter="cancelBubble" nodeType="interactiveSeq">
                <p:stCondLst>
                  <p:cond evt="onClick" delay="0">
                    <p:tgtEl>
                      <p:spTgt spid="24590"/>
                    </p:tgtEl>
                  </p:cond>
                </p:stCondLst>
                <p:endSync evt="end" delay="0">
                  <p:rtn val="all"/>
                </p:endSync>
                <p:childTnLst>
                  <p:par>
                    <p:cTn id="47" fill="hold" nodeType="clickPar">
                      <p:stCondLst>
                        <p:cond delay="0"/>
                      </p:stCondLst>
                      <p:childTnLst>
                        <p:par>
                          <p:cTn id="48" fill="hold" nodeType="withGroup">
                            <p:stCondLst>
                              <p:cond delay="0"/>
                            </p:stCondLst>
                            <p:childTnLst>
                              <p:par>
                                <p:cTn id="49" presetID="21" presetClass="entr" presetSubtype="4" fill="hold" nodeType="withEffect">
                                  <p:stCondLst>
                                    <p:cond delay="0"/>
                                  </p:stCondLst>
                                  <p:childTnLst>
                                    <p:set>
                                      <p:cBhvr>
                                        <p:cTn id="50" dur="1" fill="hold">
                                          <p:stCondLst>
                                            <p:cond delay="0"/>
                                          </p:stCondLst>
                                        </p:cTn>
                                        <p:tgtEl>
                                          <p:spTgt spid="24582">
                                            <p:txEl>
                                              <p:pRg st="0" end="0"/>
                                            </p:txEl>
                                          </p:spTgt>
                                        </p:tgtEl>
                                        <p:attrNameLst>
                                          <p:attrName>style.visibility</p:attrName>
                                        </p:attrNameLst>
                                      </p:cBhvr>
                                      <p:to>
                                        <p:strVal val="visible"/>
                                      </p:to>
                                    </p:set>
                                    <p:animEffect transition="in" filter="wheel(4)">
                                      <p:cBhvr>
                                        <p:cTn id="51" dur="2000"/>
                                        <p:tgtEl>
                                          <p:spTgt spid="24582">
                                            <p:txEl>
                                              <p:pRg st="0" end="0"/>
                                            </p:txEl>
                                          </p:spTgt>
                                        </p:tgtEl>
                                      </p:cBhvr>
                                    </p:animEffect>
                                  </p:childTnLst>
                                </p:cTn>
                              </p:par>
                              <p:par>
                                <p:cTn id="52" presetID="21" presetClass="entr" presetSubtype="4" fill="hold" nodeType="withEffect">
                                  <p:stCondLst>
                                    <p:cond delay="0"/>
                                  </p:stCondLst>
                                  <p:childTnLst>
                                    <p:set>
                                      <p:cBhvr>
                                        <p:cTn id="53" dur="1" fill="hold">
                                          <p:stCondLst>
                                            <p:cond delay="0"/>
                                          </p:stCondLst>
                                        </p:cTn>
                                        <p:tgtEl>
                                          <p:spTgt spid="24582">
                                            <p:txEl>
                                              <p:pRg st="1" end="1"/>
                                            </p:txEl>
                                          </p:spTgt>
                                        </p:tgtEl>
                                        <p:attrNameLst>
                                          <p:attrName>style.visibility</p:attrName>
                                        </p:attrNameLst>
                                      </p:cBhvr>
                                      <p:to>
                                        <p:strVal val="visible"/>
                                      </p:to>
                                    </p:set>
                                    <p:animEffect transition="in" filter="wheel(4)">
                                      <p:cBhvr>
                                        <p:cTn id="54" dur="2000"/>
                                        <p:tgtEl>
                                          <p:spTgt spid="24582">
                                            <p:txEl>
                                              <p:pRg st="1" end="1"/>
                                            </p:txEl>
                                          </p:spTgt>
                                        </p:tgtEl>
                                      </p:cBhvr>
                                    </p:animEffect>
                                  </p:childTnLst>
                                </p:cTn>
                              </p:par>
                            </p:childTnLst>
                          </p:cTn>
                        </p:par>
                      </p:childTnLst>
                    </p:cTn>
                  </p:par>
                </p:childTnLst>
              </p:cTn>
              <p:nextCondLst>
                <p:cond evt="onClick" delay="0">
                  <p:tgtEl>
                    <p:spTgt spid="24590"/>
                  </p:tgtEl>
                </p:cond>
              </p:nextCondLst>
            </p:seq>
            <p:seq concurrent="1" nextAc="seek">
              <p:cTn id="55" restart="whenNotActive" fill="hold" evtFilter="cancelBubble" nodeType="interactiveSeq">
                <p:stCondLst>
                  <p:cond evt="onClick" delay="0">
                    <p:tgtEl>
                      <p:spTgt spid="24586"/>
                    </p:tgtEl>
                  </p:cond>
                </p:stCondLst>
                <p:endSync evt="end" delay="0">
                  <p:rtn val="all"/>
                </p:endSync>
                <p:childTnLst>
                  <p:par>
                    <p:cTn id="56" fill="hold" nodeType="clickPar">
                      <p:stCondLst>
                        <p:cond delay="0"/>
                      </p:stCondLst>
                      <p:childTnLst>
                        <p:par>
                          <p:cTn id="57" fill="hold" nodeType="withGroup">
                            <p:stCondLst>
                              <p:cond delay="0"/>
                            </p:stCondLst>
                            <p:childTnLst>
                              <p:par>
                                <p:cTn id="58" presetID="8" presetClass="entr" presetSubtype="16" fill="hold" nodeType="withEffect">
                                  <p:stCondLst>
                                    <p:cond delay="0"/>
                                  </p:stCondLst>
                                  <p:childTnLst>
                                    <p:set>
                                      <p:cBhvr>
                                        <p:cTn id="59" dur="1" fill="hold">
                                          <p:stCondLst>
                                            <p:cond delay="0"/>
                                          </p:stCondLst>
                                        </p:cTn>
                                        <p:tgtEl>
                                          <p:spTgt spid="24586">
                                            <p:txEl>
                                              <p:pRg st="0" end="0"/>
                                            </p:txEl>
                                          </p:spTgt>
                                        </p:tgtEl>
                                        <p:attrNameLst>
                                          <p:attrName>style.visibility</p:attrName>
                                        </p:attrNameLst>
                                      </p:cBhvr>
                                      <p:to>
                                        <p:strVal val="visible"/>
                                      </p:to>
                                    </p:set>
                                    <p:animEffect transition="in" filter="diamond(in)">
                                      <p:cBhvr>
                                        <p:cTn id="60" dur="2000"/>
                                        <p:tgtEl>
                                          <p:spTgt spid="24586">
                                            <p:txEl>
                                              <p:pRg st="0" end="0"/>
                                            </p:txEl>
                                          </p:spTgt>
                                        </p:tgtEl>
                                      </p:cBhvr>
                                    </p:animEffect>
                                  </p:childTnLst>
                                </p:cTn>
                              </p:par>
                              <p:par>
                                <p:cTn id="61" presetID="8" presetClass="entr" presetSubtype="16" fill="hold" nodeType="withEffect">
                                  <p:stCondLst>
                                    <p:cond delay="0"/>
                                  </p:stCondLst>
                                  <p:iterate type="lt">
                                    <p:tmPct val="0"/>
                                  </p:iterate>
                                  <p:childTnLst>
                                    <p:set>
                                      <p:cBhvr>
                                        <p:cTn id="62" dur="1" fill="hold">
                                          <p:stCondLst>
                                            <p:cond delay="0"/>
                                          </p:stCondLst>
                                        </p:cTn>
                                        <p:tgtEl>
                                          <p:spTgt spid="24586">
                                            <p:txEl>
                                              <p:pRg st="1" end="1"/>
                                            </p:txEl>
                                          </p:spTgt>
                                        </p:tgtEl>
                                        <p:attrNameLst>
                                          <p:attrName>style.visibility</p:attrName>
                                        </p:attrNameLst>
                                      </p:cBhvr>
                                      <p:to>
                                        <p:strVal val="visible"/>
                                      </p:to>
                                    </p:set>
                                    <p:animEffect transition="in" filter="diamond(in)">
                                      <p:cBhvr>
                                        <p:cTn id="63" dur="2000"/>
                                        <p:tgtEl>
                                          <p:spTgt spid="24586">
                                            <p:txEl>
                                              <p:pRg st="1" end="1"/>
                                            </p:txEl>
                                          </p:spTgt>
                                        </p:tgtEl>
                                      </p:cBhvr>
                                    </p:animEffect>
                                  </p:childTnLst>
                                </p:cTn>
                              </p:par>
                              <p:par>
                                <p:cTn id="64" presetID="8" presetClass="entr" presetSubtype="16" fill="hold" nodeType="withEffect">
                                  <p:stCondLst>
                                    <p:cond delay="0"/>
                                  </p:stCondLst>
                                  <p:iterate type="lt">
                                    <p:tmPct val="0"/>
                                  </p:iterate>
                                  <p:childTnLst>
                                    <p:set>
                                      <p:cBhvr>
                                        <p:cTn id="65" dur="1" fill="hold">
                                          <p:stCondLst>
                                            <p:cond delay="0"/>
                                          </p:stCondLst>
                                        </p:cTn>
                                        <p:tgtEl>
                                          <p:spTgt spid="24586">
                                            <p:txEl>
                                              <p:pRg st="2" end="2"/>
                                            </p:txEl>
                                          </p:spTgt>
                                        </p:tgtEl>
                                        <p:attrNameLst>
                                          <p:attrName>style.visibility</p:attrName>
                                        </p:attrNameLst>
                                      </p:cBhvr>
                                      <p:to>
                                        <p:strVal val="visible"/>
                                      </p:to>
                                    </p:set>
                                    <p:animEffect transition="in" filter="diamond(in)">
                                      <p:cBhvr>
                                        <p:cTn id="66" dur="2000"/>
                                        <p:tgtEl>
                                          <p:spTgt spid="24586">
                                            <p:txEl>
                                              <p:pRg st="2" end="2"/>
                                            </p:txEl>
                                          </p:spTgt>
                                        </p:tgtEl>
                                      </p:cBhvr>
                                    </p:animEffect>
                                  </p:childTnLst>
                                </p:cTn>
                              </p:par>
                            </p:childTnLst>
                          </p:cTn>
                        </p:par>
                      </p:childTnLst>
                    </p:cTn>
                  </p:par>
                </p:childTnLst>
              </p:cTn>
              <p:nextCondLst>
                <p:cond evt="onClick" delay="0">
                  <p:tgtEl>
                    <p:spTgt spid="24586"/>
                  </p:tgtEl>
                </p:cond>
              </p:nextCondLst>
            </p:seq>
            <p:seq concurrent="1" nextAc="seek">
              <p:cTn id="67" restart="whenNotActive" fill="hold" evtFilter="cancelBubble" nodeType="interactiveSeq">
                <p:stCondLst>
                  <p:cond evt="onClick" delay="0">
                    <p:tgtEl>
                      <p:spTgt spid="24594"/>
                    </p:tgtEl>
                  </p:cond>
                </p:stCondLst>
                <p:endSync evt="end" delay="0">
                  <p:rtn val="all"/>
                </p:endSync>
                <p:childTnLst>
                  <p:par>
                    <p:cTn id="68" fill="hold" nodeType="clickPar">
                      <p:stCondLst>
                        <p:cond delay="0"/>
                      </p:stCondLst>
                      <p:childTnLst>
                        <p:par>
                          <p:cTn id="69" fill="hold" nodeType="withGroup">
                            <p:stCondLst>
                              <p:cond delay="0"/>
                            </p:stCondLst>
                            <p:childTnLst>
                              <p:par>
                                <p:cTn id="70" presetID="8" presetClass="entr" presetSubtype="16" fill="hold" grpId="0" nodeType="clickEffect">
                                  <p:stCondLst>
                                    <p:cond delay="0"/>
                                  </p:stCondLst>
                                  <p:childTnLst>
                                    <p:set>
                                      <p:cBhvr>
                                        <p:cTn id="71" dur="1" fill="hold">
                                          <p:stCondLst>
                                            <p:cond delay="0"/>
                                          </p:stCondLst>
                                        </p:cTn>
                                        <p:tgtEl>
                                          <p:spTgt spid="24598"/>
                                        </p:tgtEl>
                                        <p:attrNameLst>
                                          <p:attrName>style.visibility</p:attrName>
                                        </p:attrNameLst>
                                      </p:cBhvr>
                                      <p:to>
                                        <p:strVal val="visible"/>
                                      </p:to>
                                    </p:set>
                                    <p:animEffect transition="in" filter="diamond(in)">
                                      <p:cBhvr>
                                        <p:cTn id="72" dur="2000"/>
                                        <p:tgtEl>
                                          <p:spTgt spid="24598"/>
                                        </p:tgtEl>
                                      </p:cBhvr>
                                    </p:animEffect>
                                  </p:childTnLst>
                                  <p:subTnLst>
                                    <p:audio>
                                      <p:cMediaNode>
                                        <p:cTn display="0" masterRel="sameClick">
                                          <p:stCondLst>
                                            <p:cond evt="begin" delay="0">
                                              <p:tn val="70"/>
                                            </p:cond>
                                          </p:stCondLst>
                                          <p:endCondLst>
                                            <p:cond evt="onStopAudio" delay="0">
                                              <p:tgtEl>
                                                <p:sldTgt/>
                                              </p:tgtEl>
                                            </p:cond>
                                          </p:endCondLst>
                                        </p:cTn>
                                        <p:tgtEl>
                                          <p:sndTgt r:embed="rId2" name="applause.wav"/>
                                        </p:tgtEl>
                                      </p:cMediaNode>
                                    </p:audio>
                                  </p:subTnLst>
                                </p:cTn>
                              </p:par>
                              <p:par>
                                <p:cTn id="73" presetID="20" presetClass="emph" presetSubtype="0" fill="hold" nodeType="withEffect">
                                  <p:stCondLst>
                                    <p:cond delay="0"/>
                                  </p:stCondLst>
                                  <p:iterate type="lt">
                                    <p:tmPct val="10000"/>
                                  </p:iterate>
                                  <p:childTnLst>
                                    <p:set>
                                      <p:cBhvr override="childStyle">
                                        <p:cTn id="74" dur="500" autoRev="1" fill="hold"/>
                                        <p:tgtEl>
                                          <p:spTgt spid="24586">
                                            <p:txEl>
                                              <p:pRg st="1" end="1"/>
                                            </p:txEl>
                                          </p:spTgt>
                                        </p:tgtEl>
                                        <p:attrNameLst>
                                          <p:attrName>style.color</p:attrName>
                                        </p:attrNameLst>
                                      </p:cBhvr>
                                      <p:to>
                                        <p:clrVal>
                                          <a:srgbClr val="FF0000"/>
                                        </p:clrVal>
                                      </p:to>
                                    </p:set>
                                    <p:set>
                                      <p:cBhvr>
                                        <p:cTn id="75" dur="500" autoRev="1" fill="hold"/>
                                        <p:tgtEl>
                                          <p:spTgt spid="24586">
                                            <p:txEl>
                                              <p:pRg st="1" end="1"/>
                                            </p:txEl>
                                          </p:spTgt>
                                        </p:tgtEl>
                                        <p:attrNameLst>
                                          <p:attrName>fillcolor</p:attrName>
                                        </p:attrNameLst>
                                      </p:cBhvr>
                                      <p:to>
                                        <p:clrVal>
                                          <a:srgbClr val="FF0000"/>
                                        </p:clrVal>
                                      </p:to>
                                    </p:set>
                                    <p:set>
                                      <p:cBhvr>
                                        <p:cTn id="76" dur="500" autoRev="1" fill="hold"/>
                                        <p:tgtEl>
                                          <p:spTgt spid="24586">
                                            <p:txEl>
                                              <p:pRg st="1" end="1"/>
                                            </p:txEl>
                                          </p:spTgt>
                                        </p:tgtEl>
                                        <p:attrNameLst>
                                          <p:attrName>fill.type</p:attrName>
                                        </p:attrNameLst>
                                      </p:cBhvr>
                                      <p:to>
                                        <p:strVal val="solid"/>
                                      </p:to>
                                    </p:set>
                                  </p:childTnLst>
                                </p:cTn>
                              </p:par>
                              <p:par>
                                <p:cTn id="77" presetID="20" presetClass="emph" presetSubtype="0" fill="hold" nodeType="withEffect">
                                  <p:stCondLst>
                                    <p:cond delay="0"/>
                                  </p:stCondLst>
                                  <p:iterate type="lt">
                                    <p:tmPct val="10000"/>
                                  </p:iterate>
                                  <p:childTnLst>
                                    <p:set>
                                      <p:cBhvr override="childStyle">
                                        <p:cTn id="78" dur="500" autoRev="1" fill="hold"/>
                                        <p:tgtEl>
                                          <p:spTgt spid="24586">
                                            <p:txEl>
                                              <p:pRg st="2" end="2"/>
                                            </p:txEl>
                                          </p:spTgt>
                                        </p:tgtEl>
                                        <p:attrNameLst>
                                          <p:attrName>style.color</p:attrName>
                                        </p:attrNameLst>
                                      </p:cBhvr>
                                      <p:to>
                                        <p:clrVal>
                                          <a:srgbClr val="FF0000"/>
                                        </p:clrVal>
                                      </p:to>
                                    </p:set>
                                    <p:set>
                                      <p:cBhvr>
                                        <p:cTn id="79" dur="500" autoRev="1" fill="hold"/>
                                        <p:tgtEl>
                                          <p:spTgt spid="24586">
                                            <p:txEl>
                                              <p:pRg st="2" end="2"/>
                                            </p:txEl>
                                          </p:spTgt>
                                        </p:tgtEl>
                                        <p:attrNameLst>
                                          <p:attrName>fillcolor</p:attrName>
                                        </p:attrNameLst>
                                      </p:cBhvr>
                                      <p:to>
                                        <p:clrVal>
                                          <a:srgbClr val="FF0000"/>
                                        </p:clrVal>
                                      </p:to>
                                    </p:set>
                                    <p:set>
                                      <p:cBhvr>
                                        <p:cTn id="80" dur="500" autoRev="1" fill="hold"/>
                                        <p:tgtEl>
                                          <p:spTgt spid="24586">
                                            <p:txEl>
                                              <p:pRg st="2" end="2"/>
                                            </p:txEl>
                                          </p:spTgt>
                                        </p:tgtEl>
                                        <p:attrNameLst>
                                          <p:attrName>fill.type</p:attrName>
                                        </p:attrNameLst>
                                      </p:cBhvr>
                                      <p:to>
                                        <p:strVal val="solid"/>
                                      </p:to>
                                    </p:set>
                                  </p:childTnLst>
                                </p:cTn>
                              </p:par>
                              <p:par>
                                <p:cTn id="81" presetID="8" presetClass="entr" presetSubtype="16" fill="hold" nodeType="withEffect">
                                  <p:stCondLst>
                                    <p:cond delay="0"/>
                                  </p:stCondLst>
                                  <p:childTnLst>
                                    <p:set>
                                      <p:cBhvr>
                                        <p:cTn id="82" dur="1" fill="hold">
                                          <p:stCondLst>
                                            <p:cond delay="0"/>
                                          </p:stCondLst>
                                        </p:cTn>
                                        <p:tgtEl>
                                          <p:spTgt spid="24599"/>
                                        </p:tgtEl>
                                        <p:attrNameLst>
                                          <p:attrName>style.visibility</p:attrName>
                                        </p:attrNameLst>
                                      </p:cBhvr>
                                      <p:to>
                                        <p:strVal val="visible"/>
                                      </p:to>
                                    </p:set>
                                    <p:animEffect transition="in" filter="diamond(in)">
                                      <p:cBhvr>
                                        <p:cTn id="83" dur="2000"/>
                                        <p:tgtEl>
                                          <p:spTgt spid="24599"/>
                                        </p:tgtEl>
                                      </p:cBhvr>
                                    </p:animEffect>
                                  </p:childTnLst>
                                </p:cTn>
                              </p:par>
                            </p:childTnLst>
                          </p:cTn>
                        </p:par>
                      </p:childTnLst>
                    </p:cTn>
                  </p:par>
                </p:childTnLst>
              </p:cTn>
              <p:nextCondLst>
                <p:cond evt="onClick" delay="0">
                  <p:tgtEl>
                    <p:spTgt spid="24594"/>
                  </p:tgtEl>
                </p:cond>
              </p:nextCondLst>
            </p:seq>
            <p:seq concurrent="1" nextAc="seek">
              <p:cTn id="84" restart="whenNotActive" fill="hold" evtFilter="cancelBubble" nodeType="interactiveSeq">
                <p:stCondLst>
                  <p:cond evt="onClick" delay="0">
                    <p:tgtEl>
                      <p:spTgt spid="24585"/>
                    </p:tgtEl>
                  </p:cond>
                </p:stCondLst>
                <p:endSync evt="end" delay="0">
                  <p:rtn val="all"/>
                </p:endSync>
                <p:childTnLst>
                  <p:par>
                    <p:cTn id="85" fill="hold" nodeType="clickPar">
                      <p:stCondLst>
                        <p:cond delay="0"/>
                      </p:stCondLst>
                      <p:childTnLst>
                        <p:par>
                          <p:cTn id="86" fill="hold" nodeType="withGroup">
                            <p:stCondLst>
                              <p:cond delay="0"/>
                            </p:stCondLst>
                            <p:childTnLst>
                              <p:par>
                                <p:cTn id="87" presetID="8" presetClass="entr" presetSubtype="16" fill="hold" nodeType="withEffect">
                                  <p:stCondLst>
                                    <p:cond delay="0"/>
                                  </p:stCondLst>
                                  <p:iterate type="lt">
                                    <p:tmPct val="0"/>
                                  </p:iterate>
                                  <p:childTnLst>
                                    <p:set>
                                      <p:cBhvr>
                                        <p:cTn id="88" dur="1" fill="hold">
                                          <p:stCondLst>
                                            <p:cond delay="0"/>
                                          </p:stCondLst>
                                        </p:cTn>
                                        <p:tgtEl>
                                          <p:spTgt spid="24585">
                                            <p:txEl>
                                              <p:pRg st="0" end="0"/>
                                            </p:txEl>
                                          </p:spTgt>
                                        </p:tgtEl>
                                        <p:attrNameLst>
                                          <p:attrName>style.visibility</p:attrName>
                                        </p:attrNameLst>
                                      </p:cBhvr>
                                      <p:to>
                                        <p:strVal val="visible"/>
                                      </p:to>
                                    </p:set>
                                    <p:animEffect transition="in" filter="diamond(in)">
                                      <p:cBhvr>
                                        <p:cTn id="89" dur="2000"/>
                                        <p:tgtEl>
                                          <p:spTgt spid="24585">
                                            <p:txEl>
                                              <p:pRg st="0" end="0"/>
                                            </p:txEl>
                                          </p:spTgt>
                                        </p:tgtEl>
                                      </p:cBhvr>
                                    </p:animEffect>
                                  </p:childTnLst>
                                </p:cTn>
                              </p:par>
                              <p:par>
                                <p:cTn id="90" presetID="8" presetClass="entr" presetSubtype="16" fill="hold" nodeType="withEffect">
                                  <p:stCondLst>
                                    <p:cond delay="0"/>
                                  </p:stCondLst>
                                  <p:childTnLst>
                                    <p:set>
                                      <p:cBhvr>
                                        <p:cTn id="91" dur="1" fill="hold">
                                          <p:stCondLst>
                                            <p:cond delay="0"/>
                                          </p:stCondLst>
                                        </p:cTn>
                                        <p:tgtEl>
                                          <p:spTgt spid="24585">
                                            <p:txEl>
                                              <p:pRg st="1" end="1"/>
                                            </p:txEl>
                                          </p:spTgt>
                                        </p:tgtEl>
                                        <p:attrNameLst>
                                          <p:attrName>style.visibility</p:attrName>
                                        </p:attrNameLst>
                                      </p:cBhvr>
                                      <p:to>
                                        <p:strVal val="visible"/>
                                      </p:to>
                                    </p:set>
                                    <p:animEffect transition="in" filter="diamond(in)">
                                      <p:cBhvr>
                                        <p:cTn id="92" dur="2000"/>
                                        <p:tgtEl>
                                          <p:spTgt spid="24585">
                                            <p:txEl>
                                              <p:pRg st="1" end="1"/>
                                            </p:txEl>
                                          </p:spTgt>
                                        </p:tgtEl>
                                      </p:cBhvr>
                                    </p:animEffect>
                                  </p:childTnLst>
                                </p:cTn>
                              </p:par>
                            </p:childTnLst>
                          </p:cTn>
                        </p:par>
                      </p:childTnLst>
                    </p:cTn>
                  </p:par>
                </p:childTnLst>
              </p:cTn>
              <p:nextCondLst>
                <p:cond evt="onClick" delay="0">
                  <p:tgtEl>
                    <p:spTgt spid="24585"/>
                  </p:tgtEl>
                </p:cond>
              </p:nextCondLst>
            </p:seq>
            <p:seq concurrent="1" nextAc="seek">
              <p:cTn id="93" restart="whenNotActive" fill="hold" evtFilter="cancelBubble" nodeType="interactiveSeq">
                <p:stCondLst>
                  <p:cond evt="onClick" delay="0">
                    <p:tgtEl>
                      <p:spTgt spid="24593"/>
                    </p:tgtEl>
                  </p:cond>
                </p:stCondLst>
                <p:endSync evt="end" delay="0">
                  <p:rtn val="all"/>
                </p:endSync>
                <p:childTnLst>
                  <p:par>
                    <p:cTn id="94" fill="hold" nodeType="clickPar">
                      <p:stCondLst>
                        <p:cond delay="0"/>
                      </p:stCondLst>
                      <p:childTnLst>
                        <p:par>
                          <p:cTn id="95" fill="hold" nodeType="withGroup">
                            <p:stCondLst>
                              <p:cond delay="0"/>
                            </p:stCondLst>
                            <p:childTnLst>
                              <p:par>
                                <p:cTn id="96" presetID="8" presetClass="entr" presetSubtype="16" fill="hold" grpId="0" nodeType="clickEffect">
                                  <p:stCondLst>
                                    <p:cond delay="0"/>
                                  </p:stCondLst>
                                  <p:childTnLst>
                                    <p:set>
                                      <p:cBhvr>
                                        <p:cTn id="97" dur="1" fill="hold">
                                          <p:stCondLst>
                                            <p:cond delay="0"/>
                                          </p:stCondLst>
                                        </p:cTn>
                                        <p:tgtEl>
                                          <p:spTgt spid="24597"/>
                                        </p:tgtEl>
                                        <p:attrNameLst>
                                          <p:attrName>style.visibility</p:attrName>
                                        </p:attrNameLst>
                                      </p:cBhvr>
                                      <p:to>
                                        <p:strVal val="visible"/>
                                      </p:to>
                                    </p:set>
                                    <p:animEffect transition="in" filter="diamond(in)">
                                      <p:cBhvr>
                                        <p:cTn id="98" dur="2000"/>
                                        <p:tgtEl>
                                          <p:spTgt spid="24597"/>
                                        </p:tgtEl>
                                      </p:cBhvr>
                                    </p:animEffect>
                                  </p:childTnLst>
                                  <p:subTnLst>
                                    <p:audio>
                                      <p:cMediaNode>
                                        <p:cTn display="0" masterRel="sameClick">
                                          <p:stCondLst>
                                            <p:cond evt="begin" delay="0">
                                              <p:tn val="96"/>
                                            </p:cond>
                                          </p:stCondLst>
                                          <p:endCondLst>
                                            <p:cond evt="onStopAudio" delay="0">
                                              <p:tgtEl>
                                                <p:sldTgt/>
                                              </p:tgtEl>
                                            </p:cond>
                                          </p:endCondLst>
                                        </p:cTn>
                                        <p:tgtEl>
                                          <p:sndTgt r:embed="rId2" name="applause.wav"/>
                                        </p:tgtEl>
                                      </p:cMediaNode>
                                    </p:audio>
                                  </p:subTnLst>
                                </p:cTn>
                              </p:par>
                              <p:par>
                                <p:cTn id="99" presetID="20" presetClass="emph" presetSubtype="0" fill="hold" nodeType="withEffect">
                                  <p:stCondLst>
                                    <p:cond delay="0"/>
                                  </p:stCondLst>
                                  <p:iterate type="lt">
                                    <p:tmPct val="10000"/>
                                  </p:iterate>
                                  <p:childTnLst>
                                    <p:set>
                                      <p:cBhvr override="childStyle">
                                        <p:cTn id="100" dur="500" autoRev="1" fill="hold"/>
                                        <p:tgtEl>
                                          <p:spTgt spid="24585">
                                            <p:txEl>
                                              <p:pRg st="0" end="0"/>
                                            </p:txEl>
                                          </p:spTgt>
                                        </p:tgtEl>
                                        <p:attrNameLst>
                                          <p:attrName>style.color</p:attrName>
                                        </p:attrNameLst>
                                      </p:cBhvr>
                                      <p:to>
                                        <p:clrVal>
                                          <a:srgbClr val="FF0000"/>
                                        </p:clrVal>
                                      </p:to>
                                    </p:set>
                                    <p:set>
                                      <p:cBhvr>
                                        <p:cTn id="101" dur="500" autoRev="1" fill="hold"/>
                                        <p:tgtEl>
                                          <p:spTgt spid="24585">
                                            <p:txEl>
                                              <p:pRg st="0" end="0"/>
                                            </p:txEl>
                                          </p:spTgt>
                                        </p:tgtEl>
                                        <p:attrNameLst>
                                          <p:attrName>fillcolor</p:attrName>
                                        </p:attrNameLst>
                                      </p:cBhvr>
                                      <p:to>
                                        <p:clrVal>
                                          <a:srgbClr val="FF0000"/>
                                        </p:clrVal>
                                      </p:to>
                                    </p:set>
                                    <p:set>
                                      <p:cBhvr>
                                        <p:cTn id="102" dur="500" autoRev="1" fill="hold"/>
                                        <p:tgtEl>
                                          <p:spTgt spid="24585">
                                            <p:txEl>
                                              <p:pRg st="0" end="0"/>
                                            </p:txEl>
                                          </p:spTgt>
                                        </p:tgtEl>
                                        <p:attrNameLst>
                                          <p:attrName>fill.type</p:attrName>
                                        </p:attrNameLst>
                                      </p:cBhvr>
                                      <p:to>
                                        <p:strVal val="solid"/>
                                      </p:to>
                                    </p:set>
                                  </p:childTnLst>
                                </p:cTn>
                              </p:par>
                              <p:par>
                                <p:cTn id="103" presetID="8" presetClass="entr" presetSubtype="16" fill="hold" nodeType="withEffect">
                                  <p:stCondLst>
                                    <p:cond delay="0"/>
                                  </p:stCondLst>
                                  <p:childTnLst>
                                    <p:set>
                                      <p:cBhvr>
                                        <p:cTn id="104" dur="1" fill="hold">
                                          <p:stCondLst>
                                            <p:cond delay="0"/>
                                          </p:stCondLst>
                                        </p:cTn>
                                        <p:tgtEl>
                                          <p:spTgt spid="24599"/>
                                        </p:tgtEl>
                                        <p:attrNameLst>
                                          <p:attrName>style.visibility</p:attrName>
                                        </p:attrNameLst>
                                      </p:cBhvr>
                                      <p:to>
                                        <p:strVal val="visible"/>
                                      </p:to>
                                    </p:set>
                                    <p:animEffect transition="in" filter="diamond(in)">
                                      <p:cBhvr>
                                        <p:cTn id="105" dur="2000"/>
                                        <p:tgtEl>
                                          <p:spTgt spid="24599"/>
                                        </p:tgtEl>
                                      </p:cBhvr>
                                    </p:animEffect>
                                  </p:childTnLst>
                                </p:cTn>
                              </p:par>
                            </p:childTnLst>
                          </p:cTn>
                        </p:par>
                      </p:childTnLst>
                    </p:cTn>
                  </p:par>
                </p:childTnLst>
              </p:cTn>
              <p:nextCondLst>
                <p:cond evt="onClick" delay="0">
                  <p:tgtEl>
                    <p:spTgt spid="24593"/>
                  </p:tgtEl>
                </p:cond>
              </p:nextCondLst>
            </p:seq>
            <p:seq concurrent="1" nextAc="seek">
              <p:cTn id="106" restart="whenNotActive" fill="hold" evtFilter="cancelBubble" nodeType="interactiveSeq">
                <p:stCondLst>
                  <p:cond evt="onClick" delay="0">
                    <p:tgtEl>
                      <p:spTgt spid="24584"/>
                    </p:tgtEl>
                  </p:cond>
                </p:stCondLst>
                <p:endSync evt="end" delay="0">
                  <p:rtn val="all"/>
                </p:endSync>
                <p:childTnLst>
                  <p:par>
                    <p:cTn id="107" fill="hold" nodeType="clickPar">
                      <p:stCondLst>
                        <p:cond delay="0"/>
                      </p:stCondLst>
                      <p:childTnLst>
                        <p:par>
                          <p:cTn id="108" fill="hold" nodeType="withGroup">
                            <p:stCondLst>
                              <p:cond delay="0"/>
                            </p:stCondLst>
                            <p:childTnLst>
                              <p:par>
                                <p:cTn id="109" presetID="8" presetClass="entr" presetSubtype="16" fill="hold" nodeType="afterEffect">
                                  <p:stCondLst>
                                    <p:cond delay="0"/>
                                  </p:stCondLst>
                                  <p:childTnLst>
                                    <p:set>
                                      <p:cBhvr>
                                        <p:cTn id="110" dur="1" fill="hold">
                                          <p:stCondLst>
                                            <p:cond delay="0"/>
                                          </p:stCondLst>
                                        </p:cTn>
                                        <p:tgtEl>
                                          <p:spTgt spid="24584">
                                            <p:txEl>
                                              <p:pRg st="0" end="0"/>
                                            </p:txEl>
                                          </p:spTgt>
                                        </p:tgtEl>
                                        <p:attrNameLst>
                                          <p:attrName>style.visibility</p:attrName>
                                        </p:attrNameLst>
                                      </p:cBhvr>
                                      <p:to>
                                        <p:strVal val="visible"/>
                                      </p:to>
                                    </p:set>
                                    <p:animEffect transition="in" filter="diamond(in)">
                                      <p:cBhvr>
                                        <p:cTn id="111" dur="2000"/>
                                        <p:tgtEl>
                                          <p:spTgt spid="24584">
                                            <p:txEl>
                                              <p:pRg st="0" end="0"/>
                                            </p:txEl>
                                          </p:spTgt>
                                        </p:tgtEl>
                                      </p:cBhvr>
                                    </p:animEffect>
                                  </p:childTnLst>
                                </p:cTn>
                              </p:par>
                            </p:childTnLst>
                          </p:cTn>
                        </p:par>
                        <p:par>
                          <p:cTn id="112" fill="hold" nodeType="afterGroup">
                            <p:stCondLst>
                              <p:cond delay="2000"/>
                            </p:stCondLst>
                            <p:childTnLst>
                              <p:par>
                                <p:cTn id="113" presetID="8" presetClass="entr" presetSubtype="16" fill="hold" nodeType="afterEffect">
                                  <p:stCondLst>
                                    <p:cond delay="0"/>
                                  </p:stCondLst>
                                  <p:iterate type="lt">
                                    <p:tmPct val="0"/>
                                  </p:iterate>
                                  <p:childTnLst>
                                    <p:set>
                                      <p:cBhvr>
                                        <p:cTn id="114" dur="1" fill="hold">
                                          <p:stCondLst>
                                            <p:cond delay="0"/>
                                          </p:stCondLst>
                                        </p:cTn>
                                        <p:tgtEl>
                                          <p:spTgt spid="24584">
                                            <p:txEl>
                                              <p:pRg st="1" end="1"/>
                                            </p:txEl>
                                          </p:spTgt>
                                        </p:tgtEl>
                                        <p:attrNameLst>
                                          <p:attrName>style.visibility</p:attrName>
                                        </p:attrNameLst>
                                      </p:cBhvr>
                                      <p:to>
                                        <p:strVal val="visible"/>
                                      </p:to>
                                    </p:set>
                                    <p:animEffect transition="in" filter="diamond(in)">
                                      <p:cBhvr>
                                        <p:cTn id="115" dur="2000"/>
                                        <p:tgtEl>
                                          <p:spTgt spid="24584">
                                            <p:txEl>
                                              <p:pRg st="1" end="1"/>
                                            </p:txEl>
                                          </p:spTgt>
                                        </p:tgtEl>
                                      </p:cBhvr>
                                    </p:animEffect>
                                  </p:childTnLst>
                                </p:cTn>
                              </p:par>
                            </p:childTnLst>
                          </p:cTn>
                        </p:par>
                        <p:par>
                          <p:cTn id="116" fill="hold" nodeType="afterGroup">
                            <p:stCondLst>
                              <p:cond delay="4000"/>
                            </p:stCondLst>
                            <p:childTnLst>
                              <p:par>
                                <p:cTn id="117" presetID="8" presetClass="entr" presetSubtype="16" fill="hold" nodeType="afterEffect">
                                  <p:stCondLst>
                                    <p:cond delay="0"/>
                                  </p:stCondLst>
                                  <p:iterate type="lt">
                                    <p:tmPct val="0"/>
                                  </p:iterate>
                                  <p:childTnLst>
                                    <p:set>
                                      <p:cBhvr>
                                        <p:cTn id="118" dur="1" fill="hold">
                                          <p:stCondLst>
                                            <p:cond delay="0"/>
                                          </p:stCondLst>
                                        </p:cTn>
                                        <p:tgtEl>
                                          <p:spTgt spid="24584">
                                            <p:txEl>
                                              <p:pRg st="2" end="2"/>
                                            </p:txEl>
                                          </p:spTgt>
                                        </p:tgtEl>
                                        <p:attrNameLst>
                                          <p:attrName>style.visibility</p:attrName>
                                        </p:attrNameLst>
                                      </p:cBhvr>
                                      <p:to>
                                        <p:strVal val="visible"/>
                                      </p:to>
                                    </p:set>
                                    <p:animEffect transition="in" filter="diamond(in)">
                                      <p:cBhvr>
                                        <p:cTn id="119" dur="2000"/>
                                        <p:tgtEl>
                                          <p:spTgt spid="24584">
                                            <p:txEl>
                                              <p:pRg st="2" end="2"/>
                                            </p:txEl>
                                          </p:spTgt>
                                        </p:tgtEl>
                                      </p:cBhvr>
                                    </p:animEffect>
                                  </p:childTnLst>
                                </p:cTn>
                              </p:par>
                            </p:childTnLst>
                          </p:cTn>
                        </p:par>
                      </p:childTnLst>
                    </p:cTn>
                  </p:par>
                </p:childTnLst>
              </p:cTn>
              <p:nextCondLst>
                <p:cond evt="onClick" delay="0">
                  <p:tgtEl>
                    <p:spTgt spid="24584"/>
                  </p:tgtEl>
                </p:cond>
              </p:nextCondLst>
            </p:seq>
            <p:seq concurrent="1" nextAc="seek">
              <p:cTn id="120" restart="whenNotActive" fill="hold" evtFilter="cancelBubble" nodeType="interactiveSeq">
                <p:stCondLst>
                  <p:cond evt="onClick" delay="0">
                    <p:tgtEl>
                      <p:spTgt spid="24592"/>
                    </p:tgtEl>
                  </p:cond>
                </p:stCondLst>
                <p:endSync evt="end" delay="0">
                  <p:rtn val="all"/>
                </p:endSync>
                <p:childTnLst>
                  <p:par>
                    <p:cTn id="121" fill="hold" nodeType="clickPar">
                      <p:stCondLst>
                        <p:cond delay="0"/>
                      </p:stCondLst>
                      <p:childTnLst>
                        <p:par>
                          <p:cTn id="122" fill="hold" nodeType="withGroup">
                            <p:stCondLst>
                              <p:cond delay="0"/>
                            </p:stCondLst>
                            <p:childTnLst>
                              <p:par>
                                <p:cTn id="123" presetID="8" presetClass="entr" presetSubtype="16" fill="hold" grpId="0" nodeType="clickEffect">
                                  <p:stCondLst>
                                    <p:cond delay="0"/>
                                  </p:stCondLst>
                                  <p:childTnLst>
                                    <p:set>
                                      <p:cBhvr>
                                        <p:cTn id="124" dur="1" fill="hold">
                                          <p:stCondLst>
                                            <p:cond delay="0"/>
                                          </p:stCondLst>
                                        </p:cTn>
                                        <p:tgtEl>
                                          <p:spTgt spid="24596"/>
                                        </p:tgtEl>
                                        <p:attrNameLst>
                                          <p:attrName>style.visibility</p:attrName>
                                        </p:attrNameLst>
                                      </p:cBhvr>
                                      <p:to>
                                        <p:strVal val="visible"/>
                                      </p:to>
                                    </p:set>
                                    <p:animEffect transition="in" filter="diamond(in)">
                                      <p:cBhvr>
                                        <p:cTn id="125" dur="2000"/>
                                        <p:tgtEl>
                                          <p:spTgt spid="24596"/>
                                        </p:tgtEl>
                                      </p:cBhvr>
                                    </p:animEffect>
                                  </p:childTnLst>
                                  <p:subTnLst>
                                    <p:audio>
                                      <p:cMediaNode>
                                        <p:cTn display="0" masterRel="sameClick">
                                          <p:stCondLst>
                                            <p:cond evt="begin" delay="0">
                                              <p:tn val="123"/>
                                            </p:cond>
                                          </p:stCondLst>
                                          <p:endCondLst>
                                            <p:cond evt="onStopAudio" delay="0">
                                              <p:tgtEl>
                                                <p:sldTgt/>
                                              </p:tgtEl>
                                            </p:cond>
                                          </p:endCondLst>
                                        </p:cTn>
                                        <p:tgtEl>
                                          <p:sndTgt r:embed="rId2" name="applause.wav"/>
                                        </p:tgtEl>
                                      </p:cMediaNode>
                                    </p:audio>
                                  </p:subTnLst>
                                </p:cTn>
                              </p:par>
                              <p:par>
                                <p:cTn id="126" presetID="20" presetClass="emph" presetSubtype="0" fill="hold" nodeType="withEffect">
                                  <p:stCondLst>
                                    <p:cond delay="0"/>
                                  </p:stCondLst>
                                  <p:iterate type="lt">
                                    <p:tmPct val="10000"/>
                                  </p:iterate>
                                  <p:childTnLst>
                                    <p:set>
                                      <p:cBhvr override="childStyle">
                                        <p:cTn id="127" dur="500" autoRev="1" fill="hold"/>
                                        <p:tgtEl>
                                          <p:spTgt spid="24584">
                                            <p:txEl>
                                              <p:pRg st="1" end="1"/>
                                            </p:txEl>
                                          </p:spTgt>
                                        </p:tgtEl>
                                        <p:attrNameLst>
                                          <p:attrName>style.color</p:attrName>
                                        </p:attrNameLst>
                                      </p:cBhvr>
                                      <p:to>
                                        <p:clrVal>
                                          <a:srgbClr val="FF0000"/>
                                        </p:clrVal>
                                      </p:to>
                                    </p:set>
                                    <p:set>
                                      <p:cBhvr>
                                        <p:cTn id="128" dur="500" autoRev="1" fill="hold"/>
                                        <p:tgtEl>
                                          <p:spTgt spid="24584">
                                            <p:txEl>
                                              <p:pRg st="1" end="1"/>
                                            </p:txEl>
                                          </p:spTgt>
                                        </p:tgtEl>
                                        <p:attrNameLst>
                                          <p:attrName>fillcolor</p:attrName>
                                        </p:attrNameLst>
                                      </p:cBhvr>
                                      <p:to>
                                        <p:clrVal>
                                          <a:srgbClr val="FF0000"/>
                                        </p:clrVal>
                                      </p:to>
                                    </p:set>
                                    <p:set>
                                      <p:cBhvr>
                                        <p:cTn id="129" dur="500" autoRev="1" fill="hold"/>
                                        <p:tgtEl>
                                          <p:spTgt spid="24584">
                                            <p:txEl>
                                              <p:pRg st="1" end="1"/>
                                            </p:txEl>
                                          </p:spTgt>
                                        </p:tgtEl>
                                        <p:attrNameLst>
                                          <p:attrName>fill.type</p:attrName>
                                        </p:attrNameLst>
                                      </p:cBhvr>
                                      <p:to>
                                        <p:strVal val="solid"/>
                                      </p:to>
                                    </p:set>
                                  </p:childTnLst>
                                </p:cTn>
                              </p:par>
                              <p:par>
                                <p:cTn id="130" presetID="20" presetClass="emph" presetSubtype="0" fill="hold" nodeType="withEffect">
                                  <p:stCondLst>
                                    <p:cond delay="0"/>
                                  </p:stCondLst>
                                  <p:iterate type="lt">
                                    <p:tmPct val="10000"/>
                                  </p:iterate>
                                  <p:childTnLst>
                                    <p:set>
                                      <p:cBhvr override="childStyle">
                                        <p:cTn id="131" dur="500" autoRev="1" fill="hold"/>
                                        <p:tgtEl>
                                          <p:spTgt spid="24584">
                                            <p:txEl>
                                              <p:pRg st="2" end="2"/>
                                            </p:txEl>
                                          </p:spTgt>
                                        </p:tgtEl>
                                        <p:attrNameLst>
                                          <p:attrName>style.color</p:attrName>
                                        </p:attrNameLst>
                                      </p:cBhvr>
                                      <p:to>
                                        <p:clrVal>
                                          <a:srgbClr val="FF0000"/>
                                        </p:clrVal>
                                      </p:to>
                                    </p:set>
                                    <p:set>
                                      <p:cBhvr>
                                        <p:cTn id="132" dur="500" autoRev="1" fill="hold"/>
                                        <p:tgtEl>
                                          <p:spTgt spid="24584">
                                            <p:txEl>
                                              <p:pRg st="2" end="2"/>
                                            </p:txEl>
                                          </p:spTgt>
                                        </p:tgtEl>
                                        <p:attrNameLst>
                                          <p:attrName>fillcolor</p:attrName>
                                        </p:attrNameLst>
                                      </p:cBhvr>
                                      <p:to>
                                        <p:clrVal>
                                          <a:srgbClr val="FF0000"/>
                                        </p:clrVal>
                                      </p:to>
                                    </p:set>
                                    <p:set>
                                      <p:cBhvr>
                                        <p:cTn id="133" dur="500" autoRev="1" fill="hold"/>
                                        <p:tgtEl>
                                          <p:spTgt spid="24584">
                                            <p:txEl>
                                              <p:pRg st="2" end="2"/>
                                            </p:txEl>
                                          </p:spTgt>
                                        </p:tgtEl>
                                        <p:attrNameLst>
                                          <p:attrName>fill.type</p:attrName>
                                        </p:attrNameLst>
                                      </p:cBhvr>
                                      <p:to>
                                        <p:strVal val="solid"/>
                                      </p:to>
                                    </p:set>
                                  </p:childTnLst>
                                </p:cTn>
                              </p:par>
                              <p:par>
                                <p:cTn id="134" presetID="8" presetClass="entr" presetSubtype="16" fill="hold" nodeType="withEffect">
                                  <p:stCondLst>
                                    <p:cond delay="0"/>
                                  </p:stCondLst>
                                  <p:childTnLst>
                                    <p:set>
                                      <p:cBhvr>
                                        <p:cTn id="135" dur="1" fill="hold">
                                          <p:stCondLst>
                                            <p:cond delay="0"/>
                                          </p:stCondLst>
                                        </p:cTn>
                                        <p:tgtEl>
                                          <p:spTgt spid="24599"/>
                                        </p:tgtEl>
                                        <p:attrNameLst>
                                          <p:attrName>style.visibility</p:attrName>
                                        </p:attrNameLst>
                                      </p:cBhvr>
                                      <p:to>
                                        <p:strVal val="visible"/>
                                      </p:to>
                                    </p:set>
                                    <p:animEffect transition="in" filter="diamond(in)">
                                      <p:cBhvr>
                                        <p:cTn id="136" dur="2000"/>
                                        <p:tgtEl>
                                          <p:spTgt spid="24599"/>
                                        </p:tgtEl>
                                      </p:cBhvr>
                                    </p:animEffect>
                                  </p:childTnLst>
                                </p:cTn>
                              </p:par>
                            </p:childTnLst>
                          </p:cTn>
                        </p:par>
                      </p:childTnLst>
                    </p:cTn>
                  </p:par>
                </p:childTnLst>
              </p:cTn>
              <p:nextCondLst>
                <p:cond evt="onClick" delay="0">
                  <p:tgtEl>
                    <p:spTgt spid="24592"/>
                  </p:tgtEl>
                </p:cond>
              </p:nextCondLst>
            </p:seq>
            <p:seq concurrent="1" nextAc="seek">
              <p:cTn id="137" restart="whenNotActive" fill="hold" evtFilter="cancelBubble" nodeType="interactiveSeq">
                <p:stCondLst>
                  <p:cond evt="onClick" delay="0">
                    <p:tgtEl>
                      <p:spTgt spid="24583"/>
                    </p:tgtEl>
                  </p:cond>
                </p:stCondLst>
                <p:endSync evt="end" delay="0">
                  <p:rtn val="all"/>
                </p:endSync>
                <p:childTnLst>
                  <p:par>
                    <p:cTn id="138" fill="hold" nodeType="clickPar">
                      <p:stCondLst>
                        <p:cond delay="0"/>
                      </p:stCondLst>
                      <p:childTnLst>
                        <p:par>
                          <p:cTn id="139" fill="hold" nodeType="withGroup">
                            <p:stCondLst>
                              <p:cond delay="0"/>
                            </p:stCondLst>
                            <p:childTnLst>
                              <p:par>
                                <p:cTn id="140" presetID="5" presetClass="entr" presetSubtype="10" fill="hold" nodeType="withEffect">
                                  <p:stCondLst>
                                    <p:cond delay="0"/>
                                  </p:stCondLst>
                                  <p:childTnLst>
                                    <p:set>
                                      <p:cBhvr>
                                        <p:cTn id="141" dur="1" fill="hold">
                                          <p:stCondLst>
                                            <p:cond delay="0"/>
                                          </p:stCondLst>
                                        </p:cTn>
                                        <p:tgtEl>
                                          <p:spTgt spid="24583">
                                            <p:txEl>
                                              <p:pRg st="0" end="0"/>
                                            </p:txEl>
                                          </p:spTgt>
                                        </p:tgtEl>
                                        <p:attrNameLst>
                                          <p:attrName>style.visibility</p:attrName>
                                        </p:attrNameLst>
                                      </p:cBhvr>
                                      <p:to>
                                        <p:strVal val="visible"/>
                                      </p:to>
                                    </p:set>
                                    <p:animEffect transition="in" filter="checkerboard(across)">
                                      <p:cBhvr>
                                        <p:cTn id="142" dur="500"/>
                                        <p:tgtEl>
                                          <p:spTgt spid="24583">
                                            <p:txEl>
                                              <p:pRg st="0" end="0"/>
                                            </p:txEl>
                                          </p:spTgt>
                                        </p:tgtEl>
                                      </p:cBhvr>
                                    </p:animEffect>
                                  </p:childTnLst>
                                </p:cTn>
                              </p:par>
                              <p:par>
                                <p:cTn id="143" presetID="5" presetClass="entr" presetSubtype="10" fill="hold" nodeType="withEffect">
                                  <p:stCondLst>
                                    <p:cond delay="0"/>
                                  </p:stCondLst>
                                  <p:iterate type="lt">
                                    <p:tmPct val="0"/>
                                  </p:iterate>
                                  <p:childTnLst>
                                    <p:set>
                                      <p:cBhvr>
                                        <p:cTn id="144" dur="1" fill="hold">
                                          <p:stCondLst>
                                            <p:cond delay="0"/>
                                          </p:stCondLst>
                                        </p:cTn>
                                        <p:tgtEl>
                                          <p:spTgt spid="24583">
                                            <p:txEl>
                                              <p:pRg st="1" end="1"/>
                                            </p:txEl>
                                          </p:spTgt>
                                        </p:tgtEl>
                                        <p:attrNameLst>
                                          <p:attrName>style.visibility</p:attrName>
                                        </p:attrNameLst>
                                      </p:cBhvr>
                                      <p:to>
                                        <p:strVal val="visible"/>
                                      </p:to>
                                    </p:set>
                                    <p:animEffect transition="in" filter="checkerboard(across)">
                                      <p:cBhvr>
                                        <p:cTn id="145" dur="500"/>
                                        <p:tgtEl>
                                          <p:spTgt spid="24583">
                                            <p:txEl>
                                              <p:pRg st="1" end="1"/>
                                            </p:txEl>
                                          </p:spTgt>
                                        </p:tgtEl>
                                      </p:cBhvr>
                                    </p:animEffect>
                                  </p:childTnLst>
                                </p:cTn>
                              </p:par>
                              <p:par>
                                <p:cTn id="146" presetID="5" presetClass="entr" presetSubtype="10" fill="hold" nodeType="withEffect">
                                  <p:stCondLst>
                                    <p:cond delay="0"/>
                                  </p:stCondLst>
                                  <p:iterate type="lt">
                                    <p:tmPct val="0"/>
                                  </p:iterate>
                                  <p:childTnLst>
                                    <p:set>
                                      <p:cBhvr>
                                        <p:cTn id="147" dur="1" fill="hold">
                                          <p:stCondLst>
                                            <p:cond delay="0"/>
                                          </p:stCondLst>
                                        </p:cTn>
                                        <p:tgtEl>
                                          <p:spTgt spid="24583">
                                            <p:txEl>
                                              <p:pRg st="2" end="2"/>
                                            </p:txEl>
                                          </p:spTgt>
                                        </p:tgtEl>
                                        <p:attrNameLst>
                                          <p:attrName>style.visibility</p:attrName>
                                        </p:attrNameLst>
                                      </p:cBhvr>
                                      <p:to>
                                        <p:strVal val="visible"/>
                                      </p:to>
                                    </p:set>
                                    <p:animEffect transition="in" filter="checkerboard(across)">
                                      <p:cBhvr>
                                        <p:cTn id="148" dur="500"/>
                                        <p:tgtEl>
                                          <p:spTgt spid="24583">
                                            <p:txEl>
                                              <p:pRg st="2" end="2"/>
                                            </p:txEl>
                                          </p:spTgt>
                                        </p:tgtEl>
                                      </p:cBhvr>
                                    </p:animEffect>
                                  </p:childTnLst>
                                </p:cTn>
                              </p:par>
                            </p:childTnLst>
                          </p:cTn>
                        </p:par>
                      </p:childTnLst>
                    </p:cTn>
                  </p:par>
                </p:childTnLst>
              </p:cTn>
              <p:nextCondLst>
                <p:cond evt="onClick" delay="0">
                  <p:tgtEl>
                    <p:spTgt spid="24583"/>
                  </p:tgtEl>
                </p:cond>
              </p:nextCondLst>
            </p:seq>
            <p:seq concurrent="1" nextAc="seek">
              <p:cTn id="149" restart="whenNotActive" fill="hold" evtFilter="cancelBubble" nodeType="interactiveSeq">
                <p:stCondLst>
                  <p:cond evt="onClick" delay="0">
                    <p:tgtEl>
                      <p:spTgt spid="24591"/>
                    </p:tgtEl>
                  </p:cond>
                </p:stCondLst>
                <p:endSync evt="end" delay="0">
                  <p:rtn val="all"/>
                </p:endSync>
                <p:childTnLst>
                  <p:par>
                    <p:cTn id="150" fill="hold" nodeType="clickPar">
                      <p:stCondLst>
                        <p:cond delay="0"/>
                      </p:stCondLst>
                      <p:childTnLst>
                        <p:par>
                          <p:cTn id="151" fill="hold" nodeType="withGroup">
                            <p:stCondLst>
                              <p:cond delay="0"/>
                            </p:stCondLst>
                            <p:childTnLst>
                              <p:par>
                                <p:cTn id="152" presetID="8" presetClass="entr" presetSubtype="16" fill="hold" grpId="0" nodeType="clickEffect">
                                  <p:stCondLst>
                                    <p:cond delay="0"/>
                                  </p:stCondLst>
                                  <p:childTnLst>
                                    <p:set>
                                      <p:cBhvr>
                                        <p:cTn id="153" dur="1" fill="hold">
                                          <p:stCondLst>
                                            <p:cond delay="0"/>
                                          </p:stCondLst>
                                        </p:cTn>
                                        <p:tgtEl>
                                          <p:spTgt spid="24595"/>
                                        </p:tgtEl>
                                        <p:attrNameLst>
                                          <p:attrName>style.visibility</p:attrName>
                                        </p:attrNameLst>
                                      </p:cBhvr>
                                      <p:to>
                                        <p:strVal val="visible"/>
                                      </p:to>
                                    </p:set>
                                    <p:animEffect transition="in" filter="diamond(in)">
                                      <p:cBhvr>
                                        <p:cTn id="154" dur="2000"/>
                                        <p:tgtEl>
                                          <p:spTgt spid="24595"/>
                                        </p:tgtEl>
                                      </p:cBhvr>
                                    </p:animEffect>
                                  </p:childTnLst>
                                  <p:subTnLst>
                                    <p:audio>
                                      <p:cMediaNode>
                                        <p:cTn display="0" masterRel="sameClick">
                                          <p:stCondLst>
                                            <p:cond evt="begin" delay="0">
                                              <p:tn val="152"/>
                                            </p:cond>
                                          </p:stCondLst>
                                          <p:endCondLst>
                                            <p:cond evt="onStopAudio" delay="0">
                                              <p:tgtEl>
                                                <p:sldTgt/>
                                              </p:tgtEl>
                                            </p:cond>
                                          </p:endCondLst>
                                        </p:cTn>
                                        <p:tgtEl>
                                          <p:sndTgt r:embed="rId2" name="applause.wav"/>
                                        </p:tgtEl>
                                      </p:cMediaNode>
                                    </p:audio>
                                  </p:subTnLst>
                                </p:cTn>
                              </p:par>
                              <p:par>
                                <p:cTn id="155" presetID="20" presetClass="emph" presetSubtype="0" fill="hold" nodeType="withEffect">
                                  <p:stCondLst>
                                    <p:cond delay="0"/>
                                  </p:stCondLst>
                                  <p:iterate type="lt">
                                    <p:tmPct val="10000"/>
                                  </p:iterate>
                                  <p:childTnLst>
                                    <p:set>
                                      <p:cBhvr override="childStyle">
                                        <p:cTn id="156" dur="500" autoRev="1" fill="hold"/>
                                        <p:tgtEl>
                                          <p:spTgt spid="24583">
                                            <p:txEl>
                                              <p:pRg st="1" end="1"/>
                                            </p:txEl>
                                          </p:spTgt>
                                        </p:tgtEl>
                                        <p:attrNameLst>
                                          <p:attrName>style.color</p:attrName>
                                        </p:attrNameLst>
                                      </p:cBhvr>
                                      <p:to>
                                        <p:clrVal>
                                          <a:srgbClr val="FF0000"/>
                                        </p:clrVal>
                                      </p:to>
                                    </p:set>
                                    <p:set>
                                      <p:cBhvr>
                                        <p:cTn id="157" dur="500" autoRev="1" fill="hold"/>
                                        <p:tgtEl>
                                          <p:spTgt spid="24583">
                                            <p:txEl>
                                              <p:pRg st="1" end="1"/>
                                            </p:txEl>
                                          </p:spTgt>
                                        </p:tgtEl>
                                        <p:attrNameLst>
                                          <p:attrName>fillcolor</p:attrName>
                                        </p:attrNameLst>
                                      </p:cBhvr>
                                      <p:to>
                                        <p:clrVal>
                                          <a:srgbClr val="FF0000"/>
                                        </p:clrVal>
                                      </p:to>
                                    </p:set>
                                    <p:set>
                                      <p:cBhvr>
                                        <p:cTn id="158" dur="500" autoRev="1" fill="hold"/>
                                        <p:tgtEl>
                                          <p:spTgt spid="24583">
                                            <p:txEl>
                                              <p:pRg st="1" end="1"/>
                                            </p:txEl>
                                          </p:spTgt>
                                        </p:tgtEl>
                                        <p:attrNameLst>
                                          <p:attrName>fill.type</p:attrName>
                                        </p:attrNameLst>
                                      </p:cBhvr>
                                      <p:to>
                                        <p:strVal val="solid"/>
                                      </p:to>
                                    </p:set>
                                  </p:childTnLst>
                                </p:cTn>
                              </p:par>
                              <p:par>
                                <p:cTn id="159" presetID="8" presetClass="entr" presetSubtype="16" fill="hold" nodeType="withEffect">
                                  <p:stCondLst>
                                    <p:cond delay="0"/>
                                  </p:stCondLst>
                                  <p:childTnLst>
                                    <p:set>
                                      <p:cBhvr>
                                        <p:cTn id="160" dur="1" fill="hold">
                                          <p:stCondLst>
                                            <p:cond delay="0"/>
                                          </p:stCondLst>
                                        </p:cTn>
                                        <p:tgtEl>
                                          <p:spTgt spid="24599"/>
                                        </p:tgtEl>
                                        <p:attrNameLst>
                                          <p:attrName>style.visibility</p:attrName>
                                        </p:attrNameLst>
                                      </p:cBhvr>
                                      <p:to>
                                        <p:strVal val="visible"/>
                                      </p:to>
                                    </p:set>
                                    <p:animEffect transition="in" filter="diamond(in)">
                                      <p:cBhvr>
                                        <p:cTn id="161" dur="2000"/>
                                        <p:tgtEl>
                                          <p:spTgt spid="24599"/>
                                        </p:tgtEl>
                                      </p:cBhvr>
                                    </p:animEffect>
                                  </p:childTnLst>
                                </p:cTn>
                              </p:par>
                            </p:childTnLst>
                          </p:cTn>
                        </p:par>
                      </p:childTnLst>
                    </p:cTn>
                  </p:par>
                </p:childTnLst>
              </p:cTn>
              <p:nextCondLst>
                <p:cond evt="onClick" delay="0">
                  <p:tgtEl>
                    <p:spTgt spid="24591"/>
                  </p:tgtEl>
                </p:cond>
              </p:nextCondLst>
            </p:seq>
            <p:seq concurrent="1" nextAc="seek">
              <p:cTn id="162" restart="whenNotActive" fill="hold" evtFilter="cancelBubble" nodeType="interactiveSeq">
                <p:stCondLst>
                  <p:cond evt="onClick" delay="0">
                    <p:tgtEl>
                      <p:spTgt spid="24599"/>
                    </p:tgtEl>
                  </p:cond>
                </p:stCondLst>
                <p:endSync evt="end" delay="0">
                  <p:rtn val="all"/>
                </p:endSync>
                <p:childTnLst>
                  <p:par>
                    <p:cTn id="163" fill="hold" nodeType="clickPar">
                      <p:stCondLst>
                        <p:cond delay="0"/>
                      </p:stCondLst>
                      <p:childTnLst>
                        <p:par>
                          <p:cTn id="164" fill="hold" nodeType="withGroup">
                            <p:stCondLst>
                              <p:cond delay="0"/>
                            </p:stCondLst>
                            <p:childTnLst>
                              <p:par>
                                <p:cTn id="165" presetID="8" presetClass="exit" presetSubtype="16" fill="hold" nodeType="clickEffect">
                                  <p:stCondLst>
                                    <p:cond delay="0"/>
                                  </p:stCondLst>
                                  <p:childTnLst>
                                    <p:animEffect transition="out" filter="diamond(in)">
                                      <p:cBhvr>
                                        <p:cTn id="166" dur="2000"/>
                                        <p:tgtEl>
                                          <p:spTgt spid="24599"/>
                                        </p:tgtEl>
                                      </p:cBhvr>
                                    </p:animEffect>
                                    <p:set>
                                      <p:cBhvr>
                                        <p:cTn id="167" dur="1" fill="hold">
                                          <p:stCondLst>
                                            <p:cond delay="1999"/>
                                          </p:stCondLst>
                                        </p:cTn>
                                        <p:tgtEl>
                                          <p:spTgt spid="24599"/>
                                        </p:tgtEl>
                                        <p:attrNameLst>
                                          <p:attrName>style.visibility</p:attrName>
                                        </p:attrNameLst>
                                      </p:cBhvr>
                                      <p:to>
                                        <p:strVal val="hidden"/>
                                      </p:to>
                                    </p:set>
                                  </p:childTnLst>
                                </p:cTn>
                              </p:par>
                            </p:childTnLst>
                          </p:cTn>
                        </p:par>
                      </p:childTnLst>
                    </p:cTn>
                  </p:par>
                </p:childTnLst>
              </p:cTn>
              <p:nextCondLst>
                <p:cond evt="onClick" delay="0">
                  <p:tgtEl>
                    <p:spTgt spid="24599"/>
                  </p:tgtEl>
                </p:cond>
              </p:nextCondLst>
            </p:seq>
          </p:childTnLst>
        </p:cTn>
      </p:par>
    </p:tnLst>
    <p:bldLst>
      <p:bldP spid="24595" grpId="0" animBg="1"/>
      <p:bldP spid="24596" grpId="0" animBg="1"/>
      <p:bldP spid="24597" grpId="0" animBg="1"/>
      <p:bldP spid="2459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533400" y="0"/>
            <a:ext cx="8153400" cy="1169988"/>
          </a:xfrm>
          <a:prstGeom prst="rect">
            <a:avLst/>
          </a:prstGeom>
          <a:noFill/>
          <a:ln w="9525">
            <a:noFill/>
            <a:miter lim="800000"/>
            <a:headEnd/>
            <a:tailEnd/>
          </a:ln>
        </p:spPr>
        <p:txBody>
          <a:bodyPr>
            <a:spAutoFit/>
          </a:bodyPr>
          <a:lstStyle/>
          <a:p>
            <a:pPr algn="ctr" eaLnBrk="0" hangingPunct="0">
              <a:spcBef>
                <a:spcPct val="50000"/>
              </a:spcBef>
            </a:pPr>
            <a:r>
              <a:rPr lang="en-US" sz="2800" b="1" u="sng"/>
              <a:t>Khoa học</a:t>
            </a:r>
          </a:p>
          <a:p>
            <a:pPr algn="ctr" eaLnBrk="0" hangingPunct="0">
              <a:spcBef>
                <a:spcPct val="50000"/>
              </a:spcBef>
            </a:pPr>
            <a:r>
              <a:rPr lang="en-US" sz="2800" b="1" u="sng"/>
              <a:t>Bài 57: Sự sinh sản của ếch</a:t>
            </a:r>
            <a:endParaRPr lang="en-US" sz="2800" b="1"/>
          </a:p>
        </p:txBody>
      </p:sp>
      <p:sp>
        <p:nvSpPr>
          <p:cNvPr id="26627" name="AutoShape 3"/>
          <p:cNvSpPr>
            <a:spLocks noChangeArrowheads="1"/>
          </p:cNvSpPr>
          <p:nvPr/>
        </p:nvSpPr>
        <p:spPr bwMode="auto">
          <a:xfrm>
            <a:off x="0" y="2438400"/>
            <a:ext cx="9144000" cy="4419600"/>
          </a:xfrm>
          <a:prstGeom prst="verticalScroll">
            <a:avLst>
              <a:gd name="adj" fmla="val 12500"/>
            </a:avLst>
          </a:prstGeom>
          <a:solidFill>
            <a:schemeClr val="accent1"/>
          </a:solidFill>
          <a:ln w="9525">
            <a:solidFill>
              <a:schemeClr val="tx1"/>
            </a:solidFill>
            <a:round/>
            <a:headEnd/>
            <a:tailEnd/>
          </a:ln>
        </p:spPr>
        <p:txBody>
          <a:bodyPr wrap="none" anchor="ctr"/>
          <a:lstStyle/>
          <a:p>
            <a:endParaRPr lang="en-US" sz="1600"/>
          </a:p>
        </p:txBody>
      </p:sp>
      <p:sp>
        <p:nvSpPr>
          <p:cNvPr id="23556" name="Text Box 4"/>
          <p:cNvSpPr txBox="1">
            <a:spLocks noChangeArrowheads="1"/>
          </p:cNvSpPr>
          <p:nvPr/>
        </p:nvSpPr>
        <p:spPr bwMode="auto">
          <a:xfrm>
            <a:off x="228600" y="1981200"/>
            <a:ext cx="1905000" cy="523875"/>
          </a:xfrm>
          <a:prstGeom prst="rect">
            <a:avLst/>
          </a:prstGeom>
          <a:solidFill>
            <a:schemeClr val="bg2"/>
          </a:solidFill>
          <a:ln w="9525">
            <a:noFill/>
            <a:miter lim="800000"/>
            <a:headEnd/>
            <a:tailEnd/>
          </a:ln>
        </p:spPr>
        <p:txBody>
          <a:bodyPr>
            <a:spAutoFit/>
          </a:bodyPr>
          <a:lstStyle/>
          <a:p>
            <a:pPr algn="ctr" eaLnBrk="0" hangingPunct="0">
              <a:spcBef>
                <a:spcPct val="50000"/>
              </a:spcBef>
            </a:pPr>
            <a:r>
              <a:rPr lang="en-US" sz="2800"/>
              <a:t>Ghi nhớ:</a:t>
            </a:r>
          </a:p>
        </p:txBody>
      </p:sp>
      <p:sp>
        <p:nvSpPr>
          <p:cNvPr id="23557" name="Text Box 5"/>
          <p:cNvSpPr txBox="1">
            <a:spLocks noChangeArrowheads="1"/>
          </p:cNvSpPr>
          <p:nvPr/>
        </p:nvSpPr>
        <p:spPr bwMode="auto">
          <a:xfrm>
            <a:off x="685800" y="3124200"/>
            <a:ext cx="7391400" cy="3108325"/>
          </a:xfrm>
          <a:prstGeom prst="rect">
            <a:avLst/>
          </a:prstGeom>
          <a:noFill/>
          <a:ln w="9525">
            <a:noFill/>
            <a:miter lim="800000"/>
            <a:headEnd/>
            <a:tailEnd/>
          </a:ln>
        </p:spPr>
        <p:txBody>
          <a:bodyPr>
            <a:spAutoFit/>
          </a:bodyPr>
          <a:lstStyle/>
          <a:p>
            <a:pPr eaLnBrk="0" hangingPunct="0">
              <a:spcBef>
                <a:spcPct val="50000"/>
              </a:spcBef>
            </a:pPr>
            <a:r>
              <a:rPr lang="en-US" sz="2800"/>
              <a:t>Đầu mùa hạ, ngay sau c</a:t>
            </a:r>
            <a:r>
              <a:rPr lang="vi-VN" sz="2800"/>
              <a:t>ơ</a:t>
            </a:r>
            <a:r>
              <a:rPr lang="en-US" sz="2800"/>
              <a:t>n m</a:t>
            </a:r>
            <a:r>
              <a:rPr lang="vi-VN" sz="2800"/>
              <a:t>ư</a:t>
            </a:r>
            <a:r>
              <a:rPr lang="en-US" sz="2800"/>
              <a:t>a lớn, vào ban </a:t>
            </a:r>
            <a:r>
              <a:rPr lang="vi-VN" sz="2800"/>
              <a:t>đ</a:t>
            </a:r>
            <a:r>
              <a:rPr lang="en-US" sz="2800"/>
              <a:t>êm, ta th</a:t>
            </a:r>
            <a:r>
              <a:rPr lang="vi-VN" sz="2800"/>
              <a:t>ư</a:t>
            </a:r>
            <a:r>
              <a:rPr lang="en-US" sz="2800"/>
              <a:t>ờng nghe thấy tiếng ếch kêu. Đó là tiếng kêu của ếch </a:t>
            </a:r>
            <a:r>
              <a:rPr lang="vi-VN" sz="2800"/>
              <a:t>đ</a:t>
            </a:r>
            <a:r>
              <a:rPr lang="en-US" sz="2800"/>
              <a:t>ực gọi ếch cái. Ếch cái </a:t>
            </a:r>
            <a:r>
              <a:rPr lang="vi-VN" sz="2800"/>
              <a:t>đ</a:t>
            </a:r>
            <a:r>
              <a:rPr lang="en-US" sz="2800"/>
              <a:t>ẻ trứng xuống n</a:t>
            </a:r>
            <a:r>
              <a:rPr lang="vi-VN" sz="2800"/>
              <a:t>ư</a:t>
            </a:r>
            <a:r>
              <a:rPr lang="en-US" sz="2800"/>
              <a:t>ớc tạo thành những chùm nổi lềnh bềnh trên mặt n</a:t>
            </a:r>
            <a:r>
              <a:rPr lang="vi-VN" sz="2800"/>
              <a:t>ư</a:t>
            </a:r>
            <a:r>
              <a:rPr lang="en-US" sz="2800"/>
              <a:t>ớc. Trứng ếch </a:t>
            </a:r>
            <a:r>
              <a:rPr lang="vi-VN" sz="2800"/>
              <a:t>đ</a:t>
            </a:r>
            <a:r>
              <a:rPr lang="en-US" sz="2800"/>
              <a:t>ã </a:t>
            </a:r>
            <a:r>
              <a:rPr lang="vi-VN" sz="2800"/>
              <a:t>đư</a:t>
            </a:r>
            <a:r>
              <a:rPr lang="en-US" sz="2800"/>
              <a:t>ợc thụ tinh nở ra nòng nọc, nòng nọc phát triển thành ếch.</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blinds(horizontal)">
                                      <p:cBhvr>
                                        <p:cTn id="7" dur="500"/>
                                        <p:tgtEl>
                                          <p:spTgt spid="235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3556"/>
                                        </p:tgtEl>
                                        <p:attrNameLst>
                                          <p:attrName>style.visibility</p:attrName>
                                        </p:attrNameLst>
                                      </p:cBhvr>
                                      <p:to>
                                        <p:strVal val="visible"/>
                                      </p:to>
                                    </p:set>
                                    <p:animEffect transition="in" filter="box(in)">
                                      <p:cBhvr>
                                        <p:cTn id="12" dur="500"/>
                                        <p:tgtEl>
                                          <p:spTgt spid="2355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3557"/>
                                        </p:tgtEl>
                                        <p:attrNameLst>
                                          <p:attrName>style.visibility</p:attrName>
                                        </p:attrNameLst>
                                      </p:cBhvr>
                                      <p:to>
                                        <p:strVal val="visible"/>
                                      </p:to>
                                    </p:set>
                                    <p:animEffect transition="in" filter="checkerboard(across)">
                                      <p:cBhvr>
                                        <p:cTn id="17" dur="500"/>
                                        <p:tgtEl>
                                          <p:spTgt spid="23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P spid="23556" grpId="0" animBg="1"/>
      <p:bldP spid="2355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8"/>
          <p:cNvPicPr>
            <a:picLocks noChangeAspect="1" noChangeArrowheads="1"/>
          </p:cNvPicPr>
          <p:nvPr/>
        </p:nvPicPr>
        <p:blipFill>
          <a:blip r:embed="rId2"/>
          <a:srcRect/>
          <a:stretch>
            <a:fillRect/>
          </a:stretch>
        </p:blipFill>
        <p:spPr bwMode="auto">
          <a:xfrm>
            <a:off x="609600" y="533400"/>
            <a:ext cx="8001000" cy="5867400"/>
          </a:xfrm>
          <a:prstGeom prst="rect">
            <a:avLst/>
          </a:prstGeom>
          <a:noFill/>
          <a:ln w="9525">
            <a:noFill/>
            <a:miter lim="800000"/>
            <a:headEnd/>
            <a:tailEnd/>
          </a:ln>
        </p:spPr>
      </p:pic>
      <p:sp>
        <p:nvSpPr>
          <p:cNvPr id="5123" name="Text Box 3"/>
          <p:cNvSpPr txBox="1">
            <a:spLocks noChangeArrowheads="1"/>
          </p:cNvSpPr>
          <p:nvPr/>
        </p:nvSpPr>
        <p:spPr bwMode="auto">
          <a:xfrm>
            <a:off x="4321175" y="4295775"/>
            <a:ext cx="284163" cy="523875"/>
          </a:xfrm>
          <a:prstGeom prst="rect">
            <a:avLst/>
          </a:prstGeom>
          <a:noFill/>
          <a:ln w="9525">
            <a:noFill/>
            <a:miter lim="800000"/>
            <a:headEnd/>
            <a:tailEnd/>
          </a:ln>
        </p:spPr>
        <p:txBody>
          <a:bodyPr wrap="none">
            <a:spAutoFit/>
          </a:bodyPr>
          <a:lstStyle/>
          <a:p>
            <a:r>
              <a:rPr lang="en-US" sz="2800">
                <a:solidFill>
                  <a:srgbClr val="66FF33"/>
                </a:solidFill>
              </a:rPr>
              <a:t>.</a:t>
            </a:r>
          </a:p>
        </p:txBody>
      </p:sp>
      <p:pic>
        <p:nvPicPr>
          <p:cNvPr id="26628" name="Picture 4" descr="birdTran"/>
          <p:cNvPicPr>
            <a:picLocks noChangeAspect="1" noChangeArrowheads="1" noCrop="1"/>
          </p:cNvPicPr>
          <p:nvPr/>
        </p:nvPicPr>
        <p:blipFill>
          <a:blip r:embed="rId3"/>
          <a:srcRect/>
          <a:stretch>
            <a:fillRect/>
          </a:stretch>
        </p:blipFill>
        <p:spPr bwMode="auto">
          <a:xfrm flipH="1">
            <a:off x="4314825" y="2209800"/>
            <a:ext cx="1095375" cy="1095375"/>
          </a:xfrm>
          <a:prstGeom prst="rect">
            <a:avLst/>
          </a:prstGeom>
          <a:noFill/>
          <a:ln w="9525">
            <a:noFill/>
            <a:miter lim="800000"/>
            <a:headEnd/>
            <a:tailEnd/>
          </a:ln>
        </p:spPr>
      </p:pic>
      <p:pic>
        <p:nvPicPr>
          <p:cNvPr id="26629" name="Picture 5" descr="birdTran"/>
          <p:cNvPicPr>
            <a:picLocks noChangeAspect="1" noChangeArrowheads="1" noCrop="1"/>
          </p:cNvPicPr>
          <p:nvPr/>
        </p:nvPicPr>
        <p:blipFill>
          <a:blip r:embed="rId3"/>
          <a:srcRect/>
          <a:stretch>
            <a:fillRect/>
          </a:stretch>
        </p:blipFill>
        <p:spPr bwMode="auto">
          <a:xfrm flipH="1">
            <a:off x="2057400" y="2714625"/>
            <a:ext cx="1095375" cy="1095375"/>
          </a:xfrm>
          <a:prstGeom prst="rect">
            <a:avLst/>
          </a:prstGeom>
          <a:noFill/>
          <a:ln w="9525">
            <a:noFill/>
            <a:miter lim="800000"/>
            <a:headEnd/>
            <a:tailEnd/>
          </a:ln>
        </p:spPr>
      </p:pic>
      <p:pic>
        <p:nvPicPr>
          <p:cNvPr id="26630" name="Picture 6" descr="birdTran"/>
          <p:cNvPicPr>
            <a:picLocks noChangeAspect="1" noChangeArrowheads="1" noCrop="1"/>
          </p:cNvPicPr>
          <p:nvPr/>
        </p:nvPicPr>
        <p:blipFill>
          <a:blip r:embed="rId3"/>
          <a:srcRect/>
          <a:stretch>
            <a:fillRect/>
          </a:stretch>
        </p:blipFill>
        <p:spPr bwMode="auto">
          <a:xfrm flipH="1">
            <a:off x="2743200" y="914400"/>
            <a:ext cx="1095375" cy="1095375"/>
          </a:xfrm>
          <a:prstGeom prst="rect">
            <a:avLst/>
          </a:prstGeom>
          <a:noFill/>
          <a:ln w="9525">
            <a:noFill/>
            <a:miter lim="800000"/>
            <a:headEnd/>
            <a:tailEnd/>
          </a:ln>
        </p:spPr>
      </p:pic>
      <p:pic>
        <p:nvPicPr>
          <p:cNvPr id="26631" name="Picture 7" descr="birdTran"/>
          <p:cNvPicPr>
            <a:picLocks noChangeAspect="1" noChangeArrowheads="1" noCrop="1"/>
          </p:cNvPicPr>
          <p:nvPr/>
        </p:nvPicPr>
        <p:blipFill>
          <a:blip r:embed="rId3"/>
          <a:srcRect/>
          <a:stretch>
            <a:fillRect/>
          </a:stretch>
        </p:blipFill>
        <p:spPr bwMode="auto">
          <a:xfrm flipH="1">
            <a:off x="3248025" y="2409825"/>
            <a:ext cx="1095375" cy="1095375"/>
          </a:xfrm>
          <a:prstGeom prst="rect">
            <a:avLst/>
          </a:prstGeom>
          <a:noFill/>
          <a:ln w="9525">
            <a:noFill/>
            <a:miter lim="800000"/>
            <a:headEnd/>
            <a:tailEnd/>
          </a:ln>
        </p:spPr>
      </p:pic>
      <p:pic>
        <p:nvPicPr>
          <p:cNvPr id="26632" name="Picture 8" descr="birdTran"/>
          <p:cNvPicPr>
            <a:picLocks noChangeAspect="1" noChangeArrowheads="1" noCrop="1"/>
          </p:cNvPicPr>
          <p:nvPr/>
        </p:nvPicPr>
        <p:blipFill>
          <a:blip r:embed="rId3"/>
          <a:srcRect/>
          <a:stretch>
            <a:fillRect/>
          </a:stretch>
        </p:blipFill>
        <p:spPr bwMode="auto">
          <a:xfrm flipH="1">
            <a:off x="3657600" y="1676400"/>
            <a:ext cx="1095375" cy="1095375"/>
          </a:xfrm>
          <a:prstGeom prst="rect">
            <a:avLst/>
          </a:prstGeom>
          <a:noFill/>
          <a:ln w="9525">
            <a:noFill/>
            <a:miter lim="800000"/>
            <a:headEnd/>
            <a:tailEnd/>
          </a:ln>
        </p:spPr>
      </p:pic>
      <p:pic>
        <p:nvPicPr>
          <p:cNvPr id="26633" name="Picture 9" descr="birdTran"/>
          <p:cNvPicPr>
            <a:picLocks noChangeAspect="1" noChangeArrowheads="1" noCrop="1"/>
          </p:cNvPicPr>
          <p:nvPr/>
        </p:nvPicPr>
        <p:blipFill>
          <a:blip r:embed="rId3"/>
          <a:srcRect/>
          <a:stretch>
            <a:fillRect/>
          </a:stretch>
        </p:blipFill>
        <p:spPr bwMode="auto">
          <a:xfrm flipH="1">
            <a:off x="2714625" y="3505200"/>
            <a:ext cx="1095375" cy="1095375"/>
          </a:xfrm>
          <a:prstGeom prst="rect">
            <a:avLst/>
          </a:prstGeom>
          <a:noFill/>
          <a:ln w="9525">
            <a:noFill/>
            <a:miter lim="800000"/>
            <a:headEnd/>
            <a:tailEnd/>
          </a:ln>
        </p:spPr>
      </p:pic>
      <p:pic>
        <p:nvPicPr>
          <p:cNvPr id="26634" name="Picture 10" descr="birdTran"/>
          <p:cNvPicPr>
            <a:picLocks noChangeAspect="1" noChangeArrowheads="1" noCrop="1"/>
          </p:cNvPicPr>
          <p:nvPr/>
        </p:nvPicPr>
        <p:blipFill>
          <a:blip r:embed="rId3"/>
          <a:srcRect/>
          <a:stretch>
            <a:fillRect/>
          </a:stretch>
        </p:blipFill>
        <p:spPr bwMode="auto">
          <a:xfrm flipH="1">
            <a:off x="2362200" y="1600200"/>
            <a:ext cx="1095375" cy="1095375"/>
          </a:xfrm>
          <a:prstGeom prst="rect">
            <a:avLst/>
          </a:prstGeom>
          <a:noFill/>
          <a:ln w="9525">
            <a:noFill/>
            <a:miter lim="800000"/>
            <a:headEnd/>
            <a:tailEnd/>
          </a:ln>
        </p:spPr>
      </p:pic>
      <p:pic>
        <p:nvPicPr>
          <p:cNvPr id="26635" name="Picture 11" descr="birdTran"/>
          <p:cNvPicPr>
            <a:picLocks noChangeAspect="1" noChangeArrowheads="1" noCrop="1"/>
          </p:cNvPicPr>
          <p:nvPr/>
        </p:nvPicPr>
        <p:blipFill>
          <a:blip r:embed="rId3"/>
          <a:srcRect/>
          <a:stretch>
            <a:fillRect/>
          </a:stretch>
        </p:blipFill>
        <p:spPr bwMode="auto">
          <a:xfrm flipH="1">
            <a:off x="1676400" y="3962400"/>
            <a:ext cx="1095375" cy="1095375"/>
          </a:xfrm>
          <a:prstGeom prst="rect">
            <a:avLst/>
          </a:prstGeom>
          <a:noFill/>
          <a:ln w="9525">
            <a:noFill/>
            <a:miter lim="800000"/>
            <a:headEnd/>
            <a:tailEnd/>
          </a:ln>
        </p:spPr>
      </p:pic>
      <p:pic>
        <p:nvPicPr>
          <p:cNvPr id="26636" name="Picture 12" descr="birdTran"/>
          <p:cNvPicPr>
            <a:picLocks noChangeAspect="1" noChangeArrowheads="1" noCrop="1"/>
          </p:cNvPicPr>
          <p:nvPr/>
        </p:nvPicPr>
        <p:blipFill>
          <a:blip r:embed="rId3"/>
          <a:srcRect/>
          <a:stretch>
            <a:fillRect/>
          </a:stretch>
        </p:blipFill>
        <p:spPr bwMode="auto">
          <a:xfrm rot="1297954" flipH="1">
            <a:off x="5883275" y="3825875"/>
            <a:ext cx="1279525" cy="1279525"/>
          </a:xfrm>
          <a:prstGeom prst="rect">
            <a:avLst/>
          </a:prstGeom>
          <a:noFill/>
          <a:ln w="9525">
            <a:noFill/>
            <a:miter lim="800000"/>
            <a:headEnd/>
            <a:tailEnd/>
          </a:ln>
        </p:spPr>
      </p:pic>
      <p:pic>
        <p:nvPicPr>
          <p:cNvPr id="26637" name="Picture 13" descr="birdTran"/>
          <p:cNvPicPr>
            <a:picLocks noChangeAspect="1" noChangeArrowheads="1" noCrop="1"/>
          </p:cNvPicPr>
          <p:nvPr/>
        </p:nvPicPr>
        <p:blipFill>
          <a:blip r:embed="rId3"/>
          <a:srcRect/>
          <a:stretch>
            <a:fillRect/>
          </a:stretch>
        </p:blipFill>
        <p:spPr bwMode="auto">
          <a:xfrm flipH="1">
            <a:off x="4038600" y="3248025"/>
            <a:ext cx="1095375" cy="1095375"/>
          </a:xfrm>
          <a:prstGeom prst="rect">
            <a:avLst/>
          </a:prstGeom>
          <a:noFill/>
          <a:ln w="9525">
            <a:noFill/>
            <a:miter lim="800000"/>
            <a:headEnd/>
            <a:tailEnd/>
          </a:ln>
        </p:spPr>
      </p:pic>
      <p:pic>
        <p:nvPicPr>
          <p:cNvPr id="5134" name="Picture 14" descr="hdtn4"/>
          <p:cNvPicPr>
            <a:picLocks noChangeAspect="1" noChangeArrowheads="1"/>
          </p:cNvPicPr>
          <p:nvPr/>
        </p:nvPicPr>
        <p:blipFill>
          <a:blip r:embed="rId4"/>
          <a:srcRect/>
          <a:stretch>
            <a:fillRect/>
          </a:stretch>
        </p:blipFill>
        <p:spPr bwMode="auto">
          <a:xfrm rot="5400000">
            <a:off x="5562600" y="3276600"/>
            <a:ext cx="6858000" cy="304800"/>
          </a:xfrm>
          <a:prstGeom prst="rect">
            <a:avLst/>
          </a:prstGeom>
          <a:noFill/>
          <a:ln w="9525">
            <a:noFill/>
            <a:miter lim="800000"/>
            <a:headEnd/>
            <a:tailEnd/>
          </a:ln>
        </p:spPr>
      </p:pic>
      <p:pic>
        <p:nvPicPr>
          <p:cNvPr id="5135" name="Picture 15" descr="hdtn4"/>
          <p:cNvPicPr>
            <a:picLocks noChangeAspect="1" noChangeArrowheads="1"/>
          </p:cNvPicPr>
          <p:nvPr/>
        </p:nvPicPr>
        <p:blipFill>
          <a:blip r:embed="rId4"/>
          <a:srcRect/>
          <a:stretch>
            <a:fillRect/>
          </a:stretch>
        </p:blipFill>
        <p:spPr bwMode="auto">
          <a:xfrm flipH="1">
            <a:off x="0" y="6553200"/>
            <a:ext cx="9144000" cy="304800"/>
          </a:xfrm>
          <a:prstGeom prst="rect">
            <a:avLst/>
          </a:prstGeom>
          <a:noFill/>
          <a:ln w="9525">
            <a:noFill/>
            <a:miter lim="800000"/>
            <a:headEnd/>
            <a:tailEnd/>
          </a:ln>
        </p:spPr>
      </p:pic>
      <p:pic>
        <p:nvPicPr>
          <p:cNvPr id="5136" name="Picture 16" descr="hdtn4"/>
          <p:cNvPicPr>
            <a:picLocks noChangeAspect="1" noChangeArrowheads="1"/>
          </p:cNvPicPr>
          <p:nvPr/>
        </p:nvPicPr>
        <p:blipFill>
          <a:blip r:embed="rId4"/>
          <a:srcRect/>
          <a:stretch>
            <a:fillRect/>
          </a:stretch>
        </p:blipFill>
        <p:spPr bwMode="auto">
          <a:xfrm rot="-5400000">
            <a:off x="-3276600" y="3276600"/>
            <a:ext cx="6858000" cy="304800"/>
          </a:xfrm>
          <a:prstGeom prst="rect">
            <a:avLst/>
          </a:prstGeom>
          <a:noFill/>
          <a:ln w="9525">
            <a:noFill/>
            <a:miter lim="800000"/>
            <a:headEnd/>
            <a:tailEnd/>
          </a:ln>
        </p:spPr>
      </p:pic>
      <p:pic>
        <p:nvPicPr>
          <p:cNvPr id="5137" name="Picture 17" descr="hdtn4"/>
          <p:cNvPicPr>
            <a:picLocks noChangeAspect="1" noChangeArrowheads="1"/>
          </p:cNvPicPr>
          <p:nvPr/>
        </p:nvPicPr>
        <p:blipFill>
          <a:blip r:embed="rId4"/>
          <a:srcRect/>
          <a:stretch>
            <a:fillRect/>
          </a:stretch>
        </p:blipFill>
        <p:spPr bwMode="auto">
          <a:xfrm>
            <a:off x="0" y="0"/>
            <a:ext cx="8839200" cy="304800"/>
          </a:xfrm>
          <a:prstGeom prst="rect">
            <a:avLst/>
          </a:prstGeom>
          <a:noFill/>
          <a:ln w="9525">
            <a:noFill/>
            <a:miter lim="800000"/>
            <a:headEnd/>
            <a:tailEnd/>
          </a:ln>
        </p:spPr>
      </p:pic>
      <p:sp>
        <p:nvSpPr>
          <p:cNvPr id="5138" name="Text Box 18"/>
          <p:cNvSpPr txBox="1">
            <a:spLocks noChangeArrowheads="1"/>
          </p:cNvSpPr>
          <p:nvPr/>
        </p:nvSpPr>
        <p:spPr bwMode="auto">
          <a:xfrm>
            <a:off x="4175125" y="4608513"/>
            <a:ext cx="3368675" cy="366712"/>
          </a:xfrm>
          <a:prstGeom prst="rect">
            <a:avLst/>
          </a:prstGeom>
          <a:noFill/>
          <a:ln w="9525">
            <a:noFill/>
            <a:miter lim="800000"/>
            <a:headEnd/>
            <a:tailEnd/>
          </a:ln>
        </p:spPr>
        <p:txBody>
          <a:bodyPr>
            <a:spAutoFit/>
          </a:bodyPr>
          <a:lstStyle/>
          <a:p>
            <a:endParaRPr lang="en-US"/>
          </a:p>
        </p:txBody>
      </p:sp>
      <p:sp>
        <p:nvSpPr>
          <p:cNvPr id="26643" name="WordArt 19"/>
          <p:cNvSpPr>
            <a:spLocks noChangeArrowheads="1" noChangeShapeType="1" noTextEdit="1"/>
          </p:cNvSpPr>
          <p:nvPr/>
        </p:nvSpPr>
        <p:spPr bwMode="auto">
          <a:xfrm>
            <a:off x="1219200" y="3886200"/>
            <a:ext cx="6096000" cy="2514600"/>
          </a:xfrm>
          <a:prstGeom prst="rect">
            <a:avLst/>
          </a:prstGeom>
        </p:spPr>
        <p:txBody>
          <a:bodyPr wrap="none" fromWordArt="1">
            <a:prstTxWarp prst="textDoubleWave1">
              <a:avLst>
                <a:gd name="adj1" fmla="val 6500"/>
                <a:gd name="adj2" fmla="val 0"/>
              </a:avLst>
            </a:prstTxWarp>
          </a:bodyPr>
          <a:lstStyle/>
          <a:p>
            <a:pPr algn="ctr"/>
            <a:r>
              <a:rPr lang="en-US" sz="4400" kern="10" spc="-440">
                <a:ln w="12700">
                  <a:solidFill>
                    <a:srgbClr val="000099"/>
                  </a:solidFill>
                  <a:round/>
                  <a:headEnd/>
                  <a:tailEnd/>
                </a:ln>
                <a:solidFill>
                  <a:srgbClr val="33CCFF"/>
                </a:solidFill>
                <a:effectLst>
                  <a:outerShdw dist="125724" dir="18900000" algn="ctr" rotWithShape="0">
                    <a:srgbClr val="000099"/>
                  </a:outerShdw>
                </a:effectLst>
                <a:latin typeface="Arial"/>
                <a:cs typeface="Arial"/>
              </a:rPr>
              <a:t>Bài giảng khoa học - 5</a:t>
            </a:r>
          </a:p>
        </p:txBody>
      </p:sp>
      <p:sp>
        <p:nvSpPr>
          <p:cNvPr id="5140" name="Text Box 20"/>
          <p:cNvSpPr txBox="1">
            <a:spLocks noChangeArrowheads="1"/>
          </p:cNvSpPr>
          <p:nvPr/>
        </p:nvSpPr>
        <p:spPr bwMode="auto">
          <a:xfrm>
            <a:off x="4784725" y="5675313"/>
            <a:ext cx="2911475" cy="366712"/>
          </a:xfrm>
          <a:prstGeom prst="rect">
            <a:avLst/>
          </a:prstGeom>
          <a:noFill/>
          <a:ln w="9525">
            <a:noFill/>
            <a:miter lim="800000"/>
            <a:headEnd/>
            <a:tailEnd/>
          </a:ln>
        </p:spPr>
        <p:txBody>
          <a:bodyPr>
            <a:spAutoFit/>
          </a:bodyPr>
          <a:lstStyle/>
          <a:p>
            <a:endParaRPr lang="en-US"/>
          </a:p>
        </p:txBody>
      </p:sp>
      <p:sp>
        <p:nvSpPr>
          <p:cNvPr id="5141" name="Text Box 21"/>
          <p:cNvSpPr txBox="1">
            <a:spLocks noChangeArrowheads="1"/>
          </p:cNvSpPr>
          <p:nvPr/>
        </p:nvSpPr>
        <p:spPr bwMode="auto">
          <a:xfrm>
            <a:off x="4708525" y="5751513"/>
            <a:ext cx="2225675" cy="366712"/>
          </a:xfrm>
          <a:prstGeom prst="rect">
            <a:avLst/>
          </a:prstGeom>
          <a:noFill/>
          <a:ln w="9525">
            <a:noFill/>
            <a:miter lim="800000"/>
            <a:headEnd/>
            <a:tailEnd/>
          </a:ln>
        </p:spPr>
        <p:txBody>
          <a:bodyPr>
            <a:spAutoFit/>
          </a:bodyPr>
          <a:lstStyle/>
          <a:p>
            <a:endParaRPr lang="en-US"/>
          </a:p>
        </p:txBody>
      </p:sp>
      <p:pic>
        <p:nvPicPr>
          <p:cNvPr id="5142" name="Picture 23" descr="spinning_globe"/>
          <p:cNvPicPr>
            <a:picLocks noChangeAspect="1" noChangeArrowheads="1" noCrop="1"/>
          </p:cNvPicPr>
          <p:nvPr/>
        </p:nvPicPr>
        <p:blipFill>
          <a:blip r:embed="rId5"/>
          <a:srcRect/>
          <a:stretch>
            <a:fillRect/>
          </a:stretch>
        </p:blipFill>
        <p:spPr bwMode="auto">
          <a:xfrm>
            <a:off x="6400800" y="609600"/>
            <a:ext cx="1752600" cy="1752600"/>
          </a:xfrm>
          <a:prstGeom prst="rect">
            <a:avLst/>
          </a:prstGeom>
          <a:noFill/>
          <a:ln w="9525">
            <a:noFill/>
            <a:miter lim="800000"/>
            <a:headEnd/>
            <a:tailEnd/>
          </a:ln>
        </p:spPr>
      </p:pic>
      <p:pic>
        <p:nvPicPr>
          <p:cNvPr id="5143" name="Picture 24" descr="galleon"/>
          <p:cNvPicPr>
            <a:picLocks noChangeAspect="1" noChangeArrowheads="1"/>
          </p:cNvPicPr>
          <p:nvPr/>
        </p:nvPicPr>
        <p:blipFill>
          <a:blip r:embed="rId6"/>
          <a:srcRect/>
          <a:stretch>
            <a:fillRect/>
          </a:stretch>
        </p:blipFill>
        <p:spPr bwMode="auto">
          <a:xfrm>
            <a:off x="609600" y="1828800"/>
            <a:ext cx="1371600" cy="1371600"/>
          </a:xfrm>
          <a:prstGeom prst="rect">
            <a:avLst/>
          </a:prstGeom>
          <a:noFill/>
          <a:ln w="9525">
            <a:noFill/>
            <a:miter lim="800000"/>
            <a:headEnd/>
            <a:tailEnd/>
          </a:ln>
        </p:spPr>
      </p:pic>
    </p:spTree>
  </p:cSld>
  <p:clrMapOvr>
    <a:masterClrMapping/>
  </p:clrMapOvr>
  <p:transition spd="slow" advClick="0" advTm="4000">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accel="50000" decel="50000" fill="hold" nodeType="withEffect">
                                  <p:stCondLst>
                                    <p:cond delay="0"/>
                                  </p:stCondLst>
                                  <p:childTnLst>
                                    <p:animMotion origin="layout" path="M 5.27778E-6 -6.41618E-6 C 0.00921 -0.09365 0.01841 -0.18706 0.00331 -0.23469 C -0.0118 -0.28232 -0.05121 -0.28394 -0.09044 -0.28533 " pathEditMode="relative" ptsTypes="aaA">
                                      <p:cBhvr>
                                        <p:cTn id="6" dur="3000" fill="hold"/>
                                        <p:tgtEl>
                                          <p:spTgt spid="26636"/>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0 0 C -0.01441 -0.04347 -0.02865 -0.08671 -0.03663 -0.11214 C -0.04462 -0.13758 -0.04618 -0.14498 -0.04775 -0.15237 " pathEditMode="relative" ptsTypes="aaA">
                                      <p:cBhvr>
                                        <p:cTn id="8" dur="2000" fill="hold"/>
                                        <p:tgtEl>
                                          <p:spTgt spid="26628"/>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 0 C -0.01441 -0.04347 -0.02865 -0.08671 -0.03663 -0.11214 C -0.04462 -0.13758 -0.04618 -0.14498 -0.04775 -0.15237 " pathEditMode="relative" ptsTypes="aaA">
                                      <p:cBhvr>
                                        <p:cTn id="10" dur="2000" fill="hold"/>
                                        <p:tgtEl>
                                          <p:spTgt spid="26629"/>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0 0 C -0.01441 -0.04347 -0.02865 -0.08671 -0.03663 -0.11214 C -0.04462 -0.13758 -0.04618 -0.14498 -0.04775 -0.15237 " pathEditMode="relative" ptsTypes="aaA">
                                      <p:cBhvr>
                                        <p:cTn id="12" dur="2000" fill="hold"/>
                                        <p:tgtEl>
                                          <p:spTgt spid="26630"/>
                                        </p:tgtEl>
                                        <p:attrNameLst>
                                          <p:attrName>ppt_x</p:attrName>
                                          <p:attrName>ppt_y</p:attrName>
                                        </p:attrNameLst>
                                      </p:cBhvr>
                                    </p:animMotion>
                                  </p:childTnLst>
                                </p:cTn>
                              </p:par>
                              <p:par>
                                <p:cTn id="13" presetID="0" presetClass="path" presetSubtype="0" accel="50000" decel="50000" fill="hold" nodeType="withEffect">
                                  <p:stCondLst>
                                    <p:cond delay="0"/>
                                  </p:stCondLst>
                                  <p:childTnLst>
                                    <p:animMotion origin="layout" path="M 0 0 C -0.01441 -0.04347 -0.02865 -0.08671 -0.03663 -0.11214 C -0.04462 -0.13758 -0.04618 -0.14498 -0.04775 -0.15237 " pathEditMode="relative" ptsTypes="aaA">
                                      <p:cBhvr>
                                        <p:cTn id="14" dur="2000" fill="hold"/>
                                        <p:tgtEl>
                                          <p:spTgt spid="26631"/>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 0 C -0.01441 -0.04347 -0.02865 -0.08671 -0.03663 -0.11214 C -0.04462 -0.13758 -0.04618 -0.14498 -0.04775 -0.15237 " pathEditMode="relative" ptsTypes="aaA">
                                      <p:cBhvr>
                                        <p:cTn id="16" dur="2000" fill="hold"/>
                                        <p:tgtEl>
                                          <p:spTgt spid="26632"/>
                                        </p:tgtEl>
                                        <p:attrNameLst>
                                          <p:attrName>ppt_x</p:attrName>
                                          <p:attrName>ppt_y</p:attrName>
                                        </p:attrNameLst>
                                      </p:cBhvr>
                                    </p:animMotion>
                                  </p:childTnLst>
                                </p:cTn>
                              </p:par>
                              <p:par>
                                <p:cTn id="17" presetID="0" presetClass="path" presetSubtype="0" accel="50000" decel="50000" fill="hold" nodeType="withEffect">
                                  <p:stCondLst>
                                    <p:cond delay="0"/>
                                  </p:stCondLst>
                                  <p:childTnLst>
                                    <p:animMotion origin="layout" path="M 0 0 C -0.01441 -0.04347 -0.02865 -0.08671 -0.03663 -0.11214 C -0.04462 -0.13758 -0.04618 -0.14498 -0.04775 -0.15237 " pathEditMode="relative" ptsTypes="aaA">
                                      <p:cBhvr>
                                        <p:cTn id="18" dur="2000" fill="hold"/>
                                        <p:tgtEl>
                                          <p:spTgt spid="26633"/>
                                        </p:tgtEl>
                                        <p:attrNameLst>
                                          <p:attrName>ppt_x</p:attrName>
                                          <p:attrName>ppt_y</p:attrName>
                                        </p:attrNameLst>
                                      </p:cBhvr>
                                    </p:animMotion>
                                  </p:childTnLst>
                                </p:cTn>
                              </p:par>
                              <p:par>
                                <p:cTn id="19" presetID="0" presetClass="path" presetSubtype="0" accel="50000" decel="50000" fill="hold" nodeType="withEffect">
                                  <p:stCondLst>
                                    <p:cond delay="0"/>
                                  </p:stCondLst>
                                  <p:childTnLst>
                                    <p:animMotion origin="layout" path="M 0 0 C -0.01441 -0.04347 -0.02865 -0.08671 -0.03663 -0.11214 C -0.04462 -0.13758 -0.04618 -0.14498 -0.04775 -0.15237 " pathEditMode="relative" ptsTypes="aaA">
                                      <p:cBhvr>
                                        <p:cTn id="20" dur="2000" fill="hold"/>
                                        <p:tgtEl>
                                          <p:spTgt spid="26634"/>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 0 C -0.01441 -0.04347 -0.02865 -0.08671 -0.03663 -0.11214 C -0.04462 -0.13758 -0.04618 -0.14498 -0.04775 -0.15237 " pathEditMode="relative" ptsTypes="aaA">
                                      <p:cBhvr>
                                        <p:cTn id="22" dur="2000" fill="hold"/>
                                        <p:tgtEl>
                                          <p:spTgt spid="26635"/>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 0 C -0.01441 -0.04347 -0.02865 -0.08671 -0.03663 -0.11214 C -0.04462 -0.13758 -0.04618 -0.14498 -0.04775 -0.15237 " pathEditMode="relative" rAng="0" ptsTypes="aaA">
                                      <p:cBhvr>
                                        <p:cTn id="24" dur="2000" fill="hold"/>
                                        <p:tgtEl>
                                          <p:spTgt spid="26637"/>
                                        </p:tgtEl>
                                        <p:attrNameLst>
                                          <p:attrName>ppt_x</p:attrName>
                                          <p:attrName>ppt_y</p:attrName>
                                        </p:attrNameLst>
                                      </p:cBhvr>
                                      <p:rCtr x="0" y="0"/>
                                    </p:animMotion>
                                  </p:childTnLst>
                                </p:cTn>
                              </p:par>
                            </p:childTnLst>
                          </p:cTn>
                        </p:par>
                        <p:par>
                          <p:cTn id="25" fill="hold" nodeType="afterGroup">
                            <p:stCondLst>
                              <p:cond delay="3000"/>
                            </p:stCondLst>
                            <p:childTnLst>
                              <p:par>
                                <p:cTn id="26" presetID="35" presetClass="entr" presetSubtype="0" fill="hold" grpId="0" nodeType="afterEffect">
                                  <p:stCondLst>
                                    <p:cond delay="0"/>
                                  </p:stCondLst>
                                  <p:childTnLst>
                                    <p:set>
                                      <p:cBhvr>
                                        <p:cTn id="27" dur="1" fill="hold">
                                          <p:stCondLst>
                                            <p:cond delay="0"/>
                                          </p:stCondLst>
                                        </p:cTn>
                                        <p:tgtEl>
                                          <p:spTgt spid="26643"/>
                                        </p:tgtEl>
                                        <p:attrNameLst>
                                          <p:attrName>style.visibility</p:attrName>
                                        </p:attrNameLst>
                                      </p:cBhvr>
                                      <p:to>
                                        <p:strVal val="visible"/>
                                      </p:to>
                                    </p:set>
                                    <p:animEffect transition="in" filter="fade">
                                      <p:cBhvr>
                                        <p:cTn id="28" dur="2000"/>
                                        <p:tgtEl>
                                          <p:spTgt spid="26643"/>
                                        </p:tgtEl>
                                      </p:cBhvr>
                                    </p:animEffect>
                                    <p:anim calcmode="lin" valueType="num">
                                      <p:cBhvr>
                                        <p:cTn id="29" dur="2000" fill="hold"/>
                                        <p:tgtEl>
                                          <p:spTgt spid="26643"/>
                                        </p:tgtEl>
                                        <p:attrNameLst>
                                          <p:attrName>style.rotation</p:attrName>
                                        </p:attrNameLst>
                                      </p:cBhvr>
                                      <p:tavLst>
                                        <p:tav tm="0">
                                          <p:val>
                                            <p:fltVal val="720"/>
                                          </p:val>
                                        </p:tav>
                                        <p:tav tm="100000">
                                          <p:val>
                                            <p:fltVal val="0"/>
                                          </p:val>
                                        </p:tav>
                                      </p:tavLst>
                                    </p:anim>
                                    <p:anim calcmode="lin" valueType="num">
                                      <p:cBhvr>
                                        <p:cTn id="30" dur="2000" fill="hold"/>
                                        <p:tgtEl>
                                          <p:spTgt spid="26643"/>
                                        </p:tgtEl>
                                        <p:attrNameLst>
                                          <p:attrName>ppt_h</p:attrName>
                                        </p:attrNameLst>
                                      </p:cBhvr>
                                      <p:tavLst>
                                        <p:tav tm="0">
                                          <p:val>
                                            <p:fltVal val="0"/>
                                          </p:val>
                                        </p:tav>
                                        <p:tav tm="100000">
                                          <p:val>
                                            <p:strVal val="#ppt_h"/>
                                          </p:val>
                                        </p:tav>
                                      </p:tavLst>
                                    </p:anim>
                                    <p:anim calcmode="lin" valueType="num">
                                      <p:cBhvr>
                                        <p:cTn id="31" dur="2000" fill="hold"/>
                                        <p:tgtEl>
                                          <p:spTgt spid="2664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3"/>
          <p:cNvSpPr txBox="1">
            <a:spLocks noChangeArrowheads="1"/>
          </p:cNvSpPr>
          <p:nvPr/>
        </p:nvSpPr>
        <p:spPr bwMode="auto">
          <a:xfrm>
            <a:off x="3657600" y="979488"/>
            <a:ext cx="2209800" cy="579437"/>
          </a:xfrm>
          <a:prstGeom prst="rect">
            <a:avLst/>
          </a:prstGeom>
          <a:noFill/>
          <a:ln w="9525">
            <a:noFill/>
            <a:miter lim="800000"/>
            <a:headEnd/>
            <a:tailEnd/>
          </a:ln>
        </p:spPr>
        <p:txBody>
          <a:bodyPr>
            <a:spAutoFit/>
          </a:bodyPr>
          <a:lstStyle/>
          <a:p>
            <a:pPr eaLnBrk="0" hangingPunct="0">
              <a:spcBef>
                <a:spcPct val="50000"/>
              </a:spcBef>
            </a:pPr>
            <a:r>
              <a:rPr lang="en-US" sz="3200" b="1" u="sng"/>
              <a:t>Khoa học</a:t>
            </a:r>
          </a:p>
        </p:txBody>
      </p:sp>
      <p:sp>
        <p:nvSpPr>
          <p:cNvPr id="3076" name="AutoShape 4"/>
          <p:cNvSpPr>
            <a:spLocks noChangeArrowheads="1"/>
          </p:cNvSpPr>
          <p:nvPr/>
        </p:nvSpPr>
        <p:spPr bwMode="auto">
          <a:xfrm>
            <a:off x="2743200" y="1828800"/>
            <a:ext cx="5029200" cy="2667000"/>
          </a:xfrm>
          <a:prstGeom prst="cloudCallout">
            <a:avLst>
              <a:gd name="adj1" fmla="val -64204"/>
              <a:gd name="adj2" fmla="val 68690"/>
            </a:avLst>
          </a:prstGeom>
          <a:solidFill>
            <a:schemeClr val="bg1"/>
          </a:solidFill>
          <a:ln w="57150">
            <a:solidFill>
              <a:srgbClr val="FFFF00"/>
            </a:solidFill>
            <a:round/>
            <a:headEnd/>
            <a:tailEnd/>
          </a:ln>
        </p:spPr>
        <p:txBody>
          <a:bodyPr/>
          <a:lstStyle/>
          <a:p>
            <a:pPr algn="ctr" eaLnBrk="0" hangingPunct="0"/>
            <a:r>
              <a:rPr lang="en-US" sz="2800" b="1">
                <a:solidFill>
                  <a:srgbClr val="FF00FF"/>
                </a:solidFill>
              </a:rPr>
              <a:t>Mô tả tóm tắt chu trình sinh sản của b</a:t>
            </a:r>
            <a:r>
              <a:rPr lang="vi-VN" sz="2800" b="1">
                <a:solidFill>
                  <a:srgbClr val="FF00FF"/>
                </a:solidFill>
              </a:rPr>
              <a:t>ư</a:t>
            </a:r>
            <a:r>
              <a:rPr lang="en-US" sz="2800" b="1">
                <a:solidFill>
                  <a:srgbClr val="FF00FF"/>
                </a:solidFill>
              </a:rPr>
              <a:t>ớm cải?</a:t>
            </a:r>
          </a:p>
        </p:txBody>
      </p:sp>
      <p:sp>
        <p:nvSpPr>
          <p:cNvPr id="3077" name="Text Box 5"/>
          <p:cNvSpPr txBox="1">
            <a:spLocks noChangeArrowheads="1"/>
          </p:cNvSpPr>
          <p:nvPr/>
        </p:nvSpPr>
        <p:spPr bwMode="auto">
          <a:xfrm>
            <a:off x="381000" y="1600200"/>
            <a:ext cx="3124200" cy="523875"/>
          </a:xfrm>
          <a:prstGeom prst="rect">
            <a:avLst/>
          </a:prstGeom>
          <a:solidFill>
            <a:srgbClr val="A8EFF6"/>
          </a:solidFill>
          <a:ln w="57150">
            <a:solidFill>
              <a:srgbClr val="FF0066"/>
            </a:solidFill>
            <a:miter lim="800000"/>
            <a:headEnd/>
            <a:tailEnd/>
          </a:ln>
        </p:spPr>
        <p:txBody>
          <a:bodyPr>
            <a:spAutoFit/>
          </a:bodyPr>
          <a:lstStyle/>
          <a:p>
            <a:pPr eaLnBrk="0" hangingPunct="0">
              <a:spcBef>
                <a:spcPct val="50000"/>
              </a:spcBef>
            </a:pPr>
            <a:r>
              <a:rPr lang="en-US" sz="2800">
                <a:solidFill>
                  <a:srgbClr val="0000FF"/>
                </a:solidFill>
              </a:rPr>
              <a:t>    Kiểm tra bài cũ</a:t>
            </a:r>
          </a:p>
        </p:txBody>
      </p:sp>
      <p:sp>
        <p:nvSpPr>
          <p:cNvPr id="3078" name="AutoShape 6"/>
          <p:cNvSpPr>
            <a:spLocks noChangeArrowheads="1"/>
          </p:cNvSpPr>
          <p:nvPr/>
        </p:nvSpPr>
        <p:spPr bwMode="auto">
          <a:xfrm>
            <a:off x="2819400" y="1828800"/>
            <a:ext cx="5257800" cy="2592388"/>
          </a:xfrm>
          <a:prstGeom prst="cloudCallout">
            <a:avLst>
              <a:gd name="adj1" fmla="val -64431"/>
              <a:gd name="adj2" fmla="val 79519"/>
            </a:avLst>
          </a:prstGeom>
          <a:solidFill>
            <a:schemeClr val="bg1"/>
          </a:solidFill>
          <a:ln w="57150">
            <a:solidFill>
              <a:srgbClr val="FFFF00"/>
            </a:solidFill>
            <a:round/>
            <a:headEnd/>
            <a:tailEnd/>
          </a:ln>
        </p:spPr>
        <p:txBody>
          <a:bodyPr/>
          <a:lstStyle/>
          <a:p>
            <a:pPr algn="ctr" eaLnBrk="0" hangingPunct="0"/>
            <a:r>
              <a:rPr lang="en-US" sz="2800" b="1"/>
              <a:t>Nêu một số cách diệt ruồi mà em biết ? </a:t>
            </a:r>
          </a:p>
        </p:txBody>
      </p:sp>
      <p:pic>
        <p:nvPicPr>
          <p:cNvPr id="3079" name="Picture 7" descr="10"/>
          <p:cNvPicPr>
            <a:picLocks noChangeAspect="1" noChangeArrowheads="1" noCrop="1"/>
          </p:cNvPicPr>
          <p:nvPr/>
        </p:nvPicPr>
        <p:blipFill>
          <a:blip r:embed="rId3"/>
          <a:srcRect/>
          <a:stretch>
            <a:fillRect/>
          </a:stretch>
        </p:blipFill>
        <p:spPr bwMode="auto">
          <a:xfrm>
            <a:off x="304800" y="4724400"/>
            <a:ext cx="1371600" cy="1976438"/>
          </a:xfrm>
          <a:prstGeom prst="rect">
            <a:avLst/>
          </a:prstGeom>
          <a:noFill/>
          <a:ln w="9525">
            <a:noFill/>
            <a:miter lim="800000"/>
            <a:headEnd/>
            <a:tailEnd/>
          </a:ln>
        </p:spPr>
      </p:pic>
      <p:graphicFrame>
        <p:nvGraphicFramePr>
          <p:cNvPr id="1026" name="Object 8"/>
          <p:cNvGraphicFramePr>
            <a:graphicFrameLocks noGrp="1" noChangeAspect="1"/>
          </p:cNvGraphicFramePr>
          <p:nvPr>
            <p:ph sz="half" idx="1"/>
          </p:nvPr>
        </p:nvGraphicFramePr>
        <p:xfrm>
          <a:off x="0" y="0"/>
          <a:ext cx="1314450" cy="1171575"/>
        </p:xfrm>
        <a:graphic>
          <a:graphicData uri="http://schemas.openxmlformats.org/presentationml/2006/ole">
            <mc:AlternateContent xmlns:mc="http://schemas.openxmlformats.org/markup-compatibility/2006">
              <mc:Choice xmlns:v="urn:schemas-microsoft-com:vml" Requires="v">
                <p:oleObj spid="_x0000_s1029" name="Photo Editor Photo" r:id="rId4" imgW="1314286" imgH="1171429" progId="MSPhotoEd.3">
                  <p:embed/>
                </p:oleObj>
              </mc:Choice>
              <mc:Fallback>
                <p:oleObj name="Photo Editor Photo" r:id="rId4" imgW="1314286" imgH="1171429" progId="MSPhotoEd.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314450"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9"/>
          <p:cNvGraphicFramePr>
            <a:graphicFrameLocks noGrp="1" noChangeAspect="1"/>
          </p:cNvGraphicFramePr>
          <p:nvPr>
            <p:ph sz="quarter" idx="2"/>
          </p:nvPr>
        </p:nvGraphicFramePr>
        <p:xfrm>
          <a:off x="7829550" y="0"/>
          <a:ext cx="1314450" cy="1171575"/>
        </p:xfrm>
        <a:graphic>
          <a:graphicData uri="http://schemas.openxmlformats.org/presentationml/2006/ole">
            <mc:AlternateContent xmlns:mc="http://schemas.openxmlformats.org/markup-compatibility/2006">
              <mc:Choice xmlns:v="urn:schemas-microsoft-com:vml" Requires="v">
                <p:oleObj spid="_x0000_s1030" name="Photo Editor Photo" r:id="rId6" imgW="1314286" imgH="1171429" progId="MSPhotoEd.3">
                  <p:embed/>
                </p:oleObj>
              </mc:Choice>
              <mc:Fallback>
                <p:oleObj name="Photo Editor Photo" r:id="rId6" imgW="1314286" imgH="1171429" progId="MSPhotoEd.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9550" y="0"/>
                        <a:ext cx="1314450"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10"/>
          <p:cNvGraphicFramePr>
            <a:graphicFrameLocks noGrp="1" noChangeAspect="1"/>
          </p:cNvGraphicFramePr>
          <p:nvPr>
            <p:ph sz="quarter" idx="3"/>
          </p:nvPr>
        </p:nvGraphicFramePr>
        <p:xfrm>
          <a:off x="7829550" y="5686425"/>
          <a:ext cx="1314450" cy="1171575"/>
        </p:xfrm>
        <a:graphic>
          <a:graphicData uri="http://schemas.openxmlformats.org/presentationml/2006/ole">
            <mc:AlternateContent xmlns:mc="http://schemas.openxmlformats.org/markup-compatibility/2006">
              <mc:Choice xmlns:v="urn:schemas-microsoft-com:vml" Requires="v">
                <p:oleObj spid="_x0000_s1031" name="Photo Editor Photo" r:id="rId7" imgW="1314286" imgH="1171429" progId="MSPhotoEd.3">
                  <p:embed/>
                </p:oleObj>
              </mc:Choice>
              <mc:Fallback>
                <p:oleObj name="Photo Editor Photo" r:id="rId7" imgW="1314286" imgH="1171429" progId="MSPhotoEd.3">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9550" y="5686425"/>
                        <a:ext cx="1314450" cy="117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1000" fill="hold"/>
                                        <p:tgtEl>
                                          <p:spTgt spid="3075"/>
                                        </p:tgtEl>
                                        <p:attrNameLst>
                                          <p:attrName>ppt_x</p:attrName>
                                        </p:attrNameLst>
                                      </p:cBhvr>
                                      <p:tavLst>
                                        <p:tav tm="0">
                                          <p:val>
                                            <p:strVal val="#ppt_x-.2"/>
                                          </p:val>
                                        </p:tav>
                                        <p:tav tm="100000">
                                          <p:val>
                                            <p:strVal val="#ppt_x"/>
                                          </p:val>
                                        </p:tav>
                                      </p:tavLst>
                                    </p:anim>
                                    <p:anim calcmode="lin" valueType="num">
                                      <p:cBhvr>
                                        <p:cTn id="8" dur="1000" fill="hold"/>
                                        <p:tgtEl>
                                          <p:spTgt spid="3075"/>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7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077"/>
                                        </p:tgtEl>
                                        <p:attrNameLst>
                                          <p:attrName>style.visibility</p:attrName>
                                        </p:attrNameLst>
                                      </p:cBhvr>
                                      <p:to>
                                        <p:strVal val="visible"/>
                                      </p:to>
                                    </p:set>
                                    <p:anim calcmode="discrete" valueType="clr">
                                      <p:cBhvr override="childStyle">
                                        <p:cTn id="14" dur="80"/>
                                        <p:tgtEl>
                                          <p:spTgt spid="307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077"/>
                                        </p:tgtEl>
                                        <p:attrNameLst>
                                          <p:attrName>fillcolor</p:attrName>
                                        </p:attrNameLst>
                                      </p:cBhvr>
                                      <p:tavLst>
                                        <p:tav tm="0">
                                          <p:val>
                                            <p:clrVal>
                                              <a:schemeClr val="accent2"/>
                                            </p:clrVal>
                                          </p:val>
                                        </p:tav>
                                        <p:tav tm="50000">
                                          <p:val>
                                            <p:clrVal>
                                              <a:schemeClr val="hlink"/>
                                            </p:clrVal>
                                          </p:val>
                                        </p:tav>
                                      </p:tavLst>
                                    </p:anim>
                                    <p:set>
                                      <p:cBhvr>
                                        <p:cTn id="16" dur="80"/>
                                        <p:tgtEl>
                                          <p:spTgt spid="3077"/>
                                        </p:tgtEl>
                                        <p:attrNameLst>
                                          <p:attrName>fill.type</p:attrName>
                                        </p:attrNameLst>
                                      </p:cBhvr>
                                      <p:to>
                                        <p:strVal val="solid"/>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076"/>
                                        </p:tgtEl>
                                        <p:attrNameLst>
                                          <p:attrName>style.visibility</p:attrName>
                                        </p:attrNameLst>
                                      </p:cBhvr>
                                      <p:to>
                                        <p:strVal val="visible"/>
                                      </p:to>
                                    </p:set>
                                    <p:anim calcmode="lin" valueType="num">
                                      <p:cBhvr>
                                        <p:cTn id="21" dur="500" fill="hold"/>
                                        <p:tgtEl>
                                          <p:spTgt spid="3076"/>
                                        </p:tgtEl>
                                        <p:attrNameLst>
                                          <p:attrName>ppt_w</p:attrName>
                                        </p:attrNameLst>
                                      </p:cBhvr>
                                      <p:tavLst>
                                        <p:tav tm="0">
                                          <p:val>
                                            <p:fltVal val="0"/>
                                          </p:val>
                                        </p:tav>
                                        <p:tav tm="100000">
                                          <p:val>
                                            <p:strVal val="#ppt_w"/>
                                          </p:val>
                                        </p:tav>
                                      </p:tavLst>
                                    </p:anim>
                                    <p:anim calcmode="lin" valueType="num">
                                      <p:cBhvr>
                                        <p:cTn id="22" dur="500" fill="hold"/>
                                        <p:tgtEl>
                                          <p:spTgt spid="3076"/>
                                        </p:tgtEl>
                                        <p:attrNameLst>
                                          <p:attrName>ppt_h</p:attrName>
                                        </p:attrNameLst>
                                      </p:cBhvr>
                                      <p:tavLst>
                                        <p:tav tm="0">
                                          <p:val>
                                            <p:fltVal val="0"/>
                                          </p:val>
                                        </p:tav>
                                        <p:tav tm="100000">
                                          <p:val>
                                            <p:strVal val="#ppt_h"/>
                                          </p:val>
                                        </p:tav>
                                      </p:tavLst>
                                    </p:anim>
                                    <p:animEffect transition="in" filter="fade">
                                      <p:cBhvr>
                                        <p:cTn id="23" dur="500"/>
                                        <p:tgtEl>
                                          <p:spTgt spid="3076"/>
                                        </p:tgtEl>
                                      </p:cBhvr>
                                    </p:animEffect>
                                  </p:childTnLst>
                                </p:cTn>
                              </p:par>
                              <p:par>
                                <p:cTn id="24" presetID="2" presetClass="entr" presetSubtype="4" fill="hold" nodeType="withEffect">
                                  <p:stCondLst>
                                    <p:cond delay="0"/>
                                  </p:stCondLst>
                                  <p:childTnLst>
                                    <p:set>
                                      <p:cBhvr>
                                        <p:cTn id="25" dur="1" fill="hold">
                                          <p:stCondLst>
                                            <p:cond delay="0"/>
                                          </p:stCondLst>
                                        </p:cTn>
                                        <p:tgtEl>
                                          <p:spTgt spid="3079"/>
                                        </p:tgtEl>
                                        <p:attrNameLst>
                                          <p:attrName>style.visibility</p:attrName>
                                        </p:attrNameLst>
                                      </p:cBhvr>
                                      <p:to>
                                        <p:strVal val="visible"/>
                                      </p:to>
                                    </p:set>
                                    <p:anim calcmode="lin" valueType="num">
                                      <p:cBhvr additive="base">
                                        <p:cTn id="26" dur="1000" fill="hold"/>
                                        <p:tgtEl>
                                          <p:spTgt spid="3079"/>
                                        </p:tgtEl>
                                        <p:attrNameLst>
                                          <p:attrName>ppt_x</p:attrName>
                                        </p:attrNameLst>
                                      </p:cBhvr>
                                      <p:tavLst>
                                        <p:tav tm="0">
                                          <p:val>
                                            <p:strVal val="#ppt_x"/>
                                          </p:val>
                                        </p:tav>
                                        <p:tav tm="100000">
                                          <p:val>
                                            <p:strVal val="#ppt_x"/>
                                          </p:val>
                                        </p:tav>
                                      </p:tavLst>
                                    </p:anim>
                                    <p:anim calcmode="lin" valueType="num">
                                      <p:cBhvr additive="base">
                                        <p:cTn id="27" dur="1000" fill="hold"/>
                                        <p:tgtEl>
                                          <p:spTgt spid="3079"/>
                                        </p:tgtEl>
                                        <p:attrNameLst>
                                          <p:attrName>ppt_y</p:attrName>
                                        </p:attrNameLst>
                                      </p:cBhvr>
                                      <p:tavLst>
                                        <p:tav tm="0">
                                          <p:val>
                                            <p:strVal val="1+#ppt_h/2"/>
                                          </p:val>
                                        </p:tav>
                                        <p:tav tm="100000">
                                          <p:val>
                                            <p:strVal val="#ppt_y"/>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8" presetClass="exit" presetSubtype="16" fill="hold" grpId="1" nodeType="clickEffect">
                                  <p:stCondLst>
                                    <p:cond delay="0"/>
                                  </p:stCondLst>
                                  <p:childTnLst>
                                    <p:animEffect transition="out" filter="diamond(in)">
                                      <p:cBhvr>
                                        <p:cTn id="31" dur="1000"/>
                                        <p:tgtEl>
                                          <p:spTgt spid="3076"/>
                                        </p:tgtEl>
                                      </p:cBhvr>
                                    </p:animEffect>
                                    <p:set>
                                      <p:cBhvr>
                                        <p:cTn id="32" dur="1" fill="hold">
                                          <p:stCondLst>
                                            <p:cond delay="999"/>
                                          </p:stCondLst>
                                        </p:cTn>
                                        <p:tgtEl>
                                          <p:spTgt spid="3076"/>
                                        </p:tgtEl>
                                        <p:attrNameLst>
                                          <p:attrName>style.visibility</p:attrName>
                                        </p:attrNameLst>
                                      </p:cBhvr>
                                      <p:to>
                                        <p:strVal val="hidden"/>
                                      </p:to>
                                    </p:set>
                                  </p:childTnLst>
                                </p:cTn>
                              </p:par>
                              <p:par>
                                <p:cTn id="33" presetID="4" presetClass="exit" presetSubtype="16" fill="hold" nodeType="withEffect">
                                  <p:stCondLst>
                                    <p:cond delay="0"/>
                                  </p:stCondLst>
                                  <p:childTnLst>
                                    <p:animEffect transition="out" filter="box(in)">
                                      <p:cBhvr>
                                        <p:cTn id="34" dur="500"/>
                                        <p:tgtEl>
                                          <p:spTgt spid="3079"/>
                                        </p:tgtEl>
                                      </p:cBhvr>
                                    </p:animEffect>
                                    <p:set>
                                      <p:cBhvr>
                                        <p:cTn id="35" dur="1" fill="hold">
                                          <p:stCondLst>
                                            <p:cond delay="499"/>
                                          </p:stCondLst>
                                        </p:cTn>
                                        <p:tgtEl>
                                          <p:spTgt spid="307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3078"/>
                                        </p:tgtEl>
                                        <p:attrNameLst>
                                          <p:attrName>style.visibility</p:attrName>
                                        </p:attrNameLst>
                                      </p:cBhvr>
                                      <p:to>
                                        <p:strVal val="visible"/>
                                      </p:to>
                                    </p:set>
                                    <p:anim calcmode="discrete" valueType="clr">
                                      <p:cBhvr override="childStyle">
                                        <p:cTn id="40" dur="80"/>
                                        <p:tgtEl>
                                          <p:spTgt spid="3078"/>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3078"/>
                                        </p:tgtEl>
                                        <p:attrNameLst>
                                          <p:attrName>fillcolor</p:attrName>
                                        </p:attrNameLst>
                                      </p:cBhvr>
                                      <p:tavLst>
                                        <p:tav tm="0">
                                          <p:val>
                                            <p:clrVal>
                                              <a:schemeClr val="accent2"/>
                                            </p:clrVal>
                                          </p:val>
                                        </p:tav>
                                        <p:tav tm="50000">
                                          <p:val>
                                            <p:clrVal>
                                              <a:schemeClr val="hlink"/>
                                            </p:clrVal>
                                          </p:val>
                                        </p:tav>
                                      </p:tavLst>
                                    </p:anim>
                                    <p:set>
                                      <p:cBhvr>
                                        <p:cTn id="42" dur="80"/>
                                        <p:tgtEl>
                                          <p:spTgt spid="3078"/>
                                        </p:tgtEl>
                                        <p:attrNameLst>
                                          <p:attrName>fill.type</p:attrName>
                                        </p:attrNameLst>
                                      </p:cBhvr>
                                      <p:to>
                                        <p:strVal val="solid"/>
                                      </p:to>
                                    </p:set>
                                  </p:childTnLst>
                                </p:cTn>
                              </p:par>
                              <p:par>
                                <p:cTn id="43" presetID="2" presetClass="entr" presetSubtype="4" fill="hold" nodeType="withEffect">
                                  <p:stCondLst>
                                    <p:cond delay="0"/>
                                  </p:stCondLst>
                                  <p:childTnLst>
                                    <p:set>
                                      <p:cBhvr>
                                        <p:cTn id="44" dur="1" fill="hold">
                                          <p:stCondLst>
                                            <p:cond delay="0"/>
                                          </p:stCondLst>
                                        </p:cTn>
                                        <p:tgtEl>
                                          <p:spTgt spid="3079"/>
                                        </p:tgtEl>
                                        <p:attrNameLst>
                                          <p:attrName>style.visibility</p:attrName>
                                        </p:attrNameLst>
                                      </p:cBhvr>
                                      <p:to>
                                        <p:strVal val="visible"/>
                                      </p:to>
                                    </p:set>
                                    <p:anim calcmode="lin" valueType="num">
                                      <p:cBhvr additive="base">
                                        <p:cTn id="45" dur="1000" fill="hold"/>
                                        <p:tgtEl>
                                          <p:spTgt spid="3079"/>
                                        </p:tgtEl>
                                        <p:attrNameLst>
                                          <p:attrName>ppt_x</p:attrName>
                                        </p:attrNameLst>
                                      </p:cBhvr>
                                      <p:tavLst>
                                        <p:tav tm="0">
                                          <p:val>
                                            <p:strVal val="#ppt_x"/>
                                          </p:val>
                                        </p:tav>
                                        <p:tav tm="100000">
                                          <p:val>
                                            <p:strVal val="#ppt_x"/>
                                          </p:val>
                                        </p:tav>
                                      </p:tavLst>
                                    </p:anim>
                                    <p:anim calcmode="lin" valueType="num">
                                      <p:cBhvr additive="base">
                                        <p:cTn id="46" dur="1000" fill="hold"/>
                                        <p:tgtEl>
                                          <p:spTgt spid="307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P spid="3076" grpId="0" animBg="1"/>
      <p:bldP spid="3076" grpId="1" animBg="1"/>
      <p:bldP spid="3077" grpId="0" animBg="1"/>
      <p:bldP spid="307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381000" y="1981200"/>
            <a:ext cx="7010400" cy="762000"/>
          </a:xfrm>
          <a:prstGeom prst="rect">
            <a:avLst/>
          </a:prstGeom>
          <a:noFill/>
          <a:ln w="9525">
            <a:noFill/>
            <a:miter lim="800000"/>
            <a:headEnd/>
            <a:tailEnd/>
          </a:ln>
          <a:effectLst/>
        </p:spPr>
        <p:txBody>
          <a:bodyPr anchor="ctr"/>
          <a:lstStyle/>
          <a:p>
            <a:pPr>
              <a:defRPr/>
            </a:pPr>
            <a:r>
              <a:rPr lang="en-US" sz="3200">
                <a:solidFill>
                  <a:schemeClr val="tx2"/>
                </a:solidFill>
                <a:effectLst>
                  <a:outerShdw blurRad="38100" dist="38100" dir="2700000" algn="tl">
                    <a:srgbClr val="000000"/>
                  </a:outerShdw>
                </a:effectLst>
                <a:latin typeface="Arial"/>
              </a:rPr>
              <a:t>Đây là tiếng kêu của con vật</a:t>
            </a:r>
            <a:r>
              <a:rPr lang="en-US" sz="3600">
                <a:solidFill>
                  <a:schemeClr val="tx2"/>
                </a:solidFill>
                <a:effectLst>
                  <a:outerShdw blurRad="38100" dist="38100" dir="2700000" algn="tl">
                    <a:srgbClr val="000000"/>
                  </a:outerShdw>
                </a:effectLst>
                <a:latin typeface="Arial"/>
              </a:rPr>
              <a:t> </a:t>
            </a:r>
            <a:r>
              <a:rPr lang="en-US" sz="3200">
                <a:solidFill>
                  <a:schemeClr val="tx2"/>
                </a:solidFill>
                <a:effectLst>
                  <a:outerShdw blurRad="38100" dist="38100" dir="2700000" algn="tl">
                    <a:srgbClr val="000000"/>
                  </a:outerShdw>
                </a:effectLst>
                <a:latin typeface="Arial"/>
              </a:rPr>
              <a:t>nào? </a:t>
            </a:r>
          </a:p>
        </p:txBody>
      </p:sp>
      <p:sp>
        <p:nvSpPr>
          <p:cNvPr id="48131" name="Rectangle 3"/>
          <p:cNvSpPr>
            <a:spLocks noChangeArrowheads="1"/>
          </p:cNvSpPr>
          <p:nvPr/>
        </p:nvSpPr>
        <p:spPr bwMode="auto">
          <a:xfrm>
            <a:off x="457200" y="2779713"/>
            <a:ext cx="3581400" cy="685800"/>
          </a:xfrm>
          <a:prstGeom prst="rect">
            <a:avLst/>
          </a:prstGeom>
          <a:noFill/>
          <a:ln w="9525">
            <a:noFill/>
            <a:miter lim="800000"/>
            <a:headEnd/>
            <a:tailEnd/>
          </a:ln>
          <a:effectLst/>
        </p:spPr>
        <p:txBody>
          <a:bodyPr anchor="ctr"/>
          <a:lstStyle/>
          <a:p>
            <a:pPr>
              <a:buClr>
                <a:schemeClr val="hlink"/>
              </a:buClr>
              <a:buFont typeface="Wingdings" pitchFamily="2" charset="2"/>
              <a:buNone/>
              <a:defRPr/>
            </a:pPr>
            <a:endParaRPr lang="en-US" sz="3200">
              <a:solidFill>
                <a:schemeClr val="tx2"/>
              </a:solidFill>
              <a:effectLst>
                <a:outerShdw blurRad="38100" dist="38100" dir="2700000" algn="tl">
                  <a:srgbClr val="000000"/>
                </a:outerShdw>
              </a:effectLst>
              <a:latin typeface="Arial"/>
            </a:endParaRPr>
          </a:p>
        </p:txBody>
      </p:sp>
      <p:sp>
        <p:nvSpPr>
          <p:cNvPr id="48132" name="Rectangle 4"/>
          <p:cNvSpPr>
            <a:spLocks noChangeArrowheads="1"/>
          </p:cNvSpPr>
          <p:nvPr/>
        </p:nvSpPr>
        <p:spPr bwMode="auto">
          <a:xfrm>
            <a:off x="1371600" y="1143000"/>
            <a:ext cx="7620000" cy="762000"/>
          </a:xfrm>
          <a:prstGeom prst="rect">
            <a:avLst/>
          </a:prstGeom>
          <a:noFill/>
          <a:ln w="9525">
            <a:noFill/>
            <a:miter lim="800000"/>
            <a:headEnd/>
            <a:tailEnd/>
          </a:ln>
          <a:effectLst/>
        </p:spPr>
        <p:txBody>
          <a:bodyPr anchor="ctr"/>
          <a:lstStyle/>
          <a:p>
            <a:pPr>
              <a:defRPr/>
            </a:pPr>
            <a:r>
              <a:rPr lang="en-US" sz="4400">
                <a:solidFill>
                  <a:schemeClr val="accent1"/>
                </a:solidFill>
                <a:effectLst>
                  <a:outerShdw blurRad="38100" dist="38100" dir="2700000" algn="tl">
                    <a:srgbClr val="000000"/>
                  </a:outerShdw>
                </a:effectLst>
                <a:latin typeface="Arial"/>
              </a:rPr>
              <a:t>Bài 52</a:t>
            </a:r>
            <a:r>
              <a:rPr lang="en-US" sz="4400">
                <a:solidFill>
                  <a:schemeClr val="tx2"/>
                </a:solidFill>
                <a:effectLst>
                  <a:outerShdw blurRad="38100" dist="38100" dir="2700000" algn="tl">
                    <a:srgbClr val="000000"/>
                  </a:outerShdw>
                </a:effectLst>
                <a:latin typeface="Arial"/>
              </a:rPr>
              <a:t> :</a:t>
            </a:r>
            <a:r>
              <a:rPr lang="en-US" sz="4400">
                <a:solidFill>
                  <a:srgbClr val="FF0066"/>
                </a:solidFill>
                <a:effectLst>
                  <a:outerShdw blurRad="38100" dist="38100" dir="2700000" algn="tl">
                    <a:srgbClr val="000000"/>
                  </a:outerShdw>
                </a:effectLst>
                <a:latin typeface="Arial"/>
              </a:rPr>
              <a:t>Sự sinh sản của ếch</a:t>
            </a:r>
          </a:p>
        </p:txBody>
      </p:sp>
      <p:sp>
        <p:nvSpPr>
          <p:cNvPr id="48133" name="Rectangle 5"/>
          <p:cNvSpPr>
            <a:spLocks noChangeArrowheads="1"/>
          </p:cNvSpPr>
          <p:nvPr/>
        </p:nvSpPr>
        <p:spPr bwMode="auto">
          <a:xfrm>
            <a:off x="228600" y="228600"/>
            <a:ext cx="8534400" cy="1079500"/>
          </a:xfrm>
          <a:prstGeom prst="rect">
            <a:avLst/>
          </a:prstGeom>
          <a:noFill/>
          <a:ln w="9525">
            <a:noFill/>
            <a:miter lim="800000"/>
            <a:headEnd/>
            <a:tailEnd/>
          </a:ln>
          <a:effectLst/>
        </p:spPr>
        <p:txBody>
          <a:bodyPr anchor="b"/>
          <a:lstStyle/>
          <a:p>
            <a:pPr algn="ctr">
              <a:defRPr/>
            </a:pPr>
            <a:r>
              <a:rPr lang="en-US" sz="3600" dirty="0">
                <a:solidFill>
                  <a:schemeClr val="tx2"/>
                </a:solidFill>
                <a:effectLst>
                  <a:outerShdw blurRad="38100" dist="38100" dir="2700000" algn="tl">
                    <a:srgbClr val="000000"/>
                  </a:outerShdw>
                </a:effectLst>
                <a:latin typeface="Arial"/>
              </a:rPr>
              <a:t/>
            </a:r>
            <a:br>
              <a:rPr lang="en-US" sz="3600" dirty="0">
                <a:solidFill>
                  <a:schemeClr val="tx2"/>
                </a:solidFill>
                <a:effectLst>
                  <a:outerShdw blurRad="38100" dist="38100" dir="2700000" algn="tl">
                    <a:srgbClr val="000000"/>
                  </a:outerShdw>
                </a:effectLst>
                <a:latin typeface="Arial"/>
              </a:rPr>
            </a:br>
            <a:r>
              <a:rPr lang="en-US" sz="3600" u="sng" dirty="0">
                <a:solidFill>
                  <a:schemeClr val="tx2"/>
                </a:solidFill>
                <a:effectLst>
                  <a:outerShdw blurRad="38100" dist="38100" dir="2700000" algn="tl">
                    <a:srgbClr val="000000"/>
                  </a:outerShdw>
                </a:effectLst>
                <a:latin typeface="Arial"/>
              </a:rPr>
              <a:t>KHOA HỌC</a:t>
            </a:r>
          </a:p>
        </p:txBody>
      </p:sp>
      <p:pic>
        <p:nvPicPr>
          <p:cNvPr id="48134" name="Picture 6" descr="22-03-08_2245"/>
          <p:cNvPicPr>
            <a:picLocks noChangeAspect="1" noChangeArrowheads="1"/>
          </p:cNvPicPr>
          <p:nvPr/>
        </p:nvPicPr>
        <p:blipFill>
          <a:blip r:embed="rId3"/>
          <a:srcRect/>
          <a:stretch>
            <a:fillRect/>
          </a:stretch>
        </p:blipFill>
        <p:spPr bwMode="auto">
          <a:xfrm>
            <a:off x="2133600" y="2819400"/>
            <a:ext cx="5181600" cy="4038600"/>
          </a:xfrm>
          <a:prstGeom prst="rect">
            <a:avLst/>
          </a:prstGeom>
          <a:noFill/>
          <a:ln w="9525">
            <a:noFill/>
            <a:miter lim="800000"/>
            <a:headEnd/>
            <a:tailEnd/>
          </a:ln>
        </p:spPr>
      </p:pic>
      <p:pic>
        <p:nvPicPr>
          <p:cNvPr id="48136" name="112349.mp3">
            <a:hlinkClick r:id="" action="ppaction://media"/>
          </p:cNvPr>
          <p:cNvPicPr>
            <a:picLocks noRot="1" noChangeAspect="1" noChangeArrowheads="1"/>
          </p:cNvPicPr>
          <p:nvPr>
            <a:audioFile r:link="rId1"/>
          </p:nvPr>
        </p:nvPicPr>
        <p:blipFill>
          <a:blip r:embed="rId4"/>
          <a:srcRect/>
          <a:stretch>
            <a:fillRect/>
          </a:stretch>
        </p:blipFill>
        <p:spPr bwMode="auto">
          <a:xfrm>
            <a:off x="4419600" y="3276600"/>
            <a:ext cx="304800" cy="3048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8130"/>
                                        </p:tgtEl>
                                        <p:attrNameLst>
                                          <p:attrName>style.visibility</p:attrName>
                                        </p:attrNameLst>
                                      </p:cBhvr>
                                      <p:to>
                                        <p:strVal val="visible"/>
                                      </p:to>
                                    </p:set>
                                    <p:anim calcmode="discrete" valueType="clr">
                                      <p:cBhvr override="childStyle">
                                        <p:cTn id="7" dur="80"/>
                                        <p:tgtEl>
                                          <p:spTgt spid="4813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8130"/>
                                        </p:tgtEl>
                                        <p:attrNameLst>
                                          <p:attrName>fillcolor</p:attrName>
                                        </p:attrNameLst>
                                      </p:cBhvr>
                                      <p:tavLst>
                                        <p:tav tm="0">
                                          <p:val>
                                            <p:clrVal>
                                              <a:schemeClr val="accent2"/>
                                            </p:clrVal>
                                          </p:val>
                                        </p:tav>
                                        <p:tav tm="50000">
                                          <p:val>
                                            <p:clrVal>
                                              <a:schemeClr val="hlink"/>
                                            </p:clrVal>
                                          </p:val>
                                        </p:tav>
                                      </p:tavLst>
                                    </p:anim>
                                    <p:set>
                                      <p:cBhvr>
                                        <p:cTn id="9" dur="80"/>
                                        <p:tgtEl>
                                          <p:spTgt spid="48130"/>
                                        </p:tgtEl>
                                        <p:attrNameLst>
                                          <p:attrName>fill.type</p:attrName>
                                        </p:attrNameLst>
                                      </p:cBhvr>
                                      <p:to>
                                        <p:strVal val="solid"/>
                                      </p:to>
                                    </p:set>
                                  </p:childTnLst>
                                </p:cTn>
                              </p:par>
                            </p:childTnLst>
                          </p:cTn>
                        </p:par>
                        <p:par>
                          <p:cTn id="10" fill="hold" nodeType="afterGroup">
                            <p:stCondLst>
                              <p:cond delay="1080"/>
                            </p:stCondLst>
                            <p:childTnLst>
                              <p:par>
                                <p:cTn id="11" presetID="1" presetClass="mediacall" presetSubtype="0" fill="hold" nodeType="afterEffect">
                                  <p:stCondLst>
                                    <p:cond delay="0"/>
                                  </p:stCondLst>
                                  <p:childTnLst>
                                    <p:cmd type="call" cmd="playFrom(0.0)">
                                      <p:cBhvr>
                                        <p:cTn id="12" dur="34540" fill="hold"/>
                                        <p:tgtEl>
                                          <p:spTgt spid="48136"/>
                                        </p:tgtEl>
                                      </p:cBhvr>
                                    </p:cmd>
                                  </p:childTnLst>
                                </p:cTn>
                              </p:par>
                            </p:childTnLst>
                          </p:cTn>
                        </p:par>
                      </p:childTnLst>
                    </p:cTn>
                  </p:par>
                  <p:par>
                    <p:cTn id="13" fill="hold" nodeType="clickPar">
                      <p:stCondLst>
                        <p:cond delay="indefinite"/>
                      </p:stCondLst>
                      <p:childTnLst>
                        <p:par>
                          <p:cTn id="14" fill="hold" nodeType="withGroup">
                            <p:stCondLst>
                              <p:cond delay="0"/>
                            </p:stCondLst>
                            <p:childTnLst>
                              <p:par>
                                <p:cTn id="15" presetID="25" presetClass="entr" presetSubtype="0" fill="hold" nodeType="clickEffect">
                                  <p:stCondLst>
                                    <p:cond delay="0"/>
                                  </p:stCondLst>
                                  <p:childTnLst>
                                    <p:set>
                                      <p:cBhvr>
                                        <p:cTn id="16" dur="1" fill="hold">
                                          <p:stCondLst>
                                            <p:cond delay="0"/>
                                          </p:stCondLst>
                                        </p:cTn>
                                        <p:tgtEl>
                                          <p:spTgt spid="48134"/>
                                        </p:tgtEl>
                                        <p:attrNameLst>
                                          <p:attrName>style.visibility</p:attrName>
                                        </p:attrNameLst>
                                      </p:cBhvr>
                                      <p:to>
                                        <p:strVal val="visible"/>
                                      </p:to>
                                    </p:set>
                                    <p:anim calcmode="lin" valueType="num">
                                      <p:cBhvr>
                                        <p:cTn id="17" dur="500" decel="50000" fill="hold">
                                          <p:stCondLst>
                                            <p:cond delay="0"/>
                                          </p:stCondLst>
                                        </p:cTn>
                                        <p:tgtEl>
                                          <p:spTgt spid="48134"/>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8134"/>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8134"/>
                                        </p:tgtEl>
                                        <p:attrNameLst>
                                          <p:attrName>ppt_w</p:attrName>
                                        </p:attrNameLst>
                                      </p:cBhvr>
                                      <p:tavLst>
                                        <p:tav tm="0">
                                          <p:val>
                                            <p:strVal val="#ppt_w*.05"/>
                                          </p:val>
                                        </p:tav>
                                        <p:tav tm="100000">
                                          <p:val>
                                            <p:strVal val="#ppt_w"/>
                                          </p:val>
                                        </p:tav>
                                      </p:tavLst>
                                    </p:anim>
                                    <p:anim calcmode="lin" valueType="num">
                                      <p:cBhvr>
                                        <p:cTn id="20" dur="1000" fill="hold"/>
                                        <p:tgtEl>
                                          <p:spTgt spid="48134"/>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8134"/>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8134"/>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8134"/>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8134"/>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7" presetClass="entr" presetSubtype="0" fill="hold" grpId="0" nodeType="clickEffect" nodePh="1">
                                  <p:stCondLst>
                                    <p:cond delay="0"/>
                                  </p:stCondLst>
                                  <p:endCondLst>
                                    <p:cond evt="begin" delay="0">
                                      <p:tn val="27"/>
                                    </p:cond>
                                  </p:endCondLst>
                                  <p:iterate type="lt">
                                    <p:tmPct val="50000"/>
                                  </p:iterate>
                                  <p:childTnLst>
                                    <p:set>
                                      <p:cBhvr>
                                        <p:cTn id="28" dur="1" fill="hold">
                                          <p:stCondLst>
                                            <p:cond delay="0"/>
                                          </p:stCondLst>
                                        </p:cTn>
                                        <p:tgtEl>
                                          <p:spTgt spid="48131"/>
                                        </p:tgtEl>
                                        <p:attrNameLst>
                                          <p:attrName>style.visibility</p:attrName>
                                        </p:attrNameLst>
                                      </p:cBhvr>
                                      <p:to>
                                        <p:strVal val="visible"/>
                                      </p:to>
                                    </p:set>
                                    <p:anim calcmode="discrete" valueType="clr">
                                      <p:cBhvr override="childStyle">
                                        <p:cTn id="29" dur="80"/>
                                        <p:tgtEl>
                                          <p:spTgt spid="48131"/>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48131"/>
                                        </p:tgtEl>
                                        <p:attrNameLst>
                                          <p:attrName>fillcolor</p:attrName>
                                        </p:attrNameLst>
                                      </p:cBhvr>
                                      <p:tavLst>
                                        <p:tav tm="0">
                                          <p:val>
                                            <p:clrVal>
                                              <a:schemeClr val="accent2"/>
                                            </p:clrVal>
                                          </p:val>
                                        </p:tav>
                                        <p:tav tm="50000">
                                          <p:val>
                                            <p:clrVal>
                                              <a:schemeClr val="hlink"/>
                                            </p:clrVal>
                                          </p:val>
                                        </p:tav>
                                      </p:tavLst>
                                    </p:anim>
                                    <p:set>
                                      <p:cBhvr>
                                        <p:cTn id="31" dur="80"/>
                                        <p:tgtEl>
                                          <p:spTgt spid="48131"/>
                                        </p:tgtEl>
                                        <p:attrNameLst>
                                          <p:attrName>fill.type</p:attrName>
                                        </p:attrNameLst>
                                      </p:cBhvr>
                                      <p:to>
                                        <p:strVal val="solid"/>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48132"/>
                                        </p:tgtEl>
                                        <p:attrNameLst>
                                          <p:attrName>style.visibility</p:attrName>
                                        </p:attrNameLst>
                                      </p:cBhvr>
                                      <p:to>
                                        <p:strVal val="visible"/>
                                      </p:to>
                                    </p:set>
                                    <p:anim calcmode="lin" valueType="num">
                                      <p:cBhvr>
                                        <p:cTn id="36" dur="1000" fill="hold"/>
                                        <p:tgtEl>
                                          <p:spTgt spid="48132"/>
                                        </p:tgtEl>
                                        <p:attrNameLst>
                                          <p:attrName>ppt_x</p:attrName>
                                        </p:attrNameLst>
                                      </p:cBhvr>
                                      <p:tavLst>
                                        <p:tav tm="0">
                                          <p:val>
                                            <p:strVal val="#ppt_x-.2"/>
                                          </p:val>
                                        </p:tav>
                                        <p:tav tm="100000">
                                          <p:val>
                                            <p:strVal val="#ppt_x"/>
                                          </p:val>
                                        </p:tav>
                                      </p:tavLst>
                                    </p:anim>
                                    <p:anim calcmode="lin" valueType="num">
                                      <p:cBhvr>
                                        <p:cTn id="37" dur="1000" fill="hold"/>
                                        <p:tgtEl>
                                          <p:spTgt spid="48132"/>
                                        </p:tgtEl>
                                        <p:attrNameLst>
                                          <p:attrName>ppt_y</p:attrName>
                                        </p:attrNameLst>
                                      </p:cBhvr>
                                      <p:tavLst>
                                        <p:tav tm="0">
                                          <p:val>
                                            <p:strVal val="#ppt_y"/>
                                          </p:val>
                                        </p:tav>
                                        <p:tav tm="100000">
                                          <p:val>
                                            <p:strVal val="#ppt_y"/>
                                          </p:val>
                                        </p:tav>
                                      </p:tavLst>
                                    </p:anim>
                                    <p:animEffect transition="in" filter="wipe(right)" prLst="gradientSize: 0.1">
                                      <p:cBhvr>
                                        <p:cTn id="38" dur="10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39" fill="hold" display="0">
                  <p:stCondLst>
                    <p:cond delay="indefinite"/>
                  </p:stCondLst>
                  <p:endCondLst>
                    <p:cond evt="onNext" delay="0">
                      <p:tgtEl>
                        <p:sldTgt/>
                      </p:tgtEl>
                    </p:cond>
                    <p:cond evt="onPrev" delay="0">
                      <p:tgtEl>
                        <p:sldTgt/>
                      </p:tgtEl>
                    </p:cond>
                    <p:cond evt="onStopAudio" delay="0">
                      <p:tgtEl>
                        <p:sldTgt/>
                      </p:tgtEl>
                    </p:cond>
                  </p:endCondLst>
                </p:cTn>
                <p:tgtEl>
                  <p:spTgt spid="48136"/>
                </p:tgtEl>
              </p:cMediaNode>
            </p:audio>
          </p:childTnLst>
        </p:cTn>
      </p:par>
    </p:tnLst>
    <p:bldLst>
      <p:bldP spid="48130" grpId="0"/>
      <p:bldP spid="48131" grpId="0"/>
      <p:bldP spid="4813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defRPr/>
            </a:pPr>
            <a:endParaRPr lang="en-US" smtClean="0">
              <a:latin typeface="Arial"/>
            </a:endParaRPr>
          </a:p>
        </p:txBody>
      </p:sp>
      <p:pic>
        <p:nvPicPr>
          <p:cNvPr id="7171" name="Picture 3" descr="22-03-08_2245"/>
          <p:cNvPicPr>
            <a:picLocks noGrp="1" noChangeAspect="1" noChangeArrowheads="1"/>
          </p:cNvPicPr>
          <p:nvPr>
            <p:ph idx="1"/>
          </p:nvPr>
        </p:nvPicPr>
        <p:blipFill>
          <a:blip r:embed="rId2"/>
          <a:srcRect/>
          <a:stretch>
            <a:fillRect/>
          </a:stretch>
        </p:blipFill>
        <p:spPr>
          <a:xfrm>
            <a:off x="0" y="0"/>
            <a:ext cx="9144000" cy="6126163"/>
          </a:xfrm>
          <a:noFill/>
        </p:spPr>
      </p:pic>
      <p:sp>
        <p:nvSpPr>
          <p:cNvPr id="7172" name="Text Box 4"/>
          <p:cNvSpPr txBox="1">
            <a:spLocks noChangeArrowheads="1"/>
          </p:cNvSpPr>
          <p:nvPr/>
        </p:nvSpPr>
        <p:spPr bwMode="auto">
          <a:xfrm>
            <a:off x="304800" y="6248400"/>
            <a:ext cx="7543800" cy="641350"/>
          </a:xfrm>
          <a:prstGeom prst="rect">
            <a:avLst/>
          </a:prstGeom>
          <a:noFill/>
          <a:ln w="9525">
            <a:noFill/>
            <a:miter lim="800000"/>
            <a:headEnd/>
            <a:tailEnd/>
          </a:ln>
        </p:spPr>
        <p:txBody>
          <a:bodyPr>
            <a:spAutoFit/>
          </a:bodyPr>
          <a:lstStyle/>
          <a:p>
            <a:pPr algn="ctr">
              <a:spcBef>
                <a:spcPct val="50000"/>
              </a:spcBef>
            </a:pPr>
            <a:r>
              <a:rPr lang="en-US" sz="3600"/>
              <a:t>Trò chơi: </a:t>
            </a:r>
            <a:r>
              <a:rPr lang="en-US" sz="3200">
                <a:solidFill>
                  <a:schemeClr val="hlink"/>
                </a:solidFill>
              </a:rPr>
              <a:t>Bắt chước tiếng ếch kêu</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47"/>
          <p:cNvPicPr>
            <a:picLocks noChangeAspect="1" noChangeArrowheads="1"/>
          </p:cNvPicPr>
          <p:nvPr/>
        </p:nvPicPr>
        <p:blipFill>
          <a:blip r:embed="rId2"/>
          <a:srcRect/>
          <a:stretch>
            <a:fillRect/>
          </a:stretch>
        </p:blipFill>
        <p:spPr bwMode="auto">
          <a:xfrm>
            <a:off x="0" y="0"/>
            <a:ext cx="9144000" cy="6858000"/>
          </a:xfrm>
          <a:prstGeom prst="rect">
            <a:avLst/>
          </a:prstGeom>
          <a:gradFill rotWithShape="1">
            <a:gsLst>
              <a:gs pos="0">
                <a:schemeClr val="bg1"/>
              </a:gs>
              <a:gs pos="100000">
                <a:srgbClr val="009900"/>
              </a:gs>
            </a:gsLst>
            <a:lin ang="5400000" scaled="1"/>
          </a:gradFill>
          <a:ln w="9525">
            <a:noFill/>
            <a:miter lim="800000"/>
            <a:headEnd/>
            <a:tailEnd/>
          </a:ln>
        </p:spPr>
      </p:pic>
      <p:pic>
        <p:nvPicPr>
          <p:cNvPr id="8195" name="Picture 3" descr="Hoa hong"/>
          <p:cNvPicPr>
            <a:picLocks noGrp="1" noChangeAspect="1" noChangeArrowheads="1" noCrop="1"/>
          </p:cNvPicPr>
          <p:nvPr>
            <p:ph sz="quarter" idx="1"/>
          </p:nvPr>
        </p:nvPicPr>
        <p:blipFill>
          <a:blip r:embed="rId3"/>
          <a:srcRect/>
          <a:stretch>
            <a:fillRect/>
          </a:stretch>
        </p:blipFill>
        <p:spPr>
          <a:xfrm>
            <a:off x="0" y="4267200"/>
            <a:ext cx="1600200" cy="2209800"/>
          </a:xfrm>
          <a:noFill/>
        </p:spPr>
      </p:pic>
      <p:pic>
        <p:nvPicPr>
          <p:cNvPr id="8196" name="Picture 4" descr="15"/>
          <p:cNvPicPr>
            <a:picLocks noGrp="1" noChangeAspect="1" noChangeArrowheads="1" noCrop="1"/>
          </p:cNvPicPr>
          <p:nvPr>
            <p:ph sz="quarter" idx="2"/>
          </p:nvPr>
        </p:nvPicPr>
        <p:blipFill>
          <a:blip r:embed="rId4"/>
          <a:srcRect/>
          <a:stretch>
            <a:fillRect/>
          </a:stretch>
        </p:blipFill>
        <p:spPr>
          <a:xfrm rot="10305095" flipV="1">
            <a:off x="228600" y="4648200"/>
            <a:ext cx="800100" cy="466725"/>
          </a:xfrm>
          <a:noFill/>
        </p:spPr>
      </p:pic>
      <p:pic>
        <p:nvPicPr>
          <p:cNvPr id="8197" name="Picture 5" descr="ong"/>
          <p:cNvPicPr>
            <a:picLocks noChangeAspect="1" noChangeArrowheads="1" noCrop="1"/>
          </p:cNvPicPr>
          <p:nvPr/>
        </p:nvPicPr>
        <p:blipFill>
          <a:blip r:embed="rId5"/>
          <a:srcRect/>
          <a:stretch>
            <a:fillRect/>
          </a:stretch>
        </p:blipFill>
        <p:spPr bwMode="auto">
          <a:xfrm>
            <a:off x="8839200" y="2667000"/>
            <a:ext cx="1333500" cy="1000125"/>
          </a:xfrm>
          <a:prstGeom prst="rect">
            <a:avLst/>
          </a:prstGeom>
          <a:noFill/>
          <a:ln w="9525">
            <a:noFill/>
            <a:miter lim="800000"/>
            <a:headEnd/>
            <a:tailEnd/>
          </a:ln>
        </p:spPr>
      </p:pic>
      <p:sp>
        <p:nvSpPr>
          <p:cNvPr id="8198" name="AutoShape 6"/>
          <p:cNvSpPr>
            <a:spLocks noChangeArrowheads="1"/>
          </p:cNvSpPr>
          <p:nvPr/>
        </p:nvSpPr>
        <p:spPr bwMode="auto">
          <a:xfrm>
            <a:off x="609600" y="228600"/>
            <a:ext cx="6934200" cy="1447800"/>
          </a:xfrm>
          <a:prstGeom prst="wave">
            <a:avLst>
              <a:gd name="adj1" fmla="val 13005"/>
              <a:gd name="adj2" fmla="val 0"/>
            </a:avLst>
          </a:prstGeom>
          <a:solidFill>
            <a:schemeClr val="hlink"/>
          </a:solidFill>
          <a:ln w="9525">
            <a:solidFill>
              <a:schemeClr val="bg1"/>
            </a:solidFill>
            <a:round/>
            <a:headEnd/>
            <a:tailEnd/>
          </a:ln>
        </p:spPr>
        <p:txBody>
          <a:bodyPr wrap="none" anchor="ctr"/>
          <a:lstStyle/>
          <a:p>
            <a:pPr algn="ctr"/>
            <a:r>
              <a:rPr lang="en-US" sz="3200" b="1" i="1">
                <a:solidFill>
                  <a:srgbClr val="FF0000"/>
                </a:solidFill>
              </a:rPr>
              <a:t>HOẠT ĐỘNG 1 </a:t>
            </a:r>
            <a:r>
              <a:rPr lang="en-US" sz="2800" b="1" i="1">
                <a:solidFill>
                  <a:srgbClr val="CC0099"/>
                </a:solidFill>
              </a:rPr>
              <a:t>:Tìm hiểu về loài ếch</a:t>
            </a:r>
            <a:endParaRPr lang="en-US" sz="3200"/>
          </a:p>
        </p:txBody>
      </p:sp>
      <p:sp>
        <p:nvSpPr>
          <p:cNvPr id="14343" name="Text Box 7"/>
          <p:cNvSpPr txBox="1">
            <a:spLocks noChangeArrowheads="1"/>
          </p:cNvSpPr>
          <p:nvPr/>
        </p:nvSpPr>
        <p:spPr bwMode="auto">
          <a:xfrm>
            <a:off x="457200" y="4648200"/>
            <a:ext cx="8686800" cy="1465263"/>
          </a:xfrm>
          <a:prstGeom prst="rect">
            <a:avLst/>
          </a:prstGeom>
          <a:noFill/>
          <a:ln w="9525">
            <a:noFill/>
            <a:miter lim="800000"/>
            <a:headEnd/>
            <a:tailEnd/>
          </a:ln>
        </p:spPr>
        <p:txBody>
          <a:bodyPr>
            <a:spAutoFit/>
          </a:bodyPr>
          <a:lstStyle/>
          <a:p>
            <a:pPr algn="ctr" eaLnBrk="0" hangingPunct="0"/>
            <a:r>
              <a:rPr lang="en-US" sz="3600" b="1">
                <a:solidFill>
                  <a:srgbClr val="CC0099"/>
                </a:solidFill>
              </a:rPr>
              <a:t>Trả lời các câu hỏi sau:</a:t>
            </a:r>
          </a:p>
          <a:p>
            <a:pPr algn="ctr">
              <a:spcBef>
                <a:spcPct val="50000"/>
              </a:spcBef>
            </a:pPr>
            <a:endParaRPr lang="en-US" sz="3600" i="1">
              <a:solidFill>
                <a:srgbClr val="CC0099"/>
              </a:solidFill>
            </a:endParaRPr>
          </a:p>
        </p:txBody>
      </p:sp>
      <p:grpSp>
        <p:nvGrpSpPr>
          <p:cNvPr id="2" name="Group 12"/>
          <p:cNvGrpSpPr>
            <a:grpSpLocks/>
          </p:cNvGrpSpPr>
          <p:nvPr/>
        </p:nvGrpSpPr>
        <p:grpSpPr bwMode="auto">
          <a:xfrm>
            <a:off x="1371600" y="1905000"/>
            <a:ext cx="6553200" cy="2286000"/>
            <a:chOff x="576" y="960"/>
            <a:chExt cx="4704" cy="2016"/>
          </a:xfrm>
        </p:grpSpPr>
        <p:sp>
          <p:nvSpPr>
            <p:cNvPr id="8204" name="AutoShape 8"/>
            <p:cNvSpPr>
              <a:spLocks noChangeArrowheads="1"/>
            </p:cNvSpPr>
            <p:nvPr/>
          </p:nvSpPr>
          <p:spPr bwMode="auto">
            <a:xfrm>
              <a:off x="576" y="960"/>
              <a:ext cx="4704" cy="2016"/>
            </a:xfrm>
            <a:prstGeom prst="irregularSeal1">
              <a:avLst/>
            </a:prstGeom>
            <a:gradFill rotWithShape="1">
              <a:gsLst>
                <a:gs pos="0">
                  <a:srgbClr val="3366FF"/>
                </a:gs>
                <a:gs pos="50000">
                  <a:srgbClr val="FFFFFF"/>
                </a:gs>
                <a:gs pos="100000">
                  <a:srgbClr val="3366FF"/>
                </a:gs>
              </a:gsLst>
              <a:lin ang="5400000" scaled="1"/>
            </a:gradFill>
            <a:ln w="9525">
              <a:solidFill>
                <a:schemeClr val="tx1"/>
              </a:solidFill>
              <a:miter lim="800000"/>
              <a:headEnd/>
              <a:tailEnd/>
            </a:ln>
          </p:spPr>
          <p:txBody>
            <a:bodyPr wrap="none" anchor="ctr"/>
            <a:lstStyle/>
            <a:p>
              <a:pPr algn="ctr"/>
              <a:endParaRPr lang="en-US" sz="4800">
                <a:solidFill>
                  <a:schemeClr val="accent2"/>
                </a:solidFill>
              </a:endParaRPr>
            </a:p>
          </p:txBody>
        </p:sp>
        <p:sp>
          <p:nvSpPr>
            <p:cNvPr id="8205" name="Text Box 9"/>
            <p:cNvSpPr txBox="1">
              <a:spLocks noChangeArrowheads="1"/>
            </p:cNvSpPr>
            <p:nvPr/>
          </p:nvSpPr>
          <p:spPr bwMode="auto">
            <a:xfrm>
              <a:off x="912" y="1680"/>
              <a:ext cx="3970" cy="565"/>
            </a:xfrm>
            <a:prstGeom prst="rect">
              <a:avLst/>
            </a:prstGeom>
            <a:noFill/>
            <a:ln w="9525" algn="ctr">
              <a:noFill/>
              <a:miter lim="800000"/>
              <a:headEnd/>
              <a:tailEnd/>
            </a:ln>
          </p:spPr>
          <p:txBody>
            <a:bodyPr>
              <a:spAutoFit/>
            </a:bodyPr>
            <a:lstStyle/>
            <a:p>
              <a:pPr algn="ctr" eaLnBrk="0" hangingPunct="0"/>
              <a:r>
                <a:rPr lang="en-US" sz="3600" b="1">
                  <a:solidFill>
                    <a:schemeClr val="hlink"/>
                  </a:solidFill>
                </a:rPr>
                <a:t>Làm việc theo nhóm</a:t>
              </a:r>
            </a:p>
          </p:txBody>
        </p:sp>
      </p:grpSp>
      <p:pic>
        <p:nvPicPr>
          <p:cNvPr id="8201" name="Picture 10" descr="AG00317_"/>
          <p:cNvPicPr>
            <a:picLocks noChangeAspect="1" noChangeArrowheads="1" noCrop="1"/>
          </p:cNvPicPr>
          <p:nvPr/>
        </p:nvPicPr>
        <p:blipFill>
          <a:blip r:embed="rId6"/>
          <a:srcRect/>
          <a:stretch>
            <a:fillRect/>
          </a:stretch>
        </p:blipFill>
        <p:spPr bwMode="auto">
          <a:xfrm>
            <a:off x="8763000" y="990600"/>
            <a:ext cx="1733550" cy="2227263"/>
          </a:xfrm>
          <a:prstGeom prst="rect">
            <a:avLst/>
          </a:prstGeom>
          <a:noFill/>
          <a:ln w="9525">
            <a:noFill/>
            <a:miter lim="800000"/>
            <a:headEnd/>
            <a:tailEnd/>
          </a:ln>
        </p:spPr>
      </p:pic>
      <p:pic>
        <p:nvPicPr>
          <p:cNvPr id="14347" name="Picture 11" descr="an02542_"/>
          <p:cNvPicPr>
            <a:picLocks noChangeAspect="1" noChangeArrowheads="1"/>
          </p:cNvPicPr>
          <p:nvPr/>
        </p:nvPicPr>
        <p:blipFill>
          <a:blip r:embed="rId7"/>
          <a:srcRect/>
          <a:stretch>
            <a:fillRect/>
          </a:stretch>
        </p:blipFill>
        <p:spPr bwMode="auto">
          <a:xfrm flipH="1">
            <a:off x="1371600" y="5410200"/>
            <a:ext cx="1458913" cy="1447800"/>
          </a:xfrm>
          <a:prstGeom prst="rect">
            <a:avLst/>
          </a:prstGeom>
          <a:noFill/>
          <a:ln w="9525">
            <a:noFill/>
            <a:miter lim="800000"/>
            <a:headEnd/>
            <a:tailEnd/>
          </a:ln>
        </p:spPr>
      </p:pic>
      <p:sp>
        <p:nvSpPr>
          <p:cNvPr id="8203" name="Rectangle 13"/>
          <p:cNvSpPr>
            <a:spLocks noChangeArrowheads="1"/>
          </p:cNvSpPr>
          <p:nvPr/>
        </p:nvSpPr>
        <p:spPr bwMode="auto">
          <a:xfrm>
            <a:off x="7772400" y="968375"/>
            <a:ext cx="184150" cy="641350"/>
          </a:xfrm>
          <a:prstGeom prst="rect">
            <a:avLst/>
          </a:prstGeom>
          <a:noFill/>
          <a:ln w="9525">
            <a:noFill/>
            <a:miter lim="800000"/>
            <a:headEnd/>
            <a:tailEnd/>
          </a:ln>
        </p:spPr>
        <p:txBody>
          <a:bodyPr wrap="none">
            <a:spAutoFit/>
          </a:bodyPr>
          <a:lstStyle/>
          <a:p>
            <a:endParaRPr lang="en-US" sz="3600"/>
          </a:p>
        </p:txBody>
      </p:sp>
    </p:spTree>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mph" presetSubtype="0" fill="hold" nodeType="clickEffect">
                                  <p:stCondLst>
                                    <p:cond delay="0"/>
                                  </p:stCondLst>
                                  <p:childTnLst>
                                    <p:animScale>
                                      <p:cBhvr>
                                        <p:cTn id="13" dur="2000" fill="hold"/>
                                        <p:tgtEl>
                                          <p:spTgt spid="2"/>
                                        </p:tgtEl>
                                      </p:cBhvr>
                                      <p:by x="150000" y="150000"/>
                                    </p:animScale>
                                  </p:childTnLst>
                                </p:cTn>
                              </p:par>
                            </p:childTnLst>
                          </p:cTn>
                        </p:par>
                        <p:par>
                          <p:cTn id="14" fill="hold" nodeType="afterGroup">
                            <p:stCondLst>
                              <p:cond delay="2000"/>
                            </p:stCondLst>
                            <p:childTnLst>
                              <p:par>
                                <p:cTn id="15" presetID="26" presetClass="entr" presetSubtype="0" fill="hold" nodeType="afterEffect">
                                  <p:stCondLst>
                                    <p:cond delay="0"/>
                                  </p:stCondLst>
                                  <p:childTnLst>
                                    <p:set>
                                      <p:cBhvr>
                                        <p:cTn id="16" dur="1" fill="hold">
                                          <p:stCondLst>
                                            <p:cond delay="0"/>
                                          </p:stCondLst>
                                        </p:cTn>
                                        <p:tgtEl>
                                          <p:spTgt spid="14347"/>
                                        </p:tgtEl>
                                        <p:attrNameLst>
                                          <p:attrName>style.visibility</p:attrName>
                                        </p:attrNameLst>
                                      </p:cBhvr>
                                      <p:to>
                                        <p:strVal val="visible"/>
                                      </p:to>
                                    </p:set>
                                    <p:animEffect transition="in" filter="wipe(down)">
                                      <p:cBhvr>
                                        <p:cTn id="17" dur="580">
                                          <p:stCondLst>
                                            <p:cond delay="0"/>
                                          </p:stCondLst>
                                        </p:cTn>
                                        <p:tgtEl>
                                          <p:spTgt spid="14347"/>
                                        </p:tgtEl>
                                      </p:cBhvr>
                                    </p:animEffect>
                                    <p:anim calcmode="lin" valueType="num">
                                      <p:cBhvr>
                                        <p:cTn id="18" dur="1822" tmFilter="0,0; 0.14,0.36; 0.43,0.73; 0.71,0.91; 1.0,1.0">
                                          <p:stCondLst>
                                            <p:cond delay="0"/>
                                          </p:stCondLst>
                                        </p:cTn>
                                        <p:tgtEl>
                                          <p:spTgt spid="14347"/>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4347"/>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4347"/>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4347"/>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4347"/>
                                        </p:tgtEl>
                                        <p:attrNameLst>
                                          <p:attrName>ppt_y</p:attrName>
                                        </p:attrNameLst>
                                      </p:cBhvr>
                                      <p:tavLst>
                                        <p:tav tm="0" fmla="#ppt_y-sin(pi*$)/81">
                                          <p:val>
                                            <p:fltVal val="0"/>
                                          </p:val>
                                        </p:tav>
                                        <p:tav tm="100000">
                                          <p:val>
                                            <p:fltVal val="1"/>
                                          </p:val>
                                        </p:tav>
                                      </p:tavLst>
                                    </p:anim>
                                    <p:animScale>
                                      <p:cBhvr>
                                        <p:cTn id="23" dur="26">
                                          <p:stCondLst>
                                            <p:cond delay="650"/>
                                          </p:stCondLst>
                                        </p:cTn>
                                        <p:tgtEl>
                                          <p:spTgt spid="14347"/>
                                        </p:tgtEl>
                                      </p:cBhvr>
                                      <p:to x="100000" y="60000"/>
                                    </p:animScale>
                                    <p:animScale>
                                      <p:cBhvr>
                                        <p:cTn id="24" dur="166" decel="50000">
                                          <p:stCondLst>
                                            <p:cond delay="676"/>
                                          </p:stCondLst>
                                        </p:cTn>
                                        <p:tgtEl>
                                          <p:spTgt spid="14347"/>
                                        </p:tgtEl>
                                      </p:cBhvr>
                                      <p:to x="100000" y="100000"/>
                                    </p:animScale>
                                    <p:animScale>
                                      <p:cBhvr>
                                        <p:cTn id="25" dur="26">
                                          <p:stCondLst>
                                            <p:cond delay="1312"/>
                                          </p:stCondLst>
                                        </p:cTn>
                                        <p:tgtEl>
                                          <p:spTgt spid="14347"/>
                                        </p:tgtEl>
                                      </p:cBhvr>
                                      <p:to x="100000" y="80000"/>
                                    </p:animScale>
                                    <p:animScale>
                                      <p:cBhvr>
                                        <p:cTn id="26" dur="166" decel="50000">
                                          <p:stCondLst>
                                            <p:cond delay="1338"/>
                                          </p:stCondLst>
                                        </p:cTn>
                                        <p:tgtEl>
                                          <p:spTgt spid="14347"/>
                                        </p:tgtEl>
                                      </p:cBhvr>
                                      <p:to x="100000" y="100000"/>
                                    </p:animScale>
                                    <p:animScale>
                                      <p:cBhvr>
                                        <p:cTn id="27" dur="26">
                                          <p:stCondLst>
                                            <p:cond delay="1642"/>
                                          </p:stCondLst>
                                        </p:cTn>
                                        <p:tgtEl>
                                          <p:spTgt spid="14347"/>
                                        </p:tgtEl>
                                      </p:cBhvr>
                                      <p:to x="100000" y="90000"/>
                                    </p:animScale>
                                    <p:animScale>
                                      <p:cBhvr>
                                        <p:cTn id="28" dur="166" decel="50000">
                                          <p:stCondLst>
                                            <p:cond delay="1668"/>
                                          </p:stCondLst>
                                        </p:cTn>
                                        <p:tgtEl>
                                          <p:spTgt spid="14347"/>
                                        </p:tgtEl>
                                      </p:cBhvr>
                                      <p:to x="100000" y="100000"/>
                                    </p:animScale>
                                    <p:animScale>
                                      <p:cBhvr>
                                        <p:cTn id="29" dur="26">
                                          <p:stCondLst>
                                            <p:cond delay="1808"/>
                                          </p:stCondLst>
                                        </p:cTn>
                                        <p:tgtEl>
                                          <p:spTgt spid="14347"/>
                                        </p:tgtEl>
                                      </p:cBhvr>
                                      <p:to x="100000" y="95000"/>
                                    </p:animScale>
                                    <p:animScale>
                                      <p:cBhvr>
                                        <p:cTn id="30" dur="166" decel="50000">
                                          <p:stCondLst>
                                            <p:cond delay="1834"/>
                                          </p:stCondLst>
                                        </p:cTn>
                                        <p:tgtEl>
                                          <p:spTgt spid="14347"/>
                                        </p:tgtEl>
                                      </p:cBhvr>
                                      <p:to x="100000" y="100000"/>
                                    </p:animScale>
                                  </p:childTnLst>
                                </p:cTn>
                              </p:par>
                            </p:childTnLst>
                          </p:cTn>
                        </p:par>
                      </p:childTnLst>
                    </p:cTn>
                  </p:par>
                  <p:par>
                    <p:cTn id="31" fill="hold" nodeType="clickPar">
                      <p:stCondLst>
                        <p:cond delay="indefinite"/>
                      </p:stCondLst>
                      <p:childTnLst>
                        <p:par>
                          <p:cTn id="32" fill="hold" nodeType="withGroup">
                            <p:stCondLst>
                              <p:cond delay="0"/>
                            </p:stCondLst>
                            <p:childTnLst>
                              <p:par>
                                <p:cTn id="33" presetID="5" presetClass="entr" presetSubtype="10" fill="hold" nodeType="clickEffect">
                                  <p:stCondLst>
                                    <p:cond delay="0"/>
                                  </p:stCondLst>
                                  <p:childTnLst>
                                    <p:set>
                                      <p:cBhvr>
                                        <p:cTn id="34" dur="1" fill="hold">
                                          <p:stCondLst>
                                            <p:cond delay="0"/>
                                          </p:stCondLst>
                                        </p:cTn>
                                        <p:tgtEl>
                                          <p:spTgt spid="14347"/>
                                        </p:tgtEl>
                                        <p:attrNameLst>
                                          <p:attrName>style.visibility</p:attrName>
                                        </p:attrNameLst>
                                      </p:cBhvr>
                                      <p:to>
                                        <p:strVal val="visible"/>
                                      </p:to>
                                    </p:set>
                                    <p:animEffect transition="in" filter="checkerboard(across)">
                                      <p:cBhvr>
                                        <p:cTn id="35" dur="500"/>
                                        <p:tgtEl>
                                          <p:spTgt spid="1434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14343"/>
                                        </p:tgtEl>
                                        <p:attrNameLst>
                                          <p:attrName>style.visibility</p:attrName>
                                        </p:attrNameLst>
                                      </p:cBhvr>
                                      <p:to>
                                        <p:strVal val="visible"/>
                                      </p:to>
                                    </p:set>
                                    <p:animEffect transition="in" filter="box(in)">
                                      <p:cBhvr>
                                        <p:cTn id="40" dur="500"/>
                                        <p:tgtEl>
                                          <p:spTgt spid="14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3"/>
          <p:cNvSpPr txBox="1">
            <a:spLocks noChangeArrowheads="1"/>
          </p:cNvSpPr>
          <p:nvPr/>
        </p:nvSpPr>
        <p:spPr bwMode="auto">
          <a:xfrm>
            <a:off x="2590800" y="152400"/>
            <a:ext cx="2590800" cy="519113"/>
          </a:xfrm>
          <a:prstGeom prst="rect">
            <a:avLst/>
          </a:prstGeom>
          <a:noFill/>
          <a:ln w="9525">
            <a:noFill/>
            <a:miter lim="800000"/>
            <a:headEnd/>
            <a:tailEnd/>
          </a:ln>
        </p:spPr>
        <p:txBody>
          <a:bodyPr>
            <a:spAutoFit/>
          </a:bodyPr>
          <a:lstStyle/>
          <a:p>
            <a:pPr>
              <a:spcBef>
                <a:spcPct val="50000"/>
              </a:spcBef>
            </a:pPr>
            <a:r>
              <a:rPr lang="en-US" sz="2800" u="sng">
                <a:solidFill>
                  <a:srgbClr val="FF0000"/>
                </a:solidFill>
              </a:rPr>
              <a:t>Khoa học:</a:t>
            </a:r>
          </a:p>
        </p:txBody>
      </p:sp>
      <p:sp>
        <p:nvSpPr>
          <p:cNvPr id="9219" name="Text Box 4"/>
          <p:cNvSpPr txBox="1">
            <a:spLocks noChangeArrowheads="1"/>
          </p:cNvSpPr>
          <p:nvPr/>
        </p:nvSpPr>
        <p:spPr bwMode="auto">
          <a:xfrm>
            <a:off x="1219200" y="762000"/>
            <a:ext cx="6172200" cy="519113"/>
          </a:xfrm>
          <a:prstGeom prst="rect">
            <a:avLst/>
          </a:prstGeom>
          <a:noFill/>
          <a:ln w="9525">
            <a:noFill/>
            <a:miter lim="800000"/>
            <a:headEnd/>
            <a:tailEnd/>
          </a:ln>
        </p:spPr>
        <p:txBody>
          <a:bodyPr>
            <a:spAutoFit/>
          </a:bodyPr>
          <a:lstStyle/>
          <a:p>
            <a:pPr>
              <a:spcBef>
                <a:spcPct val="50000"/>
              </a:spcBef>
            </a:pPr>
            <a:r>
              <a:rPr lang="en-US" sz="2800"/>
              <a:t>     </a:t>
            </a:r>
            <a:r>
              <a:rPr lang="en-US" sz="2800" b="1">
                <a:solidFill>
                  <a:schemeClr val="accent2"/>
                </a:solidFill>
              </a:rPr>
              <a:t>Bài 52: Sự sinh sản của ếch</a:t>
            </a:r>
          </a:p>
        </p:txBody>
      </p:sp>
      <p:sp>
        <p:nvSpPr>
          <p:cNvPr id="10247" name="AutoShape 7"/>
          <p:cNvSpPr>
            <a:spLocks noChangeArrowheads="1"/>
          </p:cNvSpPr>
          <p:nvPr/>
        </p:nvSpPr>
        <p:spPr bwMode="auto">
          <a:xfrm>
            <a:off x="6096000" y="228600"/>
            <a:ext cx="3048000" cy="1600200"/>
          </a:xfrm>
          <a:prstGeom prst="cloudCallout">
            <a:avLst>
              <a:gd name="adj1" fmla="val 13384"/>
              <a:gd name="adj2" fmla="val 120537"/>
            </a:avLst>
          </a:prstGeom>
          <a:solidFill>
            <a:schemeClr val="accent1"/>
          </a:solidFill>
          <a:ln w="9525">
            <a:solidFill>
              <a:schemeClr val="tx1"/>
            </a:solidFill>
            <a:round/>
            <a:headEnd/>
            <a:tailEnd/>
          </a:ln>
        </p:spPr>
        <p:txBody>
          <a:bodyPr/>
          <a:lstStyle/>
          <a:p>
            <a:pPr algn="ctr"/>
            <a:r>
              <a:rPr lang="en-US" sz="2800">
                <a:solidFill>
                  <a:srgbClr val="CC00FF"/>
                </a:solidFill>
              </a:rPr>
              <a:t>Thảo luận nhóm </a:t>
            </a:r>
            <a:r>
              <a:rPr lang="en-US" sz="2800"/>
              <a:t> </a:t>
            </a:r>
          </a:p>
        </p:txBody>
      </p:sp>
      <p:sp>
        <p:nvSpPr>
          <p:cNvPr id="10249" name="AutoShape 9"/>
          <p:cNvSpPr>
            <a:spLocks noChangeArrowheads="1"/>
          </p:cNvSpPr>
          <p:nvPr/>
        </p:nvSpPr>
        <p:spPr bwMode="auto">
          <a:xfrm>
            <a:off x="228600" y="3733800"/>
            <a:ext cx="6934200" cy="3124200"/>
          </a:xfrm>
          <a:prstGeom prst="wave">
            <a:avLst>
              <a:gd name="adj1" fmla="val 13005"/>
              <a:gd name="adj2" fmla="val 0"/>
            </a:avLst>
          </a:prstGeom>
          <a:gradFill rotWithShape="1">
            <a:gsLst>
              <a:gs pos="0">
                <a:srgbClr val="66FFFF">
                  <a:gamma/>
                  <a:shade val="46275"/>
                  <a:invGamma/>
                </a:srgbClr>
              </a:gs>
              <a:gs pos="50000">
                <a:srgbClr val="66FFFF"/>
              </a:gs>
              <a:gs pos="100000">
                <a:srgbClr val="66FFFF">
                  <a:gamma/>
                  <a:shade val="46275"/>
                  <a:invGamma/>
                </a:srgbClr>
              </a:gs>
            </a:gsLst>
            <a:lin ang="5400000" scaled="1"/>
          </a:gradFill>
          <a:ln w="9525">
            <a:solidFill>
              <a:schemeClr val="tx1"/>
            </a:solidFill>
            <a:round/>
            <a:headEnd/>
            <a:tailEnd/>
          </a:ln>
          <a:effectLst/>
        </p:spPr>
        <p:txBody>
          <a:bodyPr wrap="none" anchor="ctr"/>
          <a:lstStyle/>
          <a:p>
            <a:pPr eaLnBrk="0" hangingPunct="0">
              <a:defRPr/>
            </a:pPr>
            <a:r>
              <a:rPr lang="en-US" sz="2800" b="1">
                <a:solidFill>
                  <a:srgbClr val="FFA143"/>
                </a:solidFill>
                <a:effectLst>
                  <a:outerShdw blurRad="38100" dist="38100" dir="2700000" algn="tl">
                    <a:srgbClr val="000000"/>
                  </a:outerShdw>
                </a:effectLst>
                <a:latin typeface="Arial"/>
              </a:rPr>
              <a:t> </a:t>
            </a:r>
            <a:r>
              <a:rPr lang="en-US" sz="2400" b="1">
                <a:solidFill>
                  <a:srgbClr val="FFA143"/>
                </a:solidFill>
                <a:effectLst>
                  <a:outerShdw blurRad="38100" dist="38100" dir="2700000" algn="tl">
                    <a:srgbClr val="000000"/>
                  </a:outerShdw>
                </a:effectLst>
                <a:latin typeface="Arial"/>
              </a:rPr>
              <a:t>4. </a:t>
            </a:r>
            <a:r>
              <a:rPr lang="en-US" sz="2400" b="1">
                <a:effectLst>
                  <a:outerShdw blurRad="38100" dist="38100" dir="2700000" algn="tl">
                    <a:srgbClr val="000000"/>
                  </a:outerShdw>
                </a:effectLst>
              </a:rPr>
              <a:t>Ế</a:t>
            </a:r>
            <a:r>
              <a:rPr lang="en-US" sz="2400" b="1">
                <a:effectLst>
                  <a:outerShdw blurRad="38100" dist="38100" dir="2700000" algn="tl">
                    <a:srgbClr val="000000"/>
                  </a:outerShdw>
                </a:effectLst>
                <a:latin typeface="Arial"/>
              </a:rPr>
              <a:t>ch đẻ trứng ở đâu?</a:t>
            </a:r>
          </a:p>
          <a:p>
            <a:pPr eaLnBrk="0" hangingPunct="0">
              <a:defRPr/>
            </a:pPr>
            <a:r>
              <a:rPr lang="en-US" sz="2400" b="1">
                <a:effectLst>
                  <a:outerShdw blurRad="38100" dist="38100" dir="2700000" algn="tl">
                    <a:srgbClr val="000000"/>
                  </a:outerShdw>
                </a:effectLst>
                <a:latin typeface="Arial"/>
              </a:rPr>
              <a:t> 5. Trứng ếch nở thành gì?</a:t>
            </a:r>
          </a:p>
          <a:p>
            <a:pPr eaLnBrk="0" hangingPunct="0">
              <a:defRPr/>
            </a:pPr>
            <a:r>
              <a:rPr lang="en-US" sz="2400" b="1">
                <a:effectLst>
                  <a:outerShdw blurRad="38100" dist="38100" dir="2700000" algn="tl">
                    <a:srgbClr val="000000"/>
                  </a:outerShdw>
                </a:effectLst>
                <a:latin typeface="Arial"/>
              </a:rPr>
              <a:t> 6.Em thường nghe thấy tiếng ếch kêu khi nào</a:t>
            </a:r>
            <a:r>
              <a:rPr lang="en-US" sz="2400" b="1">
                <a:solidFill>
                  <a:srgbClr val="FFA143"/>
                </a:solidFill>
                <a:effectLst>
                  <a:outerShdw blurRad="38100" dist="38100" dir="2700000" algn="tl">
                    <a:srgbClr val="000000"/>
                  </a:outerShdw>
                </a:effectLst>
                <a:latin typeface="Arial"/>
              </a:rPr>
              <a:t>?</a:t>
            </a:r>
            <a:r>
              <a:rPr lang="en-US" sz="2400">
                <a:latin typeface="Arial"/>
              </a:rPr>
              <a:t> </a:t>
            </a:r>
          </a:p>
        </p:txBody>
      </p:sp>
      <p:sp>
        <p:nvSpPr>
          <p:cNvPr id="10251" name="Rectangle 11"/>
          <p:cNvSpPr>
            <a:spLocks noChangeArrowheads="1"/>
          </p:cNvSpPr>
          <p:nvPr/>
        </p:nvSpPr>
        <p:spPr bwMode="auto">
          <a:xfrm>
            <a:off x="690563" y="3962400"/>
            <a:ext cx="1671637" cy="579438"/>
          </a:xfrm>
          <a:prstGeom prst="rect">
            <a:avLst/>
          </a:prstGeom>
          <a:solidFill>
            <a:srgbClr val="0066FF"/>
          </a:solidFill>
          <a:ln w="9525">
            <a:noFill/>
            <a:miter lim="800000"/>
            <a:headEnd/>
            <a:tailEnd/>
          </a:ln>
        </p:spPr>
        <p:txBody>
          <a:bodyPr>
            <a:spAutoFit/>
          </a:bodyPr>
          <a:lstStyle/>
          <a:p>
            <a:r>
              <a:rPr lang="en-US" sz="3200" b="1">
                <a:solidFill>
                  <a:srgbClr val="FF9900"/>
                </a:solidFill>
              </a:rPr>
              <a:t>dÃY 2</a:t>
            </a:r>
          </a:p>
        </p:txBody>
      </p:sp>
      <p:sp>
        <p:nvSpPr>
          <p:cNvPr id="9223" name="AutoShape 8"/>
          <p:cNvSpPr>
            <a:spLocks noChangeArrowheads="1"/>
          </p:cNvSpPr>
          <p:nvPr/>
        </p:nvSpPr>
        <p:spPr bwMode="auto">
          <a:xfrm>
            <a:off x="228600" y="1295400"/>
            <a:ext cx="6934200" cy="3124200"/>
          </a:xfrm>
          <a:prstGeom prst="wave">
            <a:avLst>
              <a:gd name="adj1" fmla="val 13005"/>
              <a:gd name="adj2" fmla="val 0"/>
            </a:avLst>
          </a:prstGeom>
          <a:gradFill rotWithShape="1">
            <a:gsLst>
              <a:gs pos="0">
                <a:srgbClr val="5E7647"/>
              </a:gs>
              <a:gs pos="50000">
                <a:srgbClr val="CCFF99"/>
              </a:gs>
              <a:gs pos="100000">
                <a:srgbClr val="5E7647"/>
              </a:gs>
            </a:gsLst>
            <a:lin ang="5400000" scaled="1"/>
          </a:gradFill>
          <a:ln w="9525">
            <a:solidFill>
              <a:schemeClr val="tx1"/>
            </a:solidFill>
            <a:round/>
            <a:headEnd/>
            <a:tailEnd/>
          </a:ln>
        </p:spPr>
        <p:txBody>
          <a:bodyPr wrap="none" anchor="ctr"/>
          <a:lstStyle/>
          <a:p>
            <a:pPr eaLnBrk="0" hangingPunct="0"/>
            <a:r>
              <a:rPr lang="en-US" sz="2800">
                <a:solidFill>
                  <a:srgbClr val="660066"/>
                </a:solidFill>
              </a:rPr>
              <a:t>1. Ếch thường sống ở đâu?</a:t>
            </a:r>
          </a:p>
          <a:p>
            <a:pPr eaLnBrk="0" hangingPunct="0"/>
            <a:r>
              <a:rPr lang="en-US" sz="2800">
                <a:solidFill>
                  <a:srgbClr val="660066"/>
                </a:solidFill>
              </a:rPr>
              <a:t>2. Ếch đẻ  trứng hay đẻ con?</a:t>
            </a:r>
          </a:p>
          <a:p>
            <a:pPr eaLnBrk="0" hangingPunct="0"/>
            <a:r>
              <a:rPr lang="en-US" sz="2800">
                <a:solidFill>
                  <a:srgbClr val="660066"/>
                </a:solidFill>
              </a:rPr>
              <a:t>3. Ếch thường đẻ trứng vào mùa nào</a:t>
            </a:r>
            <a:r>
              <a:rPr lang="en-US" sz="2800" b="1">
                <a:solidFill>
                  <a:srgbClr val="660066"/>
                </a:solidFill>
              </a:rPr>
              <a:t>?</a:t>
            </a:r>
          </a:p>
          <a:p>
            <a:pPr eaLnBrk="0" hangingPunct="0"/>
            <a:endParaRPr lang="en-US" sz="2800">
              <a:solidFill>
                <a:srgbClr val="FFFF00"/>
              </a:solidFill>
            </a:endParaRPr>
          </a:p>
        </p:txBody>
      </p:sp>
      <p:sp>
        <p:nvSpPr>
          <p:cNvPr id="10252" name="Rectangle 12"/>
          <p:cNvSpPr>
            <a:spLocks noChangeArrowheads="1"/>
          </p:cNvSpPr>
          <p:nvPr/>
        </p:nvSpPr>
        <p:spPr bwMode="auto">
          <a:xfrm>
            <a:off x="685800" y="1447800"/>
            <a:ext cx="1600200" cy="579438"/>
          </a:xfrm>
          <a:prstGeom prst="rect">
            <a:avLst/>
          </a:prstGeom>
          <a:solidFill>
            <a:srgbClr val="0066FF"/>
          </a:solidFill>
          <a:ln w="9525">
            <a:noFill/>
            <a:miter lim="800000"/>
            <a:headEnd/>
            <a:tailEnd/>
          </a:ln>
        </p:spPr>
        <p:txBody>
          <a:bodyPr>
            <a:spAutoFit/>
          </a:bodyPr>
          <a:lstStyle/>
          <a:p>
            <a:r>
              <a:rPr lang="en-US" sz="3200" b="1">
                <a:solidFill>
                  <a:srgbClr val="FF9900"/>
                </a:solidFill>
              </a:rPr>
              <a:t>DÃY 1</a:t>
            </a:r>
          </a:p>
        </p:txBody>
      </p:sp>
      <p:pic>
        <p:nvPicPr>
          <p:cNvPr id="10255" name="Picture 15" descr="club%20meeting"/>
          <p:cNvPicPr>
            <a:picLocks noChangeAspect="1" noChangeArrowheads="1"/>
          </p:cNvPicPr>
          <p:nvPr/>
        </p:nvPicPr>
        <p:blipFill>
          <a:blip r:embed="rId2"/>
          <a:srcRect/>
          <a:stretch>
            <a:fillRect/>
          </a:stretch>
        </p:blipFill>
        <p:spPr bwMode="auto">
          <a:xfrm>
            <a:off x="7239000" y="2514600"/>
            <a:ext cx="1905000" cy="24384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Effect transition="in" filter="diamond(in)">
                                      <p:cBhvr>
                                        <p:cTn id="7" dur="2000"/>
                                        <p:tgtEl>
                                          <p:spTgt spid="10247"/>
                                        </p:tgtEl>
                                      </p:cBhvr>
                                    </p:animEffect>
                                  </p:childTnLst>
                                </p:cTn>
                              </p:par>
                              <p:par>
                                <p:cTn id="8" presetID="2" presetClass="entr" presetSubtype="4" fill="hold" nodeType="withEffect">
                                  <p:stCondLst>
                                    <p:cond delay="0"/>
                                  </p:stCondLst>
                                  <p:childTnLst>
                                    <p:set>
                                      <p:cBhvr>
                                        <p:cTn id="9" dur="1" fill="hold">
                                          <p:stCondLst>
                                            <p:cond delay="0"/>
                                          </p:stCondLst>
                                        </p:cTn>
                                        <p:tgtEl>
                                          <p:spTgt spid="10255"/>
                                        </p:tgtEl>
                                        <p:attrNameLst>
                                          <p:attrName>style.visibility</p:attrName>
                                        </p:attrNameLst>
                                      </p:cBhvr>
                                      <p:to>
                                        <p:strVal val="visible"/>
                                      </p:to>
                                    </p:set>
                                    <p:anim calcmode="lin" valueType="num">
                                      <p:cBhvr additive="base">
                                        <p:cTn id="10" dur="500" fill="hold"/>
                                        <p:tgtEl>
                                          <p:spTgt spid="10255"/>
                                        </p:tgtEl>
                                        <p:attrNameLst>
                                          <p:attrName>ppt_x</p:attrName>
                                        </p:attrNameLst>
                                      </p:cBhvr>
                                      <p:tavLst>
                                        <p:tav tm="0">
                                          <p:val>
                                            <p:strVal val="#ppt_x"/>
                                          </p:val>
                                        </p:tav>
                                        <p:tav tm="100000">
                                          <p:val>
                                            <p:strVal val="#ppt_x"/>
                                          </p:val>
                                        </p:tav>
                                      </p:tavLst>
                                    </p:anim>
                                    <p:anim calcmode="lin" valueType="num">
                                      <p:cBhvr additive="base">
                                        <p:cTn id="11" dur="500" fill="hold"/>
                                        <p:tgtEl>
                                          <p:spTgt spid="10255"/>
                                        </p:tgtEl>
                                        <p:attrNameLst>
                                          <p:attrName>ppt_y</p:attrName>
                                        </p:attrNameLst>
                                      </p:cBhvr>
                                      <p:tavLst>
                                        <p:tav tm="0">
                                          <p:val>
                                            <p:strVal val="1+#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 presetClass="entr" presetSubtype="16" fill="hold" grpId="0" nodeType="clickEffect">
                                  <p:stCondLst>
                                    <p:cond delay="0"/>
                                  </p:stCondLst>
                                  <p:childTnLst>
                                    <p:set>
                                      <p:cBhvr>
                                        <p:cTn id="15" dur="1" fill="hold">
                                          <p:stCondLst>
                                            <p:cond delay="0"/>
                                          </p:stCondLst>
                                        </p:cTn>
                                        <p:tgtEl>
                                          <p:spTgt spid="10252">
                                            <p:bg/>
                                          </p:spTgt>
                                        </p:tgtEl>
                                        <p:attrNameLst>
                                          <p:attrName>style.visibility</p:attrName>
                                        </p:attrNameLst>
                                      </p:cBhvr>
                                      <p:to>
                                        <p:strVal val="visible"/>
                                      </p:to>
                                    </p:set>
                                    <p:animEffect transition="in" filter="box(in)">
                                      <p:cBhvr>
                                        <p:cTn id="16" dur="500"/>
                                        <p:tgtEl>
                                          <p:spTgt spid="10252">
                                            <p:bg/>
                                          </p:spTgt>
                                        </p:tgtEl>
                                      </p:cBhvr>
                                    </p:animEffect>
                                  </p:childTnLst>
                                </p:cTn>
                              </p:par>
                              <p:par>
                                <p:cTn id="17" presetID="4" presetClass="entr" presetSubtype="16" fill="hold" grpId="0" nodeType="withEffect">
                                  <p:stCondLst>
                                    <p:cond delay="0"/>
                                  </p:stCondLst>
                                  <p:childTnLst>
                                    <p:set>
                                      <p:cBhvr>
                                        <p:cTn id="18" dur="1" fill="hold">
                                          <p:stCondLst>
                                            <p:cond delay="0"/>
                                          </p:stCondLst>
                                        </p:cTn>
                                        <p:tgtEl>
                                          <p:spTgt spid="10252">
                                            <p:txEl>
                                              <p:pRg st="0" end="0"/>
                                            </p:txEl>
                                          </p:spTgt>
                                        </p:tgtEl>
                                        <p:attrNameLst>
                                          <p:attrName>style.visibility</p:attrName>
                                        </p:attrNameLst>
                                      </p:cBhvr>
                                      <p:to>
                                        <p:strVal val="visible"/>
                                      </p:to>
                                    </p:set>
                                    <p:animEffect transition="in" filter="box(in)">
                                      <p:cBhvr>
                                        <p:cTn id="19" dur="500"/>
                                        <p:tgtEl>
                                          <p:spTgt spid="10252">
                                            <p:txEl>
                                              <p:pRg st="0" end="0"/>
                                            </p:txEl>
                                          </p:spTgt>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10251"/>
                                        </p:tgtEl>
                                        <p:attrNameLst>
                                          <p:attrName>style.visibility</p:attrName>
                                        </p:attrNameLst>
                                      </p:cBhvr>
                                      <p:to>
                                        <p:strVal val="visible"/>
                                      </p:to>
                                    </p:set>
                                    <p:animEffect transition="in" filter="box(in)">
                                      <p:cBhvr>
                                        <p:cTn id="22" dur="500"/>
                                        <p:tgtEl>
                                          <p:spTgt spid="1025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mph" presetSubtype="0" fill="hold" grpId="1" nodeType="clickEffect">
                                  <p:stCondLst>
                                    <p:cond delay="0"/>
                                  </p:stCondLst>
                                  <p:childTnLst>
                                    <p:animClr clrSpc="hsl" dir="cw">
                                      <p:cBhvr override="childStyle">
                                        <p:cTn id="26" dur="500" fill="hold"/>
                                        <p:tgtEl>
                                          <p:spTgt spid="10247"/>
                                        </p:tgtEl>
                                        <p:attrNameLst>
                                          <p:attrName>style.color</p:attrName>
                                        </p:attrNameLst>
                                      </p:cBhvr>
                                      <p:by>
                                        <p:hsl h="10842353" s="0" l="0"/>
                                      </p:by>
                                    </p:animClr>
                                    <p:animClr clrSpc="hsl" dir="cw">
                                      <p:cBhvr>
                                        <p:cTn id="27" dur="500" fill="hold"/>
                                        <p:tgtEl>
                                          <p:spTgt spid="10247"/>
                                        </p:tgtEl>
                                        <p:attrNameLst>
                                          <p:attrName>fillcolor</p:attrName>
                                        </p:attrNameLst>
                                      </p:cBhvr>
                                      <p:by>
                                        <p:hsl h="10842353" s="0" l="0"/>
                                      </p:by>
                                    </p:animClr>
                                    <p:animClr clrSpc="hsl" dir="cw">
                                      <p:cBhvr>
                                        <p:cTn id="28" dur="500" fill="hold"/>
                                        <p:tgtEl>
                                          <p:spTgt spid="10247"/>
                                        </p:tgtEl>
                                        <p:attrNameLst>
                                          <p:attrName>stroke.color</p:attrName>
                                        </p:attrNameLst>
                                      </p:cBhvr>
                                      <p:by>
                                        <p:hsl h="10842353" s="0" l="0"/>
                                      </p:by>
                                    </p:animClr>
                                    <p:set>
                                      <p:cBhvr>
                                        <p:cTn id="29" dur="500" fill="hold"/>
                                        <p:tgtEl>
                                          <p:spTgt spid="1024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7" grpId="0" animBg="1"/>
      <p:bldP spid="10247" grpId="1" animBg="1"/>
      <p:bldP spid="10251" grpId="0" animBg="1"/>
      <p:bldP spid="10252"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2514600" y="1219200"/>
            <a:ext cx="5257800" cy="762000"/>
          </a:xfrm>
          <a:prstGeom prst="rect">
            <a:avLst/>
          </a:prstGeom>
          <a:noFill/>
          <a:ln w="9525">
            <a:noFill/>
            <a:miter lim="800000"/>
            <a:headEnd/>
            <a:tailEnd/>
          </a:ln>
          <a:effectLst/>
        </p:spPr>
        <p:txBody>
          <a:bodyPr anchor="ctr"/>
          <a:lstStyle/>
          <a:p>
            <a:pPr>
              <a:defRPr/>
            </a:pPr>
            <a:r>
              <a:rPr lang="en-US" sz="2800">
                <a:solidFill>
                  <a:srgbClr val="CC0099"/>
                </a:solidFill>
                <a:effectLst>
                  <a:outerShdw blurRad="38100" dist="38100" dir="2700000" algn="tl">
                    <a:srgbClr val="000000"/>
                  </a:outerShdw>
                </a:effectLst>
                <a:latin typeface="Arial"/>
              </a:rPr>
              <a:t>Bài 57: Sự sinh sản của ếch</a:t>
            </a:r>
          </a:p>
        </p:txBody>
      </p:sp>
      <p:sp>
        <p:nvSpPr>
          <p:cNvPr id="36867" name="Rectangle 3"/>
          <p:cNvSpPr>
            <a:spLocks noGrp="1" noChangeArrowheads="1"/>
          </p:cNvSpPr>
          <p:nvPr>
            <p:ph type="title"/>
          </p:nvPr>
        </p:nvSpPr>
        <p:spPr>
          <a:xfrm>
            <a:off x="609600" y="2057400"/>
            <a:ext cx="7793038" cy="685800"/>
          </a:xfrm>
        </p:spPr>
        <p:txBody>
          <a:bodyPr/>
          <a:lstStyle/>
          <a:p>
            <a:pPr eaLnBrk="1" hangingPunct="1">
              <a:defRPr/>
            </a:pPr>
            <a:r>
              <a:rPr lang="en-US" sz="4000" smtClean="0">
                <a:latin typeface="Arial"/>
              </a:rPr>
              <a:t>Ếch thường sống ở đâu?</a:t>
            </a:r>
          </a:p>
        </p:txBody>
      </p:sp>
      <p:pic>
        <p:nvPicPr>
          <p:cNvPr id="36868" name="Picture 4" descr="ech"/>
          <p:cNvPicPr>
            <a:picLocks noChangeAspect="1" noChangeArrowheads="1"/>
          </p:cNvPicPr>
          <p:nvPr/>
        </p:nvPicPr>
        <p:blipFill>
          <a:blip r:embed="rId2"/>
          <a:srcRect/>
          <a:stretch>
            <a:fillRect/>
          </a:stretch>
        </p:blipFill>
        <p:spPr bwMode="auto">
          <a:xfrm>
            <a:off x="838200" y="2895600"/>
            <a:ext cx="2971800" cy="2514600"/>
          </a:xfrm>
          <a:prstGeom prst="rect">
            <a:avLst/>
          </a:prstGeom>
          <a:noFill/>
          <a:ln w="9525">
            <a:noFill/>
            <a:miter lim="800000"/>
            <a:headEnd/>
            <a:tailEnd/>
          </a:ln>
        </p:spPr>
      </p:pic>
      <p:pic>
        <p:nvPicPr>
          <p:cNvPr id="36869" name="Picture 5" descr="IMG_0016"/>
          <p:cNvPicPr>
            <a:picLocks noChangeAspect="1" noChangeArrowheads="1"/>
          </p:cNvPicPr>
          <p:nvPr/>
        </p:nvPicPr>
        <p:blipFill>
          <a:blip r:embed="rId3"/>
          <a:srcRect/>
          <a:stretch>
            <a:fillRect/>
          </a:stretch>
        </p:blipFill>
        <p:spPr bwMode="auto">
          <a:xfrm>
            <a:off x="4724400" y="2895600"/>
            <a:ext cx="3276600" cy="2438400"/>
          </a:xfrm>
          <a:prstGeom prst="rect">
            <a:avLst/>
          </a:prstGeom>
          <a:noFill/>
          <a:ln w="9525">
            <a:noFill/>
            <a:miter lim="800000"/>
            <a:headEnd/>
            <a:tailEnd/>
          </a:ln>
        </p:spPr>
      </p:pic>
      <p:sp>
        <p:nvSpPr>
          <p:cNvPr id="36870" name="Rectangle 6"/>
          <p:cNvSpPr>
            <a:spLocks noChangeArrowheads="1"/>
          </p:cNvSpPr>
          <p:nvPr/>
        </p:nvSpPr>
        <p:spPr bwMode="auto">
          <a:xfrm>
            <a:off x="609600" y="5562600"/>
            <a:ext cx="7793038" cy="990600"/>
          </a:xfrm>
          <a:prstGeom prst="rect">
            <a:avLst/>
          </a:prstGeom>
          <a:noFill/>
          <a:ln w="9525">
            <a:noFill/>
            <a:miter lim="800000"/>
            <a:headEnd/>
            <a:tailEnd/>
          </a:ln>
          <a:effectLst/>
        </p:spPr>
        <p:txBody>
          <a:bodyPr anchor="b"/>
          <a:lstStyle/>
          <a:p>
            <a:pPr>
              <a:defRPr/>
            </a:pPr>
            <a:r>
              <a:rPr lang="en-US" sz="2800">
                <a:solidFill>
                  <a:schemeClr val="tx2"/>
                </a:solidFill>
                <a:effectLst>
                  <a:outerShdw blurRad="38100" dist="38100" dir="2700000" algn="tl">
                    <a:srgbClr val="000000"/>
                  </a:outerShdw>
                </a:effectLst>
                <a:latin typeface="Arial"/>
              </a:rPr>
              <a:t>Ếch sống được cả ở trên cạn và dưới nước. Ếch thường sống ở bờ ao, hồ, đầm lầy.</a:t>
            </a:r>
          </a:p>
        </p:txBody>
      </p:sp>
      <p:sp>
        <p:nvSpPr>
          <p:cNvPr id="36871" name="Rectangle 7"/>
          <p:cNvSpPr>
            <a:spLocks noChangeArrowheads="1"/>
          </p:cNvSpPr>
          <p:nvPr/>
        </p:nvSpPr>
        <p:spPr bwMode="auto">
          <a:xfrm>
            <a:off x="1150938" y="214313"/>
            <a:ext cx="7793037" cy="1079500"/>
          </a:xfrm>
          <a:prstGeom prst="rect">
            <a:avLst/>
          </a:prstGeom>
          <a:noFill/>
          <a:ln w="9525">
            <a:noFill/>
            <a:miter lim="800000"/>
            <a:headEnd/>
            <a:tailEnd/>
          </a:ln>
          <a:effectLst/>
        </p:spPr>
        <p:txBody>
          <a:bodyPr anchor="b"/>
          <a:lstStyle/>
          <a:p>
            <a:pPr algn="ctr">
              <a:defRPr/>
            </a:pPr>
            <a:r>
              <a:rPr lang="en-US" sz="3600" dirty="0">
                <a:solidFill>
                  <a:schemeClr val="hlink"/>
                </a:solidFill>
                <a:effectLst>
                  <a:outerShdw blurRad="38100" dist="38100" dir="2700000" algn="tl">
                    <a:srgbClr val="000000"/>
                  </a:outerShdw>
                </a:effectLst>
                <a:latin typeface="Arial"/>
              </a:rPr>
              <a:t/>
            </a:r>
            <a:br>
              <a:rPr lang="en-US" sz="3600" dirty="0">
                <a:solidFill>
                  <a:schemeClr val="hlink"/>
                </a:solidFill>
                <a:effectLst>
                  <a:outerShdw blurRad="38100" dist="38100" dir="2700000" algn="tl">
                    <a:srgbClr val="000000"/>
                  </a:outerShdw>
                </a:effectLst>
                <a:latin typeface="Arial"/>
              </a:rPr>
            </a:br>
            <a:r>
              <a:rPr lang="en-US" sz="3600" u="sng" dirty="0">
                <a:solidFill>
                  <a:schemeClr val="hlink"/>
                </a:solidFill>
                <a:effectLst>
                  <a:outerShdw blurRad="38100" dist="38100" dir="2700000" algn="tl">
                    <a:srgbClr val="000000"/>
                  </a:outerShdw>
                </a:effectLst>
                <a:latin typeface="Arial"/>
              </a:rPr>
              <a:t>KHOA HỌC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6867"/>
                                        </p:tgtEl>
                                        <p:attrNameLst>
                                          <p:attrName>style.visibility</p:attrName>
                                        </p:attrNameLst>
                                      </p:cBhvr>
                                      <p:to>
                                        <p:strVal val="visible"/>
                                      </p:to>
                                    </p:set>
                                    <p:anim calcmode="discrete" valueType="clr">
                                      <p:cBhvr override="childStyle">
                                        <p:cTn id="7" dur="80"/>
                                        <p:tgtEl>
                                          <p:spTgt spid="3686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6867"/>
                                        </p:tgtEl>
                                        <p:attrNameLst>
                                          <p:attrName>fillcolor</p:attrName>
                                        </p:attrNameLst>
                                      </p:cBhvr>
                                      <p:tavLst>
                                        <p:tav tm="0">
                                          <p:val>
                                            <p:clrVal>
                                              <a:schemeClr val="accent2"/>
                                            </p:clrVal>
                                          </p:val>
                                        </p:tav>
                                        <p:tav tm="50000">
                                          <p:val>
                                            <p:clrVal>
                                              <a:schemeClr val="hlink"/>
                                            </p:clrVal>
                                          </p:val>
                                        </p:tav>
                                      </p:tavLst>
                                    </p:anim>
                                    <p:set>
                                      <p:cBhvr>
                                        <p:cTn id="9" dur="80"/>
                                        <p:tgtEl>
                                          <p:spTgt spid="36867"/>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29" presetClass="entr" presetSubtype="0" fill="hold" nodeType="clickEffect">
                                  <p:stCondLst>
                                    <p:cond delay="0"/>
                                  </p:stCondLst>
                                  <p:childTnLst>
                                    <p:set>
                                      <p:cBhvr>
                                        <p:cTn id="13" dur="1" fill="hold">
                                          <p:stCondLst>
                                            <p:cond delay="0"/>
                                          </p:stCondLst>
                                        </p:cTn>
                                        <p:tgtEl>
                                          <p:spTgt spid="36868"/>
                                        </p:tgtEl>
                                        <p:attrNameLst>
                                          <p:attrName>style.visibility</p:attrName>
                                        </p:attrNameLst>
                                      </p:cBhvr>
                                      <p:to>
                                        <p:strVal val="visible"/>
                                      </p:to>
                                    </p:set>
                                    <p:anim calcmode="lin" valueType="num">
                                      <p:cBhvr>
                                        <p:cTn id="14" dur="1000" fill="hold"/>
                                        <p:tgtEl>
                                          <p:spTgt spid="36868"/>
                                        </p:tgtEl>
                                        <p:attrNameLst>
                                          <p:attrName>ppt_x</p:attrName>
                                        </p:attrNameLst>
                                      </p:cBhvr>
                                      <p:tavLst>
                                        <p:tav tm="0">
                                          <p:val>
                                            <p:strVal val="#ppt_x-.2"/>
                                          </p:val>
                                        </p:tav>
                                        <p:tav tm="100000">
                                          <p:val>
                                            <p:strVal val="#ppt_x"/>
                                          </p:val>
                                        </p:tav>
                                      </p:tavLst>
                                    </p:anim>
                                    <p:anim calcmode="lin" valueType="num">
                                      <p:cBhvr>
                                        <p:cTn id="15" dur="1000" fill="hold"/>
                                        <p:tgtEl>
                                          <p:spTgt spid="36868"/>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6868"/>
                                        </p:tgtEl>
                                      </p:cBhvr>
                                    </p:animEffect>
                                  </p:childTnLst>
                                </p:cTn>
                              </p:par>
                              <p:par>
                                <p:cTn id="17" presetID="29" presetClass="entr" presetSubtype="0" fill="hold" nodeType="withEffect">
                                  <p:stCondLst>
                                    <p:cond delay="0"/>
                                  </p:stCondLst>
                                  <p:childTnLst>
                                    <p:set>
                                      <p:cBhvr>
                                        <p:cTn id="18" dur="1" fill="hold">
                                          <p:stCondLst>
                                            <p:cond delay="0"/>
                                          </p:stCondLst>
                                        </p:cTn>
                                        <p:tgtEl>
                                          <p:spTgt spid="36869"/>
                                        </p:tgtEl>
                                        <p:attrNameLst>
                                          <p:attrName>style.visibility</p:attrName>
                                        </p:attrNameLst>
                                      </p:cBhvr>
                                      <p:to>
                                        <p:strVal val="visible"/>
                                      </p:to>
                                    </p:set>
                                    <p:anim calcmode="lin" valueType="num">
                                      <p:cBhvr>
                                        <p:cTn id="19" dur="1000" fill="hold"/>
                                        <p:tgtEl>
                                          <p:spTgt spid="36869"/>
                                        </p:tgtEl>
                                        <p:attrNameLst>
                                          <p:attrName>ppt_x</p:attrName>
                                        </p:attrNameLst>
                                      </p:cBhvr>
                                      <p:tavLst>
                                        <p:tav tm="0">
                                          <p:val>
                                            <p:strVal val="#ppt_x-.2"/>
                                          </p:val>
                                        </p:tav>
                                        <p:tav tm="100000">
                                          <p:val>
                                            <p:strVal val="#ppt_x"/>
                                          </p:val>
                                        </p:tav>
                                      </p:tavLst>
                                    </p:anim>
                                    <p:anim calcmode="lin" valueType="num">
                                      <p:cBhvr>
                                        <p:cTn id="20" dur="1000" fill="hold"/>
                                        <p:tgtEl>
                                          <p:spTgt spid="3686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6869"/>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36870"/>
                                        </p:tgtEl>
                                        <p:attrNameLst>
                                          <p:attrName>style.visibility</p:attrName>
                                        </p:attrNameLst>
                                      </p:cBhvr>
                                      <p:to>
                                        <p:strVal val="visible"/>
                                      </p:to>
                                    </p:set>
                                    <p:anim calcmode="lin" valueType="num">
                                      <p:cBhvr>
                                        <p:cTn id="24" dur="1000" fill="hold"/>
                                        <p:tgtEl>
                                          <p:spTgt spid="36870"/>
                                        </p:tgtEl>
                                        <p:attrNameLst>
                                          <p:attrName>ppt_x</p:attrName>
                                        </p:attrNameLst>
                                      </p:cBhvr>
                                      <p:tavLst>
                                        <p:tav tm="0">
                                          <p:val>
                                            <p:strVal val="#ppt_x-.2"/>
                                          </p:val>
                                        </p:tav>
                                        <p:tav tm="100000">
                                          <p:val>
                                            <p:strVal val="#ppt_x"/>
                                          </p:val>
                                        </p:tav>
                                      </p:tavLst>
                                    </p:anim>
                                    <p:anim calcmode="lin" valueType="num">
                                      <p:cBhvr>
                                        <p:cTn id="25" dur="1000" fill="hold"/>
                                        <p:tgtEl>
                                          <p:spTgt spid="36870"/>
                                        </p:tgtEl>
                                        <p:attrNameLst>
                                          <p:attrName>ppt_y</p:attrName>
                                        </p:attrNameLst>
                                      </p:cBhvr>
                                      <p:tavLst>
                                        <p:tav tm="0">
                                          <p:val>
                                            <p:strVal val="#ppt_y"/>
                                          </p:val>
                                        </p:tav>
                                        <p:tav tm="100000">
                                          <p:val>
                                            <p:strVal val="#ppt_y"/>
                                          </p:val>
                                        </p:tav>
                                      </p:tavLst>
                                    </p:anim>
                                    <p:animEffect transition="in" filter="wipe(right)" prLst="gradientSize: 0.1">
                                      <p:cBhvr>
                                        <p:cTn id="26" dur="1000"/>
                                        <p:tgtEl>
                                          <p:spTgt spid="368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P spid="36870" grpId="0"/>
    </p:bldLst>
  </p:timing>
</p:sld>
</file>

<file path=ppt/theme/theme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445</TotalTime>
  <Words>894</Words>
  <Application>Microsoft Office PowerPoint</Application>
  <PresentationFormat>On-screen Show (4:3)</PresentationFormat>
  <Paragraphs>142</Paragraphs>
  <Slides>25</Slides>
  <Notes>1</Notes>
  <HiddenSlides>0</HiddenSlides>
  <MMClips>2</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25</vt:i4>
      </vt:variant>
    </vt:vector>
  </HeadingPairs>
  <TitlesOfParts>
    <vt:vector size="35" baseType="lpstr">
      <vt:lpstr>.VnTime</vt:lpstr>
      <vt:lpstr>Arial</vt:lpstr>
      <vt:lpstr>Bodoni-ExtraBold</vt:lpstr>
      <vt:lpstr>Calibri</vt:lpstr>
      <vt:lpstr>Tahoma</vt:lpstr>
      <vt:lpstr>Times New Roman</vt:lpstr>
      <vt:lpstr>Wingdings</vt:lpstr>
      <vt:lpstr>Ocean</vt:lpstr>
      <vt:lpstr>Default Design</vt:lpstr>
      <vt:lpstr>Photo Editor Photo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Ếch thường sống ở đâu?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Bluestone Lodge Pty Ltd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CMS</dc:creator>
  <cp:lastModifiedBy>Windows User</cp:lastModifiedBy>
  <cp:revision>15</cp:revision>
  <dcterms:created xsi:type="dcterms:W3CDTF">2010-03-22T10:09:23Z</dcterms:created>
  <dcterms:modified xsi:type="dcterms:W3CDTF">2018-03-24T04:48:39Z</dcterms:modified>
</cp:coreProperties>
</file>