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29" r:id="rId2"/>
    <p:sldId id="302" r:id="rId3"/>
    <p:sldId id="326" r:id="rId4"/>
    <p:sldId id="322" r:id="rId5"/>
    <p:sldId id="323" r:id="rId6"/>
    <p:sldId id="324" r:id="rId7"/>
    <p:sldId id="325" r:id="rId8"/>
    <p:sldId id="321" r:id="rId9"/>
    <p:sldId id="303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DA1"/>
    <a:srgbClr val="3366FF"/>
    <a:srgbClr val="FF00FF"/>
    <a:srgbClr val="FF0000"/>
    <a:srgbClr val="8AE65C"/>
    <a:srgbClr val="FF5B92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70" d="100"/>
          <a:sy n="70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fld id="{07DD71B5-6F79-41AE-9A23-8DB4CCC2D2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4824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F944AF-F75E-455E-9DB9-7C3C00508C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901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54BC68-AFAF-4CAA-ACC7-E883DA2F21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920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fld id="{D32CD612-0C53-44F4-BADE-5E2F8C210C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1691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95E04B-38C2-4764-B0A6-1DEDE9F3B3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85176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BA5489-533C-4C50-B1D1-5E396B0193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1057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fld id="{64F1BDB3-3D90-4115-88C6-73DA7E22AA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8908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EDD1FD-D287-49EA-89C7-A7B334CE6A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4667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9DF593-1290-4EB3-94E4-917D3E5F35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7064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F1C174-A9BE-45D9-9DB7-0E39320DA2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8614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A8D5FB-F468-4B59-A420-61012058A3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7243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D38E27"/>
                </a:solidFill>
              </a:defRPr>
            </a:lvl1pPr>
          </a:lstStyle>
          <a:p>
            <a:fld id="{147E42B5-A403-4DE0-B991-8E7FAD00833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0" r:id="rId4"/>
    <p:sldLayoutId id="2147483686" r:id="rId5"/>
    <p:sldLayoutId id="2147483681" r:id="rId6"/>
    <p:sldLayoutId id="2147483687" r:id="rId7"/>
    <p:sldLayoutId id="2147483688" r:id="rId8"/>
    <p:sldLayoutId id="2147483689" r:id="rId9"/>
    <p:sldLayoutId id="2147483682" r:id="rId10"/>
    <p:sldLayoutId id="214748369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9.gif"/><Relationship Id="rId7" Type="http://schemas.openxmlformats.org/officeDocument/2006/relationships/image" Target="../media/image12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Relationship Id="rId6" Type="http://schemas.openxmlformats.org/officeDocument/2006/relationships/hyperlink" Target="../../Hoa%208%20-%20Bai%2033%20Tiet%2050%20DIEU%20CHE%20HIDRO%20-%20PHAN%20UNG%20THE.ppt#12. Slide 12" TargetMode="External"/><Relationship Id="rId11" Type="http://schemas.openxmlformats.org/officeDocument/2006/relationships/image" Target="../media/image6.gif"/><Relationship Id="rId5" Type="http://schemas.openxmlformats.org/officeDocument/2006/relationships/image" Target="../media/image11.wmf"/><Relationship Id="rId10" Type="http://schemas.openxmlformats.org/officeDocument/2006/relationships/image" Target="../media/image15.wmf"/><Relationship Id="rId4" Type="http://schemas.openxmlformats.org/officeDocument/2006/relationships/image" Target="../media/image10.gif"/><Relationship Id="rId9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09600" y="2504941"/>
            <a:ext cx="7924800" cy="923330"/>
          </a:xfrm>
          <a:prstGeom prst="rect">
            <a:avLst/>
          </a:prstGeom>
          <a:noFill/>
        </p:spPr>
        <p:txBody>
          <a:bodyPr>
            <a:prstTxWarp prst="textCanUp">
              <a:avLst/>
            </a:prstTxWarp>
            <a:spAutoFit/>
          </a:bodyPr>
          <a:lstStyle/>
          <a:p>
            <a:pPr>
              <a:defRPr/>
            </a:pP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 ÁN THỦ CÔNG 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686800" cy="762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</a:rPr>
              <a:t>HOẠT ĐỘNG 1: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3366FF"/>
                </a:solidFill>
                <a:latin typeface="Times New Roman" pitchFamily="18" charset="0"/>
              </a:rPr>
              <a:t>Quan</a:t>
            </a:r>
            <a:r>
              <a:rPr lang="en-US" dirty="0" smtClean="0">
                <a:solidFill>
                  <a:srgbClr val="3366FF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3366FF"/>
                </a:solidFill>
                <a:latin typeface="Times New Roman" pitchFamily="18" charset="0"/>
              </a:rPr>
              <a:t>sát</a:t>
            </a:r>
            <a:r>
              <a:rPr lang="en-US" dirty="0" smtClean="0">
                <a:solidFill>
                  <a:srgbClr val="3366FF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3366FF"/>
                </a:solidFill>
                <a:latin typeface="Times New Roman" pitchFamily="18" charset="0"/>
              </a:rPr>
              <a:t>mẫu</a:t>
            </a:r>
            <a:r>
              <a:rPr lang="en-US" dirty="0" smtClean="0">
                <a:solidFill>
                  <a:srgbClr val="3366FF"/>
                </a:solidFill>
                <a:latin typeface="Times New Roman" pitchFamily="18" charset="0"/>
              </a:rPr>
              <a:t>, </a:t>
            </a:r>
            <a:r>
              <a:rPr lang="en-US" dirty="0" err="1" smtClean="0">
                <a:solidFill>
                  <a:srgbClr val="3366FF"/>
                </a:solidFill>
                <a:latin typeface="Times New Roman" pitchFamily="18" charset="0"/>
              </a:rPr>
              <a:t>nhận</a:t>
            </a:r>
            <a:r>
              <a:rPr lang="en-US" dirty="0" smtClean="0">
                <a:solidFill>
                  <a:srgbClr val="3366FF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3366FF"/>
                </a:solidFill>
                <a:latin typeface="Times New Roman" pitchFamily="18" charset="0"/>
              </a:rPr>
              <a:t>xét</a:t>
            </a:r>
            <a:endParaRPr lang="en-US" dirty="0" smtClean="0">
              <a:solidFill>
                <a:srgbClr val="3366FF"/>
              </a:solidFill>
              <a:latin typeface="Times New Roman" pitchFamily="18" charset="0"/>
            </a:endParaRPr>
          </a:p>
        </p:txBody>
      </p:sp>
      <p:grpSp>
        <p:nvGrpSpPr>
          <p:cNvPr id="11267" name="Group 31"/>
          <p:cNvGrpSpPr>
            <a:grpSpLocks/>
          </p:cNvGrpSpPr>
          <p:nvPr/>
        </p:nvGrpSpPr>
        <p:grpSpPr bwMode="auto">
          <a:xfrm>
            <a:off x="0" y="-38100"/>
            <a:ext cx="9164638" cy="6916738"/>
            <a:chOff x="0" y="-24"/>
            <a:chExt cx="5773" cy="4357"/>
          </a:xfrm>
        </p:grpSpPr>
        <p:pic>
          <p:nvPicPr>
            <p:cNvPr id="11269" name="Picture 32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0" name="Picture 33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1" name="Picture 34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2" name="Picture 35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1268" name="Picture 21" descr="Copy of Vietna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00200"/>
            <a:ext cx="6629400" cy="421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111529" y="345856"/>
            <a:ext cx="908453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dirty="0">
                <a:solidFill>
                  <a:srgbClr val="FF0066"/>
                </a:solidFill>
              </a:rPr>
              <a:t>HOẠT ĐỘNG 2:</a:t>
            </a:r>
            <a:r>
              <a:rPr lang="en-US" altLang="en-US" sz="3600" dirty="0">
                <a:solidFill>
                  <a:srgbClr val="FF00FF"/>
                </a:solidFill>
              </a:rPr>
              <a:t> </a:t>
            </a:r>
            <a:r>
              <a:rPr lang="en-US" altLang="en-US" sz="3600" dirty="0" smtClean="0">
                <a:solidFill>
                  <a:srgbClr val="3366FF"/>
                </a:solidFill>
              </a:rPr>
              <a:t>Qui </a:t>
            </a:r>
            <a:r>
              <a:rPr lang="en-US" altLang="en-US" sz="3600" dirty="0" err="1" smtClean="0">
                <a:solidFill>
                  <a:srgbClr val="3366FF"/>
                </a:solidFill>
              </a:rPr>
              <a:t>trình</a:t>
            </a:r>
            <a:r>
              <a:rPr lang="en-US" altLang="en-US" sz="3600" dirty="0" smtClean="0">
                <a:solidFill>
                  <a:srgbClr val="3366FF"/>
                </a:solidFill>
              </a:rPr>
              <a:t> </a:t>
            </a:r>
            <a:r>
              <a:rPr lang="en-US" altLang="en-US" sz="3600" dirty="0" err="1" smtClean="0">
                <a:solidFill>
                  <a:srgbClr val="3366FF"/>
                </a:solidFill>
              </a:rPr>
              <a:t>gấp</a:t>
            </a:r>
            <a:r>
              <a:rPr lang="en-US" altLang="en-US" sz="3600" dirty="0" smtClean="0">
                <a:solidFill>
                  <a:srgbClr val="3366FF"/>
                </a:solidFill>
              </a:rPr>
              <a:t> </a:t>
            </a:r>
            <a:r>
              <a:rPr lang="en-US" altLang="en-US" sz="3600" dirty="0" err="1" smtClean="0">
                <a:solidFill>
                  <a:srgbClr val="3366FF"/>
                </a:solidFill>
              </a:rPr>
              <a:t>cắt</a:t>
            </a:r>
            <a:r>
              <a:rPr lang="en-US" altLang="en-US" sz="3600" dirty="0" smtClean="0">
                <a:solidFill>
                  <a:srgbClr val="3366FF"/>
                </a:solidFill>
              </a:rPr>
              <a:t> </a:t>
            </a:r>
            <a:r>
              <a:rPr lang="en-US" altLang="en-US" sz="3600" dirty="0" err="1" smtClean="0">
                <a:solidFill>
                  <a:srgbClr val="3366FF"/>
                </a:solidFill>
              </a:rPr>
              <a:t>sao</a:t>
            </a:r>
            <a:r>
              <a:rPr lang="en-US" altLang="en-US" sz="3600" dirty="0" smtClean="0">
                <a:solidFill>
                  <a:srgbClr val="3366FF"/>
                </a:solidFill>
              </a:rPr>
              <a:t> </a:t>
            </a:r>
            <a:r>
              <a:rPr lang="en-US" altLang="en-US" sz="3600" dirty="0" err="1" smtClean="0">
                <a:solidFill>
                  <a:srgbClr val="3366FF"/>
                </a:solidFill>
              </a:rPr>
              <a:t>vàng</a:t>
            </a:r>
            <a:endParaRPr lang="en-US" altLang="en-US" sz="3600" dirty="0">
              <a:solidFill>
                <a:srgbClr val="3366FF"/>
              </a:solidFill>
            </a:endParaRPr>
          </a:p>
        </p:txBody>
      </p:sp>
      <p:sp>
        <p:nvSpPr>
          <p:cNvPr id="79877" name="Rectangle 5"/>
          <p:cNvSpPr>
            <a:spLocks noChangeArrowheads="1"/>
          </p:cNvSpPr>
          <p:nvPr/>
        </p:nvSpPr>
        <p:spPr bwMode="auto">
          <a:xfrm>
            <a:off x="381000" y="2057400"/>
            <a:ext cx="775493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chemeClr val="hlink"/>
                </a:solidFill>
              </a:rPr>
              <a:t>Bước 1: Gấp giấy để cắt ngôi sao vàng năm cánh</a:t>
            </a:r>
          </a:p>
        </p:txBody>
      </p:sp>
      <p:sp>
        <p:nvSpPr>
          <p:cNvPr id="79878" name="Rectangle 6"/>
          <p:cNvSpPr>
            <a:spLocks noChangeArrowheads="1"/>
          </p:cNvSpPr>
          <p:nvPr/>
        </p:nvSpPr>
        <p:spPr bwMode="auto">
          <a:xfrm>
            <a:off x="381000" y="2819400"/>
            <a:ext cx="7620000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chemeClr val="hlink"/>
                </a:solidFill>
              </a:rPr>
              <a:t>Bước 2: Cắt ngôi sao vàng năm cánh</a:t>
            </a:r>
          </a:p>
        </p:txBody>
      </p:sp>
      <p:sp>
        <p:nvSpPr>
          <p:cNvPr id="79879" name="Rectangle 7"/>
          <p:cNvSpPr>
            <a:spLocks noChangeArrowheads="1"/>
          </p:cNvSpPr>
          <p:nvPr/>
        </p:nvSpPr>
        <p:spPr bwMode="auto">
          <a:xfrm>
            <a:off x="342900" y="3733800"/>
            <a:ext cx="81359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chemeClr val="hlink"/>
                </a:solidFill>
              </a:rPr>
              <a:t>Bước 3: Dán ngôi sao vàng năm cánh vào tờ giấy màu đỏ để được lá cờ đỏ sao vàng</a:t>
            </a:r>
          </a:p>
        </p:txBody>
      </p:sp>
      <p:grpSp>
        <p:nvGrpSpPr>
          <p:cNvPr id="12294" name="Group 31"/>
          <p:cNvGrpSpPr>
            <a:grpSpLocks/>
          </p:cNvGrpSpPr>
          <p:nvPr/>
        </p:nvGrpSpPr>
        <p:grpSpPr bwMode="auto">
          <a:xfrm>
            <a:off x="0" y="-38100"/>
            <a:ext cx="9164638" cy="6916738"/>
            <a:chOff x="0" y="-24"/>
            <a:chExt cx="5773" cy="4357"/>
          </a:xfrm>
        </p:grpSpPr>
        <p:pic>
          <p:nvPicPr>
            <p:cNvPr id="12295" name="Picture 32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296" name="Picture 33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297" name="Picture 34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298" name="Picture 35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9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9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7" grpId="0"/>
      <p:bldP spid="79878" grpId="0"/>
      <p:bldP spid="7987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376238" y="304800"/>
            <a:ext cx="7754937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u="sng">
                <a:solidFill>
                  <a:srgbClr val="FF0066"/>
                </a:solidFill>
              </a:rPr>
              <a:t>Bước 1</a:t>
            </a:r>
            <a:r>
              <a:rPr lang="en-US" altLang="en-US" sz="2400" b="1">
                <a:solidFill>
                  <a:srgbClr val="FF0066"/>
                </a:solidFill>
              </a:rPr>
              <a:t>: Gấp giấy để cắt ngôi sao vàng năm cánh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2532063" y="3752850"/>
            <a:ext cx="882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0000"/>
                </a:solidFill>
              </a:rPr>
              <a:t>Hình 1</a:t>
            </a:r>
          </a:p>
        </p:txBody>
      </p:sp>
      <p:grpSp>
        <p:nvGrpSpPr>
          <p:cNvPr id="13316" name="Group 4"/>
          <p:cNvGrpSpPr>
            <a:grpSpLocks/>
          </p:cNvGrpSpPr>
          <p:nvPr/>
        </p:nvGrpSpPr>
        <p:grpSpPr bwMode="auto">
          <a:xfrm>
            <a:off x="412750" y="1301750"/>
            <a:ext cx="2417763" cy="2374900"/>
            <a:chOff x="219" y="708"/>
            <a:chExt cx="1114" cy="1094"/>
          </a:xfrm>
        </p:grpSpPr>
        <p:sp>
          <p:nvSpPr>
            <p:cNvPr id="13525" name="Rectangle 5"/>
            <p:cNvSpPr>
              <a:spLocks noChangeArrowheads="1"/>
            </p:cNvSpPr>
            <p:nvPr/>
          </p:nvSpPr>
          <p:spPr bwMode="auto">
            <a:xfrm>
              <a:off x="1194" y="166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26" name="Rectangle 6"/>
            <p:cNvSpPr>
              <a:spLocks noChangeArrowheads="1"/>
            </p:cNvSpPr>
            <p:nvPr/>
          </p:nvSpPr>
          <p:spPr bwMode="auto">
            <a:xfrm>
              <a:off x="1055" y="166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27" name="Rectangle 7"/>
            <p:cNvSpPr>
              <a:spLocks noChangeArrowheads="1"/>
            </p:cNvSpPr>
            <p:nvPr/>
          </p:nvSpPr>
          <p:spPr bwMode="auto">
            <a:xfrm>
              <a:off x="915" y="166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28" name="Rectangle 8"/>
            <p:cNvSpPr>
              <a:spLocks noChangeArrowheads="1"/>
            </p:cNvSpPr>
            <p:nvPr/>
          </p:nvSpPr>
          <p:spPr bwMode="auto">
            <a:xfrm>
              <a:off x="776" y="166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29" name="Rectangle 9"/>
            <p:cNvSpPr>
              <a:spLocks noChangeArrowheads="1"/>
            </p:cNvSpPr>
            <p:nvPr/>
          </p:nvSpPr>
          <p:spPr bwMode="auto">
            <a:xfrm>
              <a:off x="637" y="166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30" name="Rectangle 10"/>
            <p:cNvSpPr>
              <a:spLocks noChangeArrowheads="1"/>
            </p:cNvSpPr>
            <p:nvPr/>
          </p:nvSpPr>
          <p:spPr bwMode="auto">
            <a:xfrm>
              <a:off x="498" y="166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31" name="Rectangle 11"/>
            <p:cNvSpPr>
              <a:spLocks noChangeArrowheads="1"/>
            </p:cNvSpPr>
            <p:nvPr/>
          </p:nvSpPr>
          <p:spPr bwMode="auto">
            <a:xfrm>
              <a:off x="358" y="166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32" name="Rectangle 12"/>
            <p:cNvSpPr>
              <a:spLocks noChangeArrowheads="1"/>
            </p:cNvSpPr>
            <p:nvPr/>
          </p:nvSpPr>
          <p:spPr bwMode="auto">
            <a:xfrm>
              <a:off x="219" y="166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33" name="Rectangle 13"/>
            <p:cNvSpPr>
              <a:spLocks noChangeArrowheads="1"/>
            </p:cNvSpPr>
            <p:nvPr/>
          </p:nvSpPr>
          <p:spPr bwMode="auto">
            <a:xfrm>
              <a:off x="1194" y="152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34" name="Rectangle 14"/>
            <p:cNvSpPr>
              <a:spLocks noChangeArrowheads="1"/>
            </p:cNvSpPr>
            <p:nvPr/>
          </p:nvSpPr>
          <p:spPr bwMode="auto">
            <a:xfrm>
              <a:off x="1055" y="152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35" name="Rectangle 15"/>
            <p:cNvSpPr>
              <a:spLocks noChangeArrowheads="1"/>
            </p:cNvSpPr>
            <p:nvPr/>
          </p:nvSpPr>
          <p:spPr bwMode="auto">
            <a:xfrm>
              <a:off x="915" y="152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36" name="Rectangle 16"/>
            <p:cNvSpPr>
              <a:spLocks noChangeArrowheads="1"/>
            </p:cNvSpPr>
            <p:nvPr/>
          </p:nvSpPr>
          <p:spPr bwMode="auto">
            <a:xfrm>
              <a:off x="776" y="152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37" name="Rectangle 17"/>
            <p:cNvSpPr>
              <a:spLocks noChangeArrowheads="1"/>
            </p:cNvSpPr>
            <p:nvPr/>
          </p:nvSpPr>
          <p:spPr bwMode="auto">
            <a:xfrm>
              <a:off x="637" y="152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38" name="Rectangle 18"/>
            <p:cNvSpPr>
              <a:spLocks noChangeArrowheads="1"/>
            </p:cNvSpPr>
            <p:nvPr/>
          </p:nvSpPr>
          <p:spPr bwMode="auto">
            <a:xfrm>
              <a:off x="498" y="152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39" name="Rectangle 19"/>
            <p:cNvSpPr>
              <a:spLocks noChangeArrowheads="1"/>
            </p:cNvSpPr>
            <p:nvPr/>
          </p:nvSpPr>
          <p:spPr bwMode="auto">
            <a:xfrm>
              <a:off x="358" y="152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40" name="Rectangle 20"/>
            <p:cNvSpPr>
              <a:spLocks noChangeArrowheads="1"/>
            </p:cNvSpPr>
            <p:nvPr/>
          </p:nvSpPr>
          <p:spPr bwMode="auto">
            <a:xfrm>
              <a:off x="219" y="152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41" name="Rectangle 21"/>
            <p:cNvSpPr>
              <a:spLocks noChangeArrowheads="1"/>
            </p:cNvSpPr>
            <p:nvPr/>
          </p:nvSpPr>
          <p:spPr bwMode="auto">
            <a:xfrm>
              <a:off x="1194" y="138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42" name="Rectangle 22"/>
            <p:cNvSpPr>
              <a:spLocks noChangeArrowheads="1"/>
            </p:cNvSpPr>
            <p:nvPr/>
          </p:nvSpPr>
          <p:spPr bwMode="auto">
            <a:xfrm>
              <a:off x="1055" y="138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43" name="Rectangle 23"/>
            <p:cNvSpPr>
              <a:spLocks noChangeArrowheads="1"/>
            </p:cNvSpPr>
            <p:nvPr/>
          </p:nvSpPr>
          <p:spPr bwMode="auto">
            <a:xfrm>
              <a:off x="915" y="138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44" name="Rectangle 24"/>
            <p:cNvSpPr>
              <a:spLocks noChangeArrowheads="1"/>
            </p:cNvSpPr>
            <p:nvPr/>
          </p:nvSpPr>
          <p:spPr bwMode="auto">
            <a:xfrm>
              <a:off x="776" y="138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45" name="Rectangle 25"/>
            <p:cNvSpPr>
              <a:spLocks noChangeArrowheads="1"/>
            </p:cNvSpPr>
            <p:nvPr/>
          </p:nvSpPr>
          <p:spPr bwMode="auto">
            <a:xfrm>
              <a:off x="637" y="138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46" name="Rectangle 26"/>
            <p:cNvSpPr>
              <a:spLocks noChangeArrowheads="1"/>
            </p:cNvSpPr>
            <p:nvPr/>
          </p:nvSpPr>
          <p:spPr bwMode="auto">
            <a:xfrm>
              <a:off x="498" y="138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47" name="Rectangle 27"/>
            <p:cNvSpPr>
              <a:spLocks noChangeArrowheads="1"/>
            </p:cNvSpPr>
            <p:nvPr/>
          </p:nvSpPr>
          <p:spPr bwMode="auto">
            <a:xfrm>
              <a:off x="358" y="138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48" name="Rectangle 28"/>
            <p:cNvSpPr>
              <a:spLocks noChangeArrowheads="1"/>
            </p:cNvSpPr>
            <p:nvPr/>
          </p:nvSpPr>
          <p:spPr bwMode="auto">
            <a:xfrm>
              <a:off x="219" y="138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49" name="Rectangle 29"/>
            <p:cNvSpPr>
              <a:spLocks noChangeArrowheads="1"/>
            </p:cNvSpPr>
            <p:nvPr/>
          </p:nvSpPr>
          <p:spPr bwMode="auto">
            <a:xfrm>
              <a:off x="1194" y="124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50" name="Rectangle 30"/>
            <p:cNvSpPr>
              <a:spLocks noChangeArrowheads="1"/>
            </p:cNvSpPr>
            <p:nvPr/>
          </p:nvSpPr>
          <p:spPr bwMode="auto">
            <a:xfrm>
              <a:off x="1055" y="124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51" name="Rectangle 31"/>
            <p:cNvSpPr>
              <a:spLocks noChangeArrowheads="1"/>
            </p:cNvSpPr>
            <p:nvPr/>
          </p:nvSpPr>
          <p:spPr bwMode="auto">
            <a:xfrm>
              <a:off x="915" y="124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52" name="Rectangle 32"/>
            <p:cNvSpPr>
              <a:spLocks noChangeArrowheads="1"/>
            </p:cNvSpPr>
            <p:nvPr/>
          </p:nvSpPr>
          <p:spPr bwMode="auto">
            <a:xfrm>
              <a:off x="776" y="124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53" name="Rectangle 33"/>
            <p:cNvSpPr>
              <a:spLocks noChangeArrowheads="1"/>
            </p:cNvSpPr>
            <p:nvPr/>
          </p:nvSpPr>
          <p:spPr bwMode="auto">
            <a:xfrm>
              <a:off x="637" y="124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54" name="Rectangle 34"/>
            <p:cNvSpPr>
              <a:spLocks noChangeArrowheads="1"/>
            </p:cNvSpPr>
            <p:nvPr/>
          </p:nvSpPr>
          <p:spPr bwMode="auto">
            <a:xfrm>
              <a:off x="498" y="124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55" name="Rectangle 35"/>
            <p:cNvSpPr>
              <a:spLocks noChangeArrowheads="1"/>
            </p:cNvSpPr>
            <p:nvPr/>
          </p:nvSpPr>
          <p:spPr bwMode="auto">
            <a:xfrm>
              <a:off x="358" y="124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56" name="Rectangle 36"/>
            <p:cNvSpPr>
              <a:spLocks noChangeArrowheads="1"/>
            </p:cNvSpPr>
            <p:nvPr/>
          </p:nvSpPr>
          <p:spPr bwMode="auto">
            <a:xfrm>
              <a:off x="219" y="124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57" name="Rectangle 37"/>
            <p:cNvSpPr>
              <a:spLocks noChangeArrowheads="1"/>
            </p:cNvSpPr>
            <p:nvPr/>
          </p:nvSpPr>
          <p:spPr bwMode="auto">
            <a:xfrm>
              <a:off x="1194" y="110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58" name="Rectangle 38"/>
            <p:cNvSpPr>
              <a:spLocks noChangeArrowheads="1"/>
            </p:cNvSpPr>
            <p:nvPr/>
          </p:nvSpPr>
          <p:spPr bwMode="auto">
            <a:xfrm>
              <a:off x="1055" y="110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59" name="Rectangle 39"/>
            <p:cNvSpPr>
              <a:spLocks noChangeArrowheads="1"/>
            </p:cNvSpPr>
            <p:nvPr/>
          </p:nvSpPr>
          <p:spPr bwMode="auto">
            <a:xfrm>
              <a:off x="915" y="110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60" name="Rectangle 40"/>
            <p:cNvSpPr>
              <a:spLocks noChangeArrowheads="1"/>
            </p:cNvSpPr>
            <p:nvPr/>
          </p:nvSpPr>
          <p:spPr bwMode="auto">
            <a:xfrm>
              <a:off x="776" y="110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61" name="Rectangle 41"/>
            <p:cNvSpPr>
              <a:spLocks noChangeArrowheads="1"/>
            </p:cNvSpPr>
            <p:nvPr/>
          </p:nvSpPr>
          <p:spPr bwMode="auto">
            <a:xfrm>
              <a:off x="637" y="110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62" name="Rectangle 42"/>
            <p:cNvSpPr>
              <a:spLocks noChangeArrowheads="1"/>
            </p:cNvSpPr>
            <p:nvPr/>
          </p:nvSpPr>
          <p:spPr bwMode="auto">
            <a:xfrm>
              <a:off x="498" y="110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63" name="Rectangle 43"/>
            <p:cNvSpPr>
              <a:spLocks noChangeArrowheads="1"/>
            </p:cNvSpPr>
            <p:nvPr/>
          </p:nvSpPr>
          <p:spPr bwMode="auto">
            <a:xfrm>
              <a:off x="358" y="110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64" name="Rectangle 44"/>
            <p:cNvSpPr>
              <a:spLocks noChangeArrowheads="1"/>
            </p:cNvSpPr>
            <p:nvPr/>
          </p:nvSpPr>
          <p:spPr bwMode="auto">
            <a:xfrm>
              <a:off x="219" y="110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65" name="Rectangle 45"/>
            <p:cNvSpPr>
              <a:spLocks noChangeArrowheads="1"/>
            </p:cNvSpPr>
            <p:nvPr/>
          </p:nvSpPr>
          <p:spPr bwMode="auto">
            <a:xfrm>
              <a:off x="1194" y="96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66" name="Rectangle 46"/>
            <p:cNvSpPr>
              <a:spLocks noChangeArrowheads="1"/>
            </p:cNvSpPr>
            <p:nvPr/>
          </p:nvSpPr>
          <p:spPr bwMode="auto">
            <a:xfrm>
              <a:off x="1055" y="96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67" name="Rectangle 47"/>
            <p:cNvSpPr>
              <a:spLocks noChangeArrowheads="1"/>
            </p:cNvSpPr>
            <p:nvPr/>
          </p:nvSpPr>
          <p:spPr bwMode="auto">
            <a:xfrm>
              <a:off x="915" y="96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68" name="Rectangle 48"/>
            <p:cNvSpPr>
              <a:spLocks noChangeArrowheads="1"/>
            </p:cNvSpPr>
            <p:nvPr/>
          </p:nvSpPr>
          <p:spPr bwMode="auto">
            <a:xfrm>
              <a:off x="776" y="96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69" name="Rectangle 49"/>
            <p:cNvSpPr>
              <a:spLocks noChangeArrowheads="1"/>
            </p:cNvSpPr>
            <p:nvPr/>
          </p:nvSpPr>
          <p:spPr bwMode="auto">
            <a:xfrm>
              <a:off x="637" y="96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70" name="Rectangle 50"/>
            <p:cNvSpPr>
              <a:spLocks noChangeArrowheads="1"/>
            </p:cNvSpPr>
            <p:nvPr/>
          </p:nvSpPr>
          <p:spPr bwMode="auto">
            <a:xfrm>
              <a:off x="498" y="96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71" name="Rectangle 51"/>
            <p:cNvSpPr>
              <a:spLocks noChangeArrowheads="1"/>
            </p:cNvSpPr>
            <p:nvPr/>
          </p:nvSpPr>
          <p:spPr bwMode="auto">
            <a:xfrm>
              <a:off x="358" y="96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72" name="Rectangle 52"/>
            <p:cNvSpPr>
              <a:spLocks noChangeArrowheads="1"/>
            </p:cNvSpPr>
            <p:nvPr/>
          </p:nvSpPr>
          <p:spPr bwMode="auto">
            <a:xfrm>
              <a:off x="219" y="96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73" name="Rectangle 53"/>
            <p:cNvSpPr>
              <a:spLocks noChangeArrowheads="1"/>
            </p:cNvSpPr>
            <p:nvPr/>
          </p:nvSpPr>
          <p:spPr bwMode="auto">
            <a:xfrm>
              <a:off x="1194" y="82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74" name="Rectangle 54"/>
            <p:cNvSpPr>
              <a:spLocks noChangeArrowheads="1"/>
            </p:cNvSpPr>
            <p:nvPr/>
          </p:nvSpPr>
          <p:spPr bwMode="auto">
            <a:xfrm>
              <a:off x="1055" y="82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75" name="Rectangle 55"/>
            <p:cNvSpPr>
              <a:spLocks noChangeArrowheads="1"/>
            </p:cNvSpPr>
            <p:nvPr/>
          </p:nvSpPr>
          <p:spPr bwMode="auto">
            <a:xfrm>
              <a:off x="915" y="82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76" name="Rectangle 56"/>
            <p:cNvSpPr>
              <a:spLocks noChangeArrowheads="1"/>
            </p:cNvSpPr>
            <p:nvPr/>
          </p:nvSpPr>
          <p:spPr bwMode="auto">
            <a:xfrm>
              <a:off x="776" y="82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77" name="Rectangle 57"/>
            <p:cNvSpPr>
              <a:spLocks noChangeArrowheads="1"/>
            </p:cNvSpPr>
            <p:nvPr/>
          </p:nvSpPr>
          <p:spPr bwMode="auto">
            <a:xfrm>
              <a:off x="637" y="82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78" name="Rectangle 58"/>
            <p:cNvSpPr>
              <a:spLocks noChangeArrowheads="1"/>
            </p:cNvSpPr>
            <p:nvPr/>
          </p:nvSpPr>
          <p:spPr bwMode="auto">
            <a:xfrm>
              <a:off x="498" y="82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79" name="Rectangle 59"/>
            <p:cNvSpPr>
              <a:spLocks noChangeArrowheads="1"/>
            </p:cNvSpPr>
            <p:nvPr/>
          </p:nvSpPr>
          <p:spPr bwMode="auto">
            <a:xfrm>
              <a:off x="358" y="82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80" name="Rectangle 60"/>
            <p:cNvSpPr>
              <a:spLocks noChangeArrowheads="1"/>
            </p:cNvSpPr>
            <p:nvPr/>
          </p:nvSpPr>
          <p:spPr bwMode="auto">
            <a:xfrm>
              <a:off x="219" y="82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81" name="Rectangle 61"/>
            <p:cNvSpPr>
              <a:spLocks noChangeArrowheads="1"/>
            </p:cNvSpPr>
            <p:nvPr/>
          </p:nvSpPr>
          <p:spPr bwMode="auto">
            <a:xfrm>
              <a:off x="1194" y="708"/>
              <a:ext cx="139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82" name="Rectangle 62"/>
            <p:cNvSpPr>
              <a:spLocks noChangeArrowheads="1"/>
            </p:cNvSpPr>
            <p:nvPr/>
          </p:nvSpPr>
          <p:spPr bwMode="auto">
            <a:xfrm>
              <a:off x="1055" y="708"/>
              <a:ext cx="139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83" name="Rectangle 63"/>
            <p:cNvSpPr>
              <a:spLocks noChangeArrowheads="1"/>
            </p:cNvSpPr>
            <p:nvPr/>
          </p:nvSpPr>
          <p:spPr bwMode="auto">
            <a:xfrm>
              <a:off x="915" y="708"/>
              <a:ext cx="140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84" name="Rectangle 64"/>
            <p:cNvSpPr>
              <a:spLocks noChangeArrowheads="1"/>
            </p:cNvSpPr>
            <p:nvPr/>
          </p:nvSpPr>
          <p:spPr bwMode="auto">
            <a:xfrm>
              <a:off x="776" y="708"/>
              <a:ext cx="139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85" name="Rectangle 65"/>
            <p:cNvSpPr>
              <a:spLocks noChangeArrowheads="1"/>
            </p:cNvSpPr>
            <p:nvPr/>
          </p:nvSpPr>
          <p:spPr bwMode="auto">
            <a:xfrm>
              <a:off x="637" y="708"/>
              <a:ext cx="139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86" name="Rectangle 66"/>
            <p:cNvSpPr>
              <a:spLocks noChangeArrowheads="1"/>
            </p:cNvSpPr>
            <p:nvPr/>
          </p:nvSpPr>
          <p:spPr bwMode="auto">
            <a:xfrm>
              <a:off x="498" y="708"/>
              <a:ext cx="139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87" name="Rectangle 67"/>
            <p:cNvSpPr>
              <a:spLocks noChangeArrowheads="1"/>
            </p:cNvSpPr>
            <p:nvPr/>
          </p:nvSpPr>
          <p:spPr bwMode="auto">
            <a:xfrm>
              <a:off x="358" y="708"/>
              <a:ext cx="140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88" name="Rectangle 68"/>
            <p:cNvSpPr>
              <a:spLocks noChangeArrowheads="1"/>
            </p:cNvSpPr>
            <p:nvPr/>
          </p:nvSpPr>
          <p:spPr bwMode="auto">
            <a:xfrm>
              <a:off x="219" y="708"/>
              <a:ext cx="139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589" name="Line 69"/>
            <p:cNvSpPr>
              <a:spLocks noChangeShapeType="1"/>
            </p:cNvSpPr>
            <p:nvPr/>
          </p:nvSpPr>
          <p:spPr bwMode="auto">
            <a:xfrm>
              <a:off x="219" y="708"/>
              <a:ext cx="111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90" name="Line 70"/>
            <p:cNvSpPr>
              <a:spLocks noChangeShapeType="1"/>
            </p:cNvSpPr>
            <p:nvPr/>
          </p:nvSpPr>
          <p:spPr bwMode="auto">
            <a:xfrm>
              <a:off x="219" y="822"/>
              <a:ext cx="11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91" name="Line 71"/>
            <p:cNvSpPr>
              <a:spLocks noChangeShapeType="1"/>
            </p:cNvSpPr>
            <p:nvPr/>
          </p:nvSpPr>
          <p:spPr bwMode="auto">
            <a:xfrm>
              <a:off x="219" y="962"/>
              <a:ext cx="11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92" name="Line 72"/>
            <p:cNvSpPr>
              <a:spLocks noChangeShapeType="1"/>
            </p:cNvSpPr>
            <p:nvPr/>
          </p:nvSpPr>
          <p:spPr bwMode="auto">
            <a:xfrm>
              <a:off x="219" y="1102"/>
              <a:ext cx="11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93" name="Line 73"/>
            <p:cNvSpPr>
              <a:spLocks noChangeShapeType="1"/>
            </p:cNvSpPr>
            <p:nvPr/>
          </p:nvSpPr>
          <p:spPr bwMode="auto">
            <a:xfrm>
              <a:off x="219" y="1242"/>
              <a:ext cx="11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94" name="Line 74"/>
            <p:cNvSpPr>
              <a:spLocks noChangeShapeType="1"/>
            </p:cNvSpPr>
            <p:nvPr/>
          </p:nvSpPr>
          <p:spPr bwMode="auto">
            <a:xfrm>
              <a:off x="219" y="1382"/>
              <a:ext cx="11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95" name="Line 75"/>
            <p:cNvSpPr>
              <a:spLocks noChangeShapeType="1"/>
            </p:cNvSpPr>
            <p:nvPr/>
          </p:nvSpPr>
          <p:spPr bwMode="auto">
            <a:xfrm>
              <a:off x="219" y="1522"/>
              <a:ext cx="11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96" name="Line 76"/>
            <p:cNvSpPr>
              <a:spLocks noChangeShapeType="1"/>
            </p:cNvSpPr>
            <p:nvPr/>
          </p:nvSpPr>
          <p:spPr bwMode="auto">
            <a:xfrm>
              <a:off x="219" y="1662"/>
              <a:ext cx="11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97" name="Line 77"/>
            <p:cNvSpPr>
              <a:spLocks noChangeShapeType="1"/>
            </p:cNvSpPr>
            <p:nvPr/>
          </p:nvSpPr>
          <p:spPr bwMode="auto">
            <a:xfrm>
              <a:off x="219" y="1802"/>
              <a:ext cx="111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98" name="Line 78"/>
            <p:cNvSpPr>
              <a:spLocks noChangeShapeType="1"/>
            </p:cNvSpPr>
            <p:nvPr/>
          </p:nvSpPr>
          <p:spPr bwMode="auto">
            <a:xfrm>
              <a:off x="219" y="708"/>
              <a:ext cx="0" cy="1094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99" name="Line 79"/>
            <p:cNvSpPr>
              <a:spLocks noChangeShapeType="1"/>
            </p:cNvSpPr>
            <p:nvPr/>
          </p:nvSpPr>
          <p:spPr bwMode="auto">
            <a:xfrm>
              <a:off x="358" y="708"/>
              <a:ext cx="0" cy="109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00" name="Line 80"/>
            <p:cNvSpPr>
              <a:spLocks noChangeShapeType="1"/>
            </p:cNvSpPr>
            <p:nvPr/>
          </p:nvSpPr>
          <p:spPr bwMode="auto">
            <a:xfrm>
              <a:off x="498" y="708"/>
              <a:ext cx="0" cy="109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01" name="Line 81"/>
            <p:cNvSpPr>
              <a:spLocks noChangeShapeType="1"/>
            </p:cNvSpPr>
            <p:nvPr/>
          </p:nvSpPr>
          <p:spPr bwMode="auto">
            <a:xfrm>
              <a:off x="637" y="708"/>
              <a:ext cx="0" cy="109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02" name="Line 82"/>
            <p:cNvSpPr>
              <a:spLocks noChangeShapeType="1"/>
            </p:cNvSpPr>
            <p:nvPr/>
          </p:nvSpPr>
          <p:spPr bwMode="auto">
            <a:xfrm>
              <a:off x="776" y="708"/>
              <a:ext cx="0" cy="109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03" name="Line 83"/>
            <p:cNvSpPr>
              <a:spLocks noChangeShapeType="1"/>
            </p:cNvSpPr>
            <p:nvPr/>
          </p:nvSpPr>
          <p:spPr bwMode="auto">
            <a:xfrm>
              <a:off x="915" y="708"/>
              <a:ext cx="0" cy="109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04" name="Line 84"/>
            <p:cNvSpPr>
              <a:spLocks noChangeShapeType="1"/>
            </p:cNvSpPr>
            <p:nvPr/>
          </p:nvSpPr>
          <p:spPr bwMode="auto">
            <a:xfrm>
              <a:off x="1055" y="708"/>
              <a:ext cx="0" cy="109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05" name="Line 85"/>
            <p:cNvSpPr>
              <a:spLocks noChangeShapeType="1"/>
            </p:cNvSpPr>
            <p:nvPr/>
          </p:nvSpPr>
          <p:spPr bwMode="auto">
            <a:xfrm>
              <a:off x="1194" y="708"/>
              <a:ext cx="0" cy="109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06" name="Line 86"/>
            <p:cNvSpPr>
              <a:spLocks noChangeShapeType="1"/>
            </p:cNvSpPr>
            <p:nvPr/>
          </p:nvSpPr>
          <p:spPr bwMode="auto">
            <a:xfrm>
              <a:off x="1333" y="708"/>
              <a:ext cx="0" cy="1094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317" name="Group 87"/>
          <p:cNvGrpSpPr>
            <a:grpSpLocks/>
          </p:cNvGrpSpPr>
          <p:nvPr/>
        </p:nvGrpSpPr>
        <p:grpSpPr bwMode="auto">
          <a:xfrm>
            <a:off x="3011488" y="715963"/>
            <a:ext cx="3054350" cy="3281362"/>
            <a:chOff x="1443" y="442"/>
            <a:chExt cx="1405" cy="1482"/>
          </a:xfrm>
        </p:grpSpPr>
        <p:sp>
          <p:nvSpPr>
            <p:cNvPr id="13510" name="Rectangle 88"/>
            <p:cNvSpPr>
              <a:spLocks noChangeArrowheads="1"/>
            </p:cNvSpPr>
            <p:nvPr/>
          </p:nvSpPr>
          <p:spPr bwMode="auto">
            <a:xfrm>
              <a:off x="1603" y="703"/>
              <a:ext cx="1114" cy="1094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9900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511" name="Line 89"/>
            <p:cNvSpPr>
              <a:spLocks noChangeShapeType="1"/>
            </p:cNvSpPr>
            <p:nvPr/>
          </p:nvSpPr>
          <p:spPr bwMode="auto">
            <a:xfrm>
              <a:off x="1603" y="610"/>
              <a:ext cx="1114" cy="0"/>
            </a:xfrm>
            <a:prstGeom prst="line">
              <a:avLst/>
            </a:prstGeom>
            <a:noFill/>
            <a:ln w="9525">
              <a:solidFill>
                <a:srgbClr val="9900FF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12" name="Line 90"/>
            <p:cNvSpPr>
              <a:spLocks noChangeShapeType="1"/>
            </p:cNvSpPr>
            <p:nvPr/>
          </p:nvSpPr>
          <p:spPr bwMode="auto">
            <a:xfrm>
              <a:off x="1603" y="594"/>
              <a:ext cx="0" cy="99"/>
            </a:xfrm>
            <a:prstGeom prst="line">
              <a:avLst/>
            </a:prstGeom>
            <a:noFill/>
            <a:ln w="9525">
              <a:solidFill>
                <a:srgbClr val="99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13" name="Line 91"/>
            <p:cNvSpPr>
              <a:spLocks noChangeShapeType="1"/>
            </p:cNvSpPr>
            <p:nvPr/>
          </p:nvSpPr>
          <p:spPr bwMode="auto">
            <a:xfrm>
              <a:off x="2717" y="587"/>
              <a:ext cx="0" cy="99"/>
            </a:xfrm>
            <a:prstGeom prst="line">
              <a:avLst/>
            </a:prstGeom>
            <a:noFill/>
            <a:ln w="9525">
              <a:solidFill>
                <a:srgbClr val="99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14" name="Text Box 92"/>
            <p:cNvSpPr txBox="1">
              <a:spLocks noChangeArrowheads="1"/>
            </p:cNvSpPr>
            <p:nvPr/>
          </p:nvSpPr>
          <p:spPr bwMode="auto">
            <a:xfrm>
              <a:off x="2067" y="442"/>
              <a:ext cx="202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 b="1"/>
                <a:t>8 ô</a:t>
              </a:r>
            </a:p>
          </p:txBody>
        </p:sp>
        <p:sp>
          <p:nvSpPr>
            <p:cNvPr id="13515" name="Line 93"/>
            <p:cNvSpPr>
              <a:spLocks noChangeShapeType="1"/>
            </p:cNvSpPr>
            <p:nvPr/>
          </p:nvSpPr>
          <p:spPr bwMode="auto">
            <a:xfrm flipH="1">
              <a:off x="1603" y="1252"/>
              <a:ext cx="1120" cy="0"/>
            </a:xfrm>
            <a:prstGeom prst="line">
              <a:avLst/>
            </a:prstGeom>
            <a:noFill/>
            <a:ln w="9525">
              <a:solidFill>
                <a:srgbClr val="9900FF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16" name="Line 94"/>
            <p:cNvSpPr>
              <a:spLocks noChangeShapeType="1"/>
            </p:cNvSpPr>
            <p:nvPr/>
          </p:nvSpPr>
          <p:spPr bwMode="auto">
            <a:xfrm>
              <a:off x="2158" y="703"/>
              <a:ext cx="0" cy="1094"/>
            </a:xfrm>
            <a:prstGeom prst="line">
              <a:avLst/>
            </a:prstGeom>
            <a:noFill/>
            <a:ln w="9525">
              <a:solidFill>
                <a:srgbClr val="9900FF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17" name="Text Box 95"/>
            <p:cNvSpPr txBox="1">
              <a:spLocks noChangeArrowheads="1"/>
            </p:cNvSpPr>
            <p:nvPr/>
          </p:nvSpPr>
          <p:spPr bwMode="auto">
            <a:xfrm>
              <a:off x="2161" y="1116"/>
              <a:ext cx="130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000" b="1"/>
                <a:t>O</a:t>
              </a:r>
            </a:p>
          </p:txBody>
        </p:sp>
        <p:sp>
          <p:nvSpPr>
            <p:cNvPr id="13518" name="Oval 96"/>
            <p:cNvSpPr>
              <a:spLocks noChangeArrowheads="1"/>
            </p:cNvSpPr>
            <p:nvPr/>
          </p:nvSpPr>
          <p:spPr bwMode="auto">
            <a:xfrm>
              <a:off x="2133" y="1237"/>
              <a:ext cx="40" cy="40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rgbClr val="9900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519" name="Text Box 97"/>
            <p:cNvSpPr txBox="1">
              <a:spLocks noChangeArrowheads="1"/>
            </p:cNvSpPr>
            <p:nvPr/>
          </p:nvSpPr>
          <p:spPr bwMode="auto">
            <a:xfrm>
              <a:off x="2704" y="573"/>
              <a:ext cx="144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 b="1"/>
                <a:t>C</a:t>
              </a:r>
            </a:p>
          </p:txBody>
        </p:sp>
        <p:sp>
          <p:nvSpPr>
            <p:cNvPr id="13520" name="Text Box 98"/>
            <p:cNvSpPr txBox="1">
              <a:spLocks noChangeArrowheads="1"/>
            </p:cNvSpPr>
            <p:nvPr/>
          </p:nvSpPr>
          <p:spPr bwMode="auto">
            <a:xfrm>
              <a:off x="2704" y="1138"/>
              <a:ext cx="144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 b="1"/>
                <a:t>B</a:t>
              </a:r>
            </a:p>
          </p:txBody>
        </p:sp>
        <p:sp>
          <p:nvSpPr>
            <p:cNvPr id="13521" name="Text Box 99"/>
            <p:cNvSpPr txBox="1">
              <a:spLocks noChangeArrowheads="1"/>
            </p:cNvSpPr>
            <p:nvPr/>
          </p:nvSpPr>
          <p:spPr bwMode="auto">
            <a:xfrm>
              <a:off x="2704" y="1786"/>
              <a:ext cx="144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 b="1"/>
                <a:t>C</a:t>
              </a:r>
            </a:p>
          </p:txBody>
        </p:sp>
        <p:sp>
          <p:nvSpPr>
            <p:cNvPr id="13522" name="Line 100"/>
            <p:cNvSpPr>
              <a:spLocks noChangeShapeType="1"/>
            </p:cNvSpPr>
            <p:nvPr/>
          </p:nvSpPr>
          <p:spPr bwMode="auto">
            <a:xfrm>
              <a:off x="2024" y="979"/>
              <a:ext cx="290" cy="0"/>
            </a:xfrm>
            <a:prstGeom prst="line">
              <a:avLst/>
            </a:prstGeom>
            <a:noFill/>
            <a:ln w="9525">
              <a:solidFill>
                <a:srgbClr val="99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23" name="Line 101"/>
            <p:cNvSpPr>
              <a:spLocks noChangeShapeType="1"/>
            </p:cNvSpPr>
            <p:nvPr/>
          </p:nvSpPr>
          <p:spPr bwMode="auto">
            <a:xfrm flipV="1">
              <a:off x="1867" y="1116"/>
              <a:ext cx="0" cy="288"/>
            </a:xfrm>
            <a:prstGeom prst="line">
              <a:avLst/>
            </a:prstGeom>
            <a:noFill/>
            <a:ln w="9525">
              <a:solidFill>
                <a:srgbClr val="99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24" name="Text Box 102"/>
            <p:cNvSpPr txBox="1">
              <a:spLocks noChangeArrowheads="1"/>
            </p:cNvSpPr>
            <p:nvPr/>
          </p:nvSpPr>
          <p:spPr bwMode="auto">
            <a:xfrm>
              <a:off x="1443" y="1147"/>
              <a:ext cx="144" cy="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 b="1"/>
                <a:t>A</a:t>
              </a:r>
            </a:p>
          </p:txBody>
        </p:sp>
      </p:grpSp>
      <p:sp>
        <p:nvSpPr>
          <p:cNvPr id="13318" name="Line 103"/>
          <p:cNvSpPr>
            <a:spLocks noChangeShapeType="1"/>
          </p:cNvSpPr>
          <p:nvPr/>
        </p:nvSpPr>
        <p:spPr bwMode="auto">
          <a:xfrm>
            <a:off x="2760663" y="2108200"/>
            <a:ext cx="434975" cy="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319" name="Group 104"/>
          <p:cNvGrpSpPr>
            <a:grpSpLocks/>
          </p:cNvGrpSpPr>
          <p:nvPr/>
        </p:nvGrpSpPr>
        <p:grpSpPr bwMode="auto">
          <a:xfrm>
            <a:off x="6061075" y="1146175"/>
            <a:ext cx="3082925" cy="1743075"/>
            <a:chOff x="112" y="2186"/>
            <a:chExt cx="1414" cy="783"/>
          </a:xfrm>
        </p:grpSpPr>
        <p:sp>
          <p:nvSpPr>
            <p:cNvPr id="13455" name="Freeform 105"/>
            <p:cNvSpPr>
              <a:spLocks/>
            </p:cNvSpPr>
            <p:nvPr/>
          </p:nvSpPr>
          <p:spPr bwMode="auto">
            <a:xfrm>
              <a:off x="249" y="2238"/>
              <a:ext cx="1101" cy="164"/>
            </a:xfrm>
            <a:custGeom>
              <a:avLst/>
              <a:gdLst>
                <a:gd name="T0" fmla="*/ 0 w 1101"/>
                <a:gd name="T1" fmla="*/ 164 h 164"/>
                <a:gd name="T2" fmla="*/ 1095 w 1101"/>
                <a:gd name="T3" fmla="*/ 162 h 164"/>
                <a:gd name="T4" fmla="*/ 1101 w 1101"/>
                <a:gd name="T5" fmla="*/ 0 h 164"/>
                <a:gd name="T6" fmla="*/ 3 w 1101"/>
                <a:gd name="T7" fmla="*/ 30 h 1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01"/>
                <a:gd name="T13" fmla="*/ 0 h 164"/>
                <a:gd name="T14" fmla="*/ 1101 w 1101"/>
                <a:gd name="T15" fmla="*/ 164 h 1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01" h="164">
                  <a:moveTo>
                    <a:pt x="0" y="164"/>
                  </a:moveTo>
                  <a:lnTo>
                    <a:pt x="1095" y="162"/>
                  </a:lnTo>
                  <a:lnTo>
                    <a:pt x="1101" y="0"/>
                  </a:lnTo>
                  <a:lnTo>
                    <a:pt x="3" y="30"/>
                  </a:lnTo>
                </a:path>
              </a:pathLst>
            </a:cu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456" name="Group 106"/>
            <p:cNvGrpSpPr>
              <a:grpSpLocks/>
            </p:cNvGrpSpPr>
            <p:nvPr/>
          </p:nvGrpSpPr>
          <p:grpSpPr bwMode="auto">
            <a:xfrm>
              <a:off x="247" y="2272"/>
              <a:ext cx="1114" cy="550"/>
              <a:chOff x="247" y="2272"/>
              <a:chExt cx="1114" cy="550"/>
            </a:xfrm>
          </p:grpSpPr>
          <p:sp>
            <p:nvSpPr>
              <p:cNvPr id="13464" name="Rectangle 107"/>
              <p:cNvSpPr>
                <a:spLocks noChangeArrowheads="1"/>
              </p:cNvSpPr>
              <p:nvPr/>
            </p:nvSpPr>
            <p:spPr bwMode="auto">
              <a:xfrm>
                <a:off x="1222" y="268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3465" name="Rectangle 108"/>
              <p:cNvSpPr>
                <a:spLocks noChangeArrowheads="1"/>
              </p:cNvSpPr>
              <p:nvPr/>
            </p:nvSpPr>
            <p:spPr bwMode="auto">
              <a:xfrm>
                <a:off x="1083" y="268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3466" name="Rectangle 109"/>
              <p:cNvSpPr>
                <a:spLocks noChangeArrowheads="1"/>
              </p:cNvSpPr>
              <p:nvPr/>
            </p:nvSpPr>
            <p:spPr bwMode="auto">
              <a:xfrm>
                <a:off x="943" y="2682"/>
                <a:ext cx="140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3467" name="Rectangle 110"/>
              <p:cNvSpPr>
                <a:spLocks noChangeArrowheads="1"/>
              </p:cNvSpPr>
              <p:nvPr/>
            </p:nvSpPr>
            <p:spPr bwMode="auto">
              <a:xfrm>
                <a:off x="804" y="268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3468" name="Rectangle 111"/>
              <p:cNvSpPr>
                <a:spLocks noChangeArrowheads="1"/>
              </p:cNvSpPr>
              <p:nvPr/>
            </p:nvSpPr>
            <p:spPr bwMode="auto">
              <a:xfrm>
                <a:off x="665" y="268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3469" name="Rectangle 112"/>
              <p:cNvSpPr>
                <a:spLocks noChangeArrowheads="1"/>
              </p:cNvSpPr>
              <p:nvPr/>
            </p:nvSpPr>
            <p:spPr bwMode="auto">
              <a:xfrm>
                <a:off x="526" y="268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3470" name="Rectangle 113"/>
              <p:cNvSpPr>
                <a:spLocks noChangeArrowheads="1"/>
              </p:cNvSpPr>
              <p:nvPr/>
            </p:nvSpPr>
            <p:spPr bwMode="auto">
              <a:xfrm>
                <a:off x="386" y="2682"/>
                <a:ext cx="140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3471" name="Rectangle 114"/>
              <p:cNvSpPr>
                <a:spLocks noChangeArrowheads="1"/>
              </p:cNvSpPr>
              <p:nvPr/>
            </p:nvSpPr>
            <p:spPr bwMode="auto">
              <a:xfrm>
                <a:off x="247" y="268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3472" name="Rectangle 115"/>
              <p:cNvSpPr>
                <a:spLocks noChangeArrowheads="1"/>
              </p:cNvSpPr>
              <p:nvPr/>
            </p:nvSpPr>
            <p:spPr bwMode="auto">
              <a:xfrm>
                <a:off x="1222" y="254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3473" name="Rectangle 116"/>
              <p:cNvSpPr>
                <a:spLocks noChangeArrowheads="1"/>
              </p:cNvSpPr>
              <p:nvPr/>
            </p:nvSpPr>
            <p:spPr bwMode="auto">
              <a:xfrm>
                <a:off x="1083" y="254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3474" name="Rectangle 117"/>
              <p:cNvSpPr>
                <a:spLocks noChangeArrowheads="1"/>
              </p:cNvSpPr>
              <p:nvPr/>
            </p:nvSpPr>
            <p:spPr bwMode="auto">
              <a:xfrm>
                <a:off x="943" y="2542"/>
                <a:ext cx="140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3475" name="Rectangle 118"/>
              <p:cNvSpPr>
                <a:spLocks noChangeArrowheads="1"/>
              </p:cNvSpPr>
              <p:nvPr/>
            </p:nvSpPr>
            <p:spPr bwMode="auto">
              <a:xfrm>
                <a:off x="804" y="254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3476" name="Rectangle 119"/>
              <p:cNvSpPr>
                <a:spLocks noChangeArrowheads="1"/>
              </p:cNvSpPr>
              <p:nvPr/>
            </p:nvSpPr>
            <p:spPr bwMode="auto">
              <a:xfrm>
                <a:off x="665" y="254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3477" name="Rectangle 120"/>
              <p:cNvSpPr>
                <a:spLocks noChangeArrowheads="1"/>
              </p:cNvSpPr>
              <p:nvPr/>
            </p:nvSpPr>
            <p:spPr bwMode="auto">
              <a:xfrm>
                <a:off x="526" y="254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3478" name="Rectangle 121"/>
              <p:cNvSpPr>
                <a:spLocks noChangeArrowheads="1"/>
              </p:cNvSpPr>
              <p:nvPr/>
            </p:nvSpPr>
            <p:spPr bwMode="auto">
              <a:xfrm>
                <a:off x="386" y="2542"/>
                <a:ext cx="140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3479" name="Rectangle 122"/>
              <p:cNvSpPr>
                <a:spLocks noChangeArrowheads="1"/>
              </p:cNvSpPr>
              <p:nvPr/>
            </p:nvSpPr>
            <p:spPr bwMode="auto">
              <a:xfrm>
                <a:off x="247" y="254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3480" name="Rectangle 123"/>
              <p:cNvSpPr>
                <a:spLocks noChangeArrowheads="1"/>
              </p:cNvSpPr>
              <p:nvPr/>
            </p:nvSpPr>
            <p:spPr bwMode="auto">
              <a:xfrm>
                <a:off x="1222" y="240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3481" name="Rectangle 124"/>
              <p:cNvSpPr>
                <a:spLocks noChangeArrowheads="1"/>
              </p:cNvSpPr>
              <p:nvPr/>
            </p:nvSpPr>
            <p:spPr bwMode="auto">
              <a:xfrm>
                <a:off x="1083" y="240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3482" name="Rectangle 125"/>
              <p:cNvSpPr>
                <a:spLocks noChangeArrowheads="1"/>
              </p:cNvSpPr>
              <p:nvPr/>
            </p:nvSpPr>
            <p:spPr bwMode="auto">
              <a:xfrm>
                <a:off x="943" y="2402"/>
                <a:ext cx="140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3483" name="Rectangle 126"/>
              <p:cNvSpPr>
                <a:spLocks noChangeArrowheads="1"/>
              </p:cNvSpPr>
              <p:nvPr/>
            </p:nvSpPr>
            <p:spPr bwMode="auto">
              <a:xfrm>
                <a:off x="804" y="240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3484" name="Rectangle 127"/>
              <p:cNvSpPr>
                <a:spLocks noChangeArrowheads="1"/>
              </p:cNvSpPr>
              <p:nvPr/>
            </p:nvSpPr>
            <p:spPr bwMode="auto">
              <a:xfrm>
                <a:off x="665" y="240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3485" name="Rectangle 128"/>
              <p:cNvSpPr>
                <a:spLocks noChangeArrowheads="1"/>
              </p:cNvSpPr>
              <p:nvPr/>
            </p:nvSpPr>
            <p:spPr bwMode="auto">
              <a:xfrm>
                <a:off x="526" y="240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3486" name="Rectangle 129"/>
              <p:cNvSpPr>
                <a:spLocks noChangeArrowheads="1"/>
              </p:cNvSpPr>
              <p:nvPr/>
            </p:nvSpPr>
            <p:spPr bwMode="auto">
              <a:xfrm>
                <a:off x="386" y="2402"/>
                <a:ext cx="140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3487" name="Rectangle 130"/>
              <p:cNvSpPr>
                <a:spLocks noChangeArrowheads="1"/>
              </p:cNvSpPr>
              <p:nvPr/>
            </p:nvSpPr>
            <p:spPr bwMode="auto">
              <a:xfrm>
                <a:off x="247" y="240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3488" name="Rectangle 131"/>
              <p:cNvSpPr>
                <a:spLocks noChangeArrowheads="1"/>
              </p:cNvSpPr>
              <p:nvPr/>
            </p:nvSpPr>
            <p:spPr bwMode="auto">
              <a:xfrm>
                <a:off x="1222" y="2272"/>
                <a:ext cx="139" cy="13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3489" name="Rectangle 132"/>
              <p:cNvSpPr>
                <a:spLocks noChangeArrowheads="1"/>
              </p:cNvSpPr>
              <p:nvPr/>
            </p:nvSpPr>
            <p:spPr bwMode="auto">
              <a:xfrm>
                <a:off x="1083" y="2272"/>
                <a:ext cx="139" cy="13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3490" name="Rectangle 133"/>
              <p:cNvSpPr>
                <a:spLocks noChangeArrowheads="1"/>
              </p:cNvSpPr>
              <p:nvPr/>
            </p:nvSpPr>
            <p:spPr bwMode="auto">
              <a:xfrm>
                <a:off x="943" y="2272"/>
                <a:ext cx="140" cy="13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3491" name="Rectangle 134"/>
              <p:cNvSpPr>
                <a:spLocks noChangeArrowheads="1"/>
              </p:cNvSpPr>
              <p:nvPr/>
            </p:nvSpPr>
            <p:spPr bwMode="auto">
              <a:xfrm>
                <a:off x="804" y="2272"/>
                <a:ext cx="139" cy="13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3492" name="Rectangle 135"/>
              <p:cNvSpPr>
                <a:spLocks noChangeArrowheads="1"/>
              </p:cNvSpPr>
              <p:nvPr/>
            </p:nvSpPr>
            <p:spPr bwMode="auto">
              <a:xfrm>
                <a:off x="665" y="2272"/>
                <a:ext cx="139" cy="13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3493" name="Rectangle 136"/>
              <p:cNvSpPr>
                <a:spLocks noChangeArrowheads="1"/>
              </p:cNvSpPr>
              <p:nvPr/>
            </p:nvSpPr>
            <p:spPr bwMode="auto">
              <a:xfrm>
                <a:off x="526" y="2272"/>
                <a:ext cx="139" cy="13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3494" name="Rectangle 137"/>
              <p:cNvSpPr>
                <a:spLocks noChangeArrowheads="1"/>
              </p:cNvSpPr>
              <p:nvPr/>
            </p:nvSpPr>
            <p:spPr bwMode="auto">
              <a:xfrm>
                <a:off x="386" y="2272"/>
                <a:ext cx="140" cy="13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3495" name="Rectangle 138"/>
              <p:cNvSpPr>
                <a:spLocks noChangeArrowheads="1"/>
              </p:cNvSpPr>
              <p:nvPr/>
            </p:nvSpPr>
            <p:spPr bwMode="auto">
              <a:xfrm>
                <a:off x="247" y="2272"/>
                <a:ext cx="139" cy="13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3496" name="Line 139"/>
              <p:cNvSpPr>
                <a:spLocks noChangeShapeType="1"/>
              </p:cNvSpPr>
              <p:nvPr/>
            </p:nvSpPr>
            <p:spPr bwMode="auto">
              <a:xfrm>
                <a:off x="247" y="2272"/>
                <a:ext cx="1114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97" name="Line 140"/>
              <p:cNvSpPr>
                <a:spLocks noChangeShapeType="1"/>
              </p:cNvSpPr>
              <p:nvPr/>
            </p:nvSpPr>
            <p:spPr bwMode="auto">
              <a:xfrm>
                <a:off x="247" y="2402"/>
                <a:ext cx="111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98" name="Line 141"/>
              <p:cNvSpPr>
                <a:spLocks noChangeShapeType="1"/>
              </p:cNvSpPr>
              <p:nvPr/>
            </p:nvSpPr>
            <p:spPr bwMode="auto">
              <a:xfrm>
                <a:off x="247" y="2542"/>
                <a:ext cx="111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99" name="Line 142"/>
              <p:cNvSpPr>
                <a:spLocks noChangeShapeType="1"/>
              </p:cNvSpPr>
              <p:nvPr/>
            </p:nvSpPr>
            <p:spPr bwMode="auto">
              <a:xfrm>
                <a:off x="247" y="2682"/>
                <a:ext cx="111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00" name="Line 143"/>
              <p:cNvSpPr>
                <a:spLocks noChangeShapeType="1"/>
              </p:cNvSpPr>
              <p:nvPr/>
            </p:nvSpPr>
            <p:spPr bwMode="auto">
              <a:xfrm>
                <a:off x="247" y="2822"/>
                <a:ext cx="1114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01" name="Line 144"/>
              <p:cNvSpPr>
                <a:spLocks noChangeShapeType="1"/>
              </p:cNvSpPr>
              <p:nvPr/>
            </p:nvSpPr>
            <p:spPr bwMode="auto">
              <a:xfrm>
                <a:off x="247" y="2272"/>
                <a:ext cx="0" cy="55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02" name="Line 145"/>
              <p:cNvSpPr>
                <a:spLocks noChangeShapeType="1"/>
              </p:cNvSpPr>
              <p:nvPr/>
            </p:nvSpPr>
            <p:spPr bwMode="auto">
              <a:xfrm>
                <a:off x="386" y="2272"/>
                <a:ext cx="0" cy="5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03" name="Line 146"/>
              <p:cNvSpPr>
                <a:spLocks noChangeShapeType="1"/>
              </p:cNvSpPr>
              <p:nvPr/>
            </p:nvSpPr>
            <p:spPr bwMode="auto">
              <a:xfrm>
                <a:off x="526" y="2272"/>
                <a:ext cx="0" cy="5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04" name="Line 147"/>
              <p:cNvSpPr>
                <a:spLocks noChangeShapeType="1"/>
              </p:cNvSpPr>
              <p:nvPr/>
            </p:nvSpPr>
            <p:spPr bwMode="auto">
              <a:xfrm>
                <a:off x="665" y="2272"/>
                <a:ext cx="0" cy="5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05" name="Line 148"/>
              <p:cNvSpPr>
                <a:spLocks noChangeShapeType="1"/>
              </p:cNvSpPr>
              <p:nvPr/>
            </p:nvSpPr>
            <p:spPr bwMode="auto">
              <a:xfrm>
                <a:off x="804" y="2272"/>
                <a:ext cx="0" cy="5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06" name="Line 149"/>
              <p:cNvSpPr>
                <a:spLocks noChangeShapeType="1"/>
              </p:cNvSpPr>
              <p:nvPr/>
            </p:nvSpPr>
            <p:spPr bwMode="auto">
              <a:xfrm>
                <a:off x="943" y="2272"/>
                <a:ext cx="0" cy="5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07" name="Line 150"/>
              <p:cNvSpPr>
                <a:spLocks noChangeShapeType="1"/>
              </p:cNvSpPr>
              <p:nvPr/>
            </p:nvSpPr>
            <p:spPr bwMode="auto">
              <a:xfrm>
                <a:off x="1083" y="2272"/>
                <a:ext cx="0" cy="5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08" name="Line 151"/>
              <p:cNvSpPr>
                <a:spLocks noChangeShapeType="1"/>
              </p:cNvSpPr>
              <p:nvPr/>
            </p:nvSpPr>
            <p:spPr bwMode="auto">
              <a:xfrm>
                <a:off x="1222" y="2272"/>
                <a:ext cx="0" cy="5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09" name="Line 152"/>
              <p:cNvSpPr>
                <a:spLocks noChangeShapeType="1"/>
              </p:cNvSpPr>
              <p:nvPr/>
            </p:nvSpPr>
            <p:spPr bwMode="auto">
              <a:xfrm>
                <a:off x="1361" y="2272"/>
                <a:ext cx="0" cy="55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457" name="Text Box 153"/>
            <p:cNvSpPr txBox="1">
              <a:spLocks noChangeArrowheads="1"/>
            </p:cNvSpPr>
            <p:nvPr/>
          </p:nvSpPr>
          <p:spPr bwMode="auto">
            <a:xfrm>
              <a:off x="1346" y="2694"/>
              <a:ext cx="143" cy="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 b="1"/>
                <a:t>B</a:t>
              </a:r>
            </a:p>
          </p:txBody>
        </p:sp>
        <p:sp>
          <p:nvSpPr>
            <p:cNvPr id="13458" name="Text Box 154"/>
            <p:cNvSpPr txBox="1">
              <a:spLocks noChangeArrowheads="1"/>
            </p:cNvSpPr>
            <p:nvPr/>
          </p:nvSpPr>
          <p:spPr bwMode="auto">
            <a:xfrm>
              <a:off x="112" y="2687"/>
              <a:ext cx="143" cy="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 b="1"/>
                <a:t>A</a:t>
              </a:r>
            </a:p>
          </p:txBody>
        </p:sp>
        <p:sp>
          <p:nvSpPr>
            <p:cNvPr id="13459" name="Text Box 155"/>
            <p:cNvSpPr txBox="1">
              <a:spLocks noChangeArrowheads="1"/>
            </p:cNvSpPr>
            <p:nvPr/>
          </p:nvSpPr>
          <p:spPr bwMode="auto">
            <a:xfrm>
              <a:off x="729" y="2832"/>
              <a:ext cx="148" cy="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 b="1"/>
                <a:t>O</a:t>
              </a:r>
            </a:p>
          </p:txBody>
        </p:sp>
        <p:sp>
          <p:nvSpPr>
            <p:cNvPr id="13460" name="Text Box 156"/>
            <p:cNvSpPr txBox="1">
              <a:spLocks noChangeArrowheads="1"/>
            </p:cNvSpPr>
            <p:nvPr/>
          </p:nvSpPr>
          <p:spPr bwMode="auto">
            <a:xfrm>
              <a:off x="1377" y="2186"/>
              <a:ext cx="14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 b="1"/>
                <a:t>C</a:t>
              </a:r>
            </a:p>
          </p:txBody>
        </p:sp>
        <p:sp>
          <p:nvSpPr>
            <p:cNvPr id="13461" name="Text Box 157"/>
            <p:cNvSpPr txBox="1">
              <a:spLocks noChangeArrowheads="1"/>
            </p:cNvSpPr>
            <p:nvPr/>
          </p:nvSpPr>
          <p:spPr bwMode="auto">
            <a:xfrm>
              <a:off x="1383" y="2312"/>
              <a:ext cx="143" cy="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 b="1"/>
                <a:t>D</a:t>
              </a:r>
            </a:p>
          </p:txBody>
        </p:sp>
        <p:sp>
          <p:nvSpPr>
            <p:cNvPr id="13462" name="Line 158"/>
            <p:cNvSpPr>
              <a:spLocks noChangeShapeType="1"/>
            </p:cNvSpPr>
            <p:nvPr/>
          </p:nvSpPr>
          <p:spPr bwMode="auto">
            <a:xfrm flipV="1">
              <a:off x="804" y="2402"/>
              <a:ext cx="557" cy="420"/>
            </a:xfrm>
            <a:prstGeom prst="line">
              <a:avLst/>
            </a:prstGeom>
            <a:noFill/>
            <a:ln w="9525">
              <a:solidFill>
                <a:srgbClr val="9900FF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63" name="Arc 159"/>
            <p:cNvSpPr>
              <a:spLocks/>
            </p:cNvSpPr>
            <p:nvPr/>
          </p:nvSpPr>
          <p:spPr bwMode="auto">
            <a:xfrm rot="-4042384">
              <a:off x="1285" y="2534"/>
              <a:ext cx="106" cy="181"/>
            </a:xfrm>
            <a:custGeom>
              <a:avLst/>
              <a:gdLst>
                <a:gd name="T0" fmla="*/ 0 w 33046"/>
                <a:gd name="T1" fmla="*/ 0 h 43200"/>
                <a:gd name="T2" fmla="*/ 0 w 33046"/>
                <a:gd name="T3" fmla="*/ 0 h 43200"/>
                <a:gd name="T4" fmla="*/ 0 w 33046"/>
                <a:gd name="T5" fmla="*/ 0 h 43200"/>
                <a:gd name="T6" fmla="*/ 0 60000 65536"/>
                <a:gd name="T7" fmla="*/ 0 60000 65536"/>
                <a:gd name="T8" fmla="*/ 0 60000 65536"/>
                <a:gd name="T9" fmla="*/ 0 w 33046"/>
                <a:gd name="T10" fmla="*/ 0 h 43200"/>
                <a:gd name="T11" fmla="*/ 33046 w 33046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046" h="43200" fill="none" extrusionOk="0">
                  <a:moveTo>
                    <a:pt x="0" y="3282"/>
                  </a:moveTo>
                  <a:cubicBezTo>
                    <a:pt x="3432" y="1137"/>
                    <a:pt x="7398" y="-1"/>
                    <a:pt x="11446" y="0"/>
                  </a:cubicBezTo>
                  <a:cubicBezTo>
                    <a:pt x="23375" y="0"/>
                    <a:pt x="33046" y="9670"/>
                    <a:pt x="33046" y="21600"/>
                  </a:cubicBezTo>
                  <a:cubicBezTo>
                    <a:pt x="33046" y="33529"/>
                    <a:pt x="23375" y="43200"/>
                    <a:pt x="11446" y="43200"/>
                  </a:cubicBezTo>
                  <a:cubicBezTo>
                    <a:pt x="10086" y="43200"/>
                    <a:pt x="8730" y="43071"/>
                    <a:pt x="7396" y="42816"/>
                  </a:cubicBezTo>
                </a:path>
                <a:path w="33046" h="43200" stroke="0" extrusionOk="0">
                  <a:moveTo>
                    <a:pt x="0" y="3282"/>
                  </a:moveTo>
                  <a:cubicBezTo>
                    <a:pt x="3432" y="1137"/>
                    <a:pt x="7398" y="-1"/>
                    <a:pt x="11446" y="0"/>
                  </a:cubicBezTo>
                  <a:cubicBezTo>
                    <a:pt x="23375" y="0"/>
                    <a:pt x="33046" y="9670"/>
                    <a:pt x="33046" y="21600"/>
                  </a:cubicBezTo>
                  <a:cubicBezTo>
                    <a:pt x="33046" y="33529"/>
                    <a:pt x="23375" y="43200"/>
                    <a:pt x="11446" y="43200"/>
                  </a:cubicBezTo>
                  <a:cubicBezTo>
                    <a:pt x="10086" y="43200"/>
                    <a:pt x="8730" y="43071"/>
                    <a:pt x="7396" y="42816"/>
                  </a:cubicBezTo>
                  <a:lnTo>
                    <a:pt x="11446" y="21600"/>
                  </a:lnTo>
                  <a:lnTo>
                    <a:pt x="0" y="3282"/>
                  </a:lnTo>
                  <a:close/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20" name="Text Box 160"/>
          <p:cNvSpPr txBox="1">
            <a:spLocks noChangeArrowheads="1"/>
          </p:cNvSpPr>
          <p:nvPr/>
        </p:nvSpPr>
        <p:spPr bwMode="auto">
          <a:xfrm>
            <a:off x="7127875" y="3006725"/>
            <a:ext cx="882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0000"/>
                </a:solidFill>
              </a:rPr>
              <a:t>Hình 2</a:t>
            </a:r>
          </a:p>
        </p:txBody>
      </p:sp>
      <p:grpSp>
        <p:nvGrpSpPr>
          <p:cNvPr id="13321" name="Group 161"/>
          <p:cNvGrpSpPr>
            <a:grpSpLocks/>
          </p:cNvGrpSpPr>
          <p:nvPr/>
        </p:nvGrpSpPr>
        <p:grpSpPr bwMode="auto">
          <a:xfrm>
            <a:off x="608013" y="4349750"/>
            <a:ext cx="3082925" cy="1684338"/>
            <a:chOff x="1468" y="2185"/>
            <a:chExt cx="1415" cy="788"/>
          </a:xfrm>
        </p:grpSpPr>
        <p:sp>
          <p:nvSpPr>
            <p:cNvPr id="13409" name="Freeform 162"/>
            <p:cNvSpPr>
              <a:spLocks/>
            </p:cNvSpPr>
            <p:nvPr/>
          </p:nvSpPr>
          <p:spPr bwMode="auto">
            <a:xfrm>
              <a:off x="2033" y="2402"/>
              <a:ext cx="678" cy="414"/>
            </a:xfrm>
            <a:custGeom>
              <a:avLst/>
              <a:gdLst>
                <a:gd name="T0" fmla="*/ 0 w 678"/>
                <a:gd name="T1" fmla="*/ 411 h 414"/>
                <a:gd name="T2" fmla="*/ 125 w 678"/>
                <a:gd name="T3" fmla="*/ 414 h 414"/>
                <a:gd name="T4" fmla="*/ 678 w 678"/>
                <a:gd name="T5" fmla="*/ 0 h 414"/>
                <a:gd name="T6" fmla="*/ 412 w 678"/>
                <a:gd name="T7" fmla="*/ 0 h 414"/>
                <a:gd name="T8" fmla="*/ 0 w 678"/>
                <a:gd name="T9" fmla="*/ 411 h 4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8"/>
                <a:gd name="T16" fmla="*/ 0 h 414"/>
                <a:gd name="T17" fmla="*/ 678 w 678"/>
                <a:gd name="T18" fmla="*/ 414 h 4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8" h="414">
                  <a:moveTo>
                    <a:pt x="0" y="411"/>
                  </a:moveTo>
                  <a:lnTo>
                    <a:pt x="125" y="414"/>
                  </a:lnTo>
                  <a:lnTo>
                    <a:pt x="678" y="0"/>
                  </a:lnTo>
                  <a:lnTo>
                    <a:pt x="412" y="0"/>
                  </a:lnTo>
                  <a:lnTo>
                    <a:pt x="0" y="41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0" name="Freeform 163"/>
            <p:cNvSpPr>
              <a:spLocks/>
            </p:cNvSpPr>
            <p:nvPr/>
          </p:nvSpPr>
          <p:spPr bwMode="auto">
            <a:xfrm>
              <a:off x="1604" y="2238"/>
              <a:ext cx="1101" cy="164"/>
            </a:xfrm>
            <a:custGeom>
              <a:avLst/>
              <a:gdLst>
                <a:gd name="T0" fmla="*/ 0 w 1101"/>
                <a:gd name="T1" fmla="*/ 164 h 164"/>
                <a:gd name="T2" fmla="*/ 1095 w 1101"/>
                <a:gd name="T3" fmla="*/ 162 h 164"/>
                <a:gd name="T4" fmla="*/ 1101 w 1101"/>
                <a:gd name="T5" fmla="*/ 0 h 164"/>
                <a:gd name="T6" fmla="*/ 3 w 1101"/>
                <a:gd name="T7" fmla="*/ 30 h 1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01"/>
                <a:gd name="T13" fmla="*/ 0 h 164"/>
                <a:gd name="T14" fmla="*/ 1101 w 1101"/>
                <a:gd name="T15" fmla="*/ 164 h 1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01" h="164">
                  <a:moveTo>
                    <a:pt x="0" y="164"/>
                  </a:moveTo>
                  <a:lnTo>
                    <a:pt x="1095" y="162"/>
                  </a:lnTo>
                  <a:lnTo>
                    <a:pt x="1101" y="0"/>
                  </a:lnTo>
                  <a:lnTo>
                    <a:pt x="3" y="30"/>
                  </a:lnTo>
                </a:path>
              </a:pathLst>
            </a:cu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1" name="Rectangle 164"/>
            <p:cNvSpPr>
              <a:spLocks noChangeArrowheads="1"/>
            </p:cNvSpPr>
            <p:nvPr/>
          </p:nvSpPr>
          <p:spPr bwMode="auto">
            <a:xfrm>
              <a:off x="2020" y="268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412" name="Rectangle 165"/>
            <p:cNvSpPr>
              <a:spLocks noChangeArrowheads="1"/>
            </p:cNvSpPr>
            <p:nvPr/>
          </p:nvSpPr>
          <p:spPr bwMode="auto">
            <a:xfrm>
              <a:off x="1881" y="268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413" name="Rectangle 166"/>
            <p:cNvSpPr>
              <a:spLocks noChangeArrowheads="1"/>
            </p:cNvSpPr>
            <p:nvPr/>
          </p:nvSpPr>
          <p:spPr bwMode="auto">
            <a:xfrm>
              <a:off x="1741" y="268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414" name="Rectangle 167"/>
            <p:cNvSpPr>
              <a:spLocks noChangeArrowheads="1"/>
            </p:cNvSpPr>
            <p:nvPr/>
          </p:nvSpPr>
          <p:spPr bwMode="auto">
            <a:xfrm>
              <a:off x="1602" y="268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415" name="Rectangle 168"/>
            <p:cNvSpPr>
              <a:spLocks noChangeArrowheads="1"/>
            </p:cNvSpPr>
            <p:nvPr/>
          </p:nvSpPr>
          <p:spPr bwMode="auto">
            <a:xfrm>
              <a:off x="2159" y="254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416" name="Rectangle 169"/>
            <p:cNvSpPr>
              <a:spLocks noChangeArrowheads="1"/>
            </p:cNvSpPr>
            <p:nvPr/>
          </p:nvSpPr>
          <p:spPr bwMode="auto">
            <a:xfrm>
              <a:off x="2020" y="254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417" name="Rectangle 170"/>
            <p:cNvSpPr>
              <a:spLocks noChangeArrowheads="1"/>
            </p:cNvSpPr>
            <p:nvPr/>
          </p:nvSpPr>
          <p:spPr bwMode="auto">
            <a:xfrm>
              <a:off x="1881" y="254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418" name="Rectangle 171"/>
            <p:cNvSpPr>
              <a:spLocks noChangeArrowheads="1"/>
            </p:cNvSpPr>
            <p:nvPr/>
          </p:nvSpPr>
          <p:spPr bwMode="auto">
            <a:xfrm>
              <a:off x="1741" y="254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419" name="Rectangle 172"/>
            <p:cNvSpPr>
              <a:spLocks noChangeArrowheads="1"/>
            </p:cNvSpPr>
            <p:nvPr/>
          </p:nvSpPr>
          <p:spPr bwMode="auto">
            <a:xfrm>
              <a:off x="1602" y="254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420" name="Rectangle 173"/>
            <p:cNvSpPr>
              <a:spLocks noChangeArrowheads="1"/>
            </p:cNvSpPr>
            <p:nvPr/>
          </p:nvSpPr>
          <p:spPr bwMode="auto">
            <a:xfrm>
              <a:off x="2298" y="240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421" name="Rectangle 174"/>
            <p:cNvSpPr>
              <a:spLocks noChangeArrowheads="1"/>
            </p:cNvSpPr>
            <p:nvPr/>
          </p:nvSpPr>
          <p:spPr bwMode="auto">
            <a:xfrm>
              <a:off x="2159" y="240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422" name="Rectangle 175"/>
            <p:cNvSpPr>
              <a:spLocks noChangeArrowheads="1"/>
            </p:cNvSpPr>
            <p:nvPr/>
          </p:nvSpPr>
          <p:spPr bwMode="auto">
            <a:xfrm>
              <a:off x="2020" y="240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423" name="Rectangle 176"/>
            <p:cNvSpPr>
              <a:spLocks noChangeArrowheads="1"/>
            </p:cNvSpPr>
            <p:nvPr/>
          </p:nvSpPr>
          <p:spPr bwMode="auto">
            <a:xfrm>
              <a:off x="1881" y="240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424" name="Rectangle 177"/>
            <p:cNvSpPr>
              <a:spLocks noChangeArrowheads="1"/>
            </p:cNvSpPr>
            <p:nvPr/>
          </p:nvSpPr>
          <p:spPr bwMode="auto">
            <a:xfrm>
              <a:off x="1741" y="240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425" name="Rectangle 178"/>
            <p:cNvSpPr>
              <a:spLocks noChangeArrowheads="1"/>
            </p:cNvSpPr>
            <p:nvPr/>
          </p:nvSpPr>
          <p:spPr bwMode="auto">
            <a:xfrm>
              <a:off x="1602" y="240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426" name="Rectangle 179"/>
            <p:cNvSpPr>
              <a:spLocks noChangeArrowheads="1"/>
            </p:cNvSpPr>
            <p:nvPr/>
          </p:nvSpPr>
          <p:spPr bwMode="auto">
            <a:xfrm>
              <a:off x="2577" y="2272"/>
              <a:ext cx="139" cy="1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427" name="Rectangle 180"/>
            <p:cNvSpPr>
              <a:spLocks noChangeArrowheads="1"/>
            </p:cNvSpPr>
            <p:nvPr/>
          </p:nvSpPr>
          <p:spPr bwMode="auto">
            <a:xfrm>
              <a:off x="2438" y="2272"/>
              <a:ext cx="139" cy="1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428" name="Rectangle 181"/>
            <p:cNvSpPr>
              <a:spLocks noChangeArrowheads="1"/>
            </p:cNvSpPr>
            <p:nvPr/>
          </p:nvSpPr>
          <p:spPr bwMode="auto">
            <a:xfrm>
              <a:off x="2298" y="2272"/>
              <a:ext cx="140" cy="1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429" name="Rectangle 182"/>
            <p:cNvSpPr>
              <a:spLocks noChangeArrowheads="1"/>
            </p:cNvSpPr>
            <p:nvPr/>
          </p:nvSpPr>
          <p:spPr bwMode="auto">
            <a:xfrm>
              <a:off x="2159" y="2272"/>
              <a:ext cx="139" cy="1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430" name="Rectangle 183"/>
            <p:cNvSpPr>
              <a:spLocks noChangeArrowheads="1"/>
            </p:cNvSpPr>
            <p:nvPr/>
          </p:nvSpPr>
          <p:spPr bwMode="auto">
            <a:xfrm>
              <a:off x="2020" y="2272"/>
              <a:ext cx="139" cy="1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431" name="Rectangle 184"/>
            <p:cNvSpPr>
              <a:spLocks noChangeArrowheads="1"/>
            </p:cNvSpPr>
            <p:nvPr/>
          </p:nvSpPr>
          <p:spPr bwMode="auto">
            <a:xfrm>
              <a:off x="1881" y="2272"/>
              <a:ext cx="139" cy="1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432" name="Rectangle 185"/>
            <p:cNvSpPr>
              <a:spLocks noChangeArrowheads="1"/>
            </p:cNvSpPr>
            <p:nvPr/>
          </p:nvSpPr>
          <p:spPr bwMode="auto">
            <a:xfrm>
              <a:off x="1741" y="2272"/>
              <a:ext cx="140" cy="1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433" name="Rectangle 186"/>
            <p:cNvSpPr>
              <a:spLocks noChangeArrowheads="1"/>
            </p:cNvSpPr>
            <p:nvPr/>
          </p:nvSpPr>
          <p:spPr bwMode="auto">
            <a:xfrm>
              <a:off x="1602" y="2272"/>
              <a:ext cx="139" cy="1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3434" name="Line 187"/>
            <p:cNvSpPr>
              <a:spLocks noChangeShapeType="1"/>
            </p:cNvSpPr>
            <p:nvPr/>
          </p:nvSpPr>
          <p:spPr bwMode="auto">
            <a:xfrm>
              <a:off x="1602" y="2272"/>
              <a:ext cx="111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35" name="Line 188"/>
            <p:cNvSpPr>
              <a:spLocks noChangeShapeType="1"/>
            </p:cNvSpPr>
            <p:nvPr/>
          </p:nvSpPr>
          <p:spPr bwMode="auto">
            <a:xfrm>
              <a:off x="1602" y="2402"/>
              <a:ext cx="11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36" name="Freeform 189"/>
            <p:cNvSpPr>
              <a:spLocks/>
            </p:cNvSpPr>
            <p:nvPr/>
          </p:nvSpPr>
          <p:spPr bwMode="auto">
            <a:xfrm>
              <a:off x="1602" y="2540"/>
              <a:ext cx="932" cy="2"/>
            </a:xfrm>
            <a:custGeom>
              <a:avLst/>
              <a:gdLst>
                <a:gd name="T0" fmla="*/ 0 w 932"/>
                <a:gd name="T1" fmla="*/ 2 h 2"/>
                <a:gd name="T2" fmla="*/ 932 w 932"/>
                <a:gd name="T3" fmla="*/ 0 h 2"/>
                <a:gd name="T4" fmla="*/ 0 60000 65536"/>
                <a:gd name="T5" fmla="*/ 0 60000 65536"/>
                <a:gd name="T6" fmla="*/ 0 w 932"/>
                <a:gd name="T7" fmla="*/ 0 h 2"/>
                <a:gd name="T8" fmla="*/ 932 w 932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32" h="2">
                  <a:moveTo>
                    <a:pt x="0" y="2"/>
                  </a:moveTo>
                  <a:lnTo>
                    <a:pt x="93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37" name="Freeform 190"/>
            <p:cNvSpPr>
              <a:spLocks/>
            </p:cNvSpPr>
            <p:nvPr/>
          </p:nvSpPr>
          <p:spPr bwMode="auto">
            <a:xfrm>
              <a:off x="1602" y="2682"/>
              <a:ext cx="742" cy="1"/>
            </a:xfrm>
            <a:custGeom>
              <a:avLst/>
              <a:gdLst>
                <a:gd name="T0" fmla="*/ 0 w 742"/>
                <a:gd name="T1" fmla="*/ 0 h 1"/>
                <a:gd name="T2" fmla="*/ 742 w 742"/>
                <a:gd name="T3" fmla="*/ 0 h 1"/>
                <a:gd name="T4" fmla="*/ 0 60000 65536"/>
                <a:gd name="T5" fmla="*/ 0 60000 65536"/>
                <a:gd name="T6" fmla="*/ 0 w 742"/>
                <a:gd name="T7" fmla="*/ 0 h 1"/>
                <a:gd name="T8" fmla="*/ 742 w 742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42" h="1">
                  <a:moveTo>
                    <a:pt x="0" y="0"/>
                  </a:moveTo>
                  <a:lnTo>
                    <a:pt x="7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38" name="Line 191"/>
            <p:cNvSpPr>
              <a:spLocks noChangeShapeType="1"/>
            </p:cNvSpPr>
            <p:nvPr/>
          </p:nvSpPr>
          <p:spPr bwMode="auto">
            <a:xfrm>
              <a:off x="1602" y="2822"/>
              <a:ext cx="556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39" name="Line 192"/>
            <p:cNvSpPr>
              <a:spLocks noChangeShapeType="1"/>
            </p:cNvSpPr>
            <p:nvPr/>
          </p:nvSpPr>
          <p:spPr bwMode="auto">
            <a:xfrm>
              <a:off x="1602" y="2272"/>
              <a:ext cx="0" cy="55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40" name="Line 193"/>
            <p:cNvSpPr>
              <a:spLocks noChangeShapeType="1"/>
            </p:cNvSpPr>
            <p:nvPr/>
          </p:nvSpPr>
          <p:spPr bwMode="auto">
            <a:xfrm>
              <a:off x="1741" y="2272"/>
              <a:ext cx="0" cy="5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41" name="Line 194"/>
            <p:cNvSpPr>
              <a:spLocks noChangeShapeType="1"/>
            </p:cNvSpPr>
            <p:nvPr/>
          </p:nvSpPr>
          <p:spPr bwMode="auto">
            <a:xfrm>
              <a:off x="1881" y="2272"/>
              <a:ext cx="0" cy="5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42" name="Line 195"/>
            <p:cNvSpPr>
              <a:spLocks noChangeShapeType="1"/>
            </p:cNvSpPr>
            <p:nvPr/>
          </p:nvSpPr>
          <p:spPr bwMode="auto">
            <a:xfrm>
              <a:off x="2020" y="2272"/>
              <a:ext cx="0" cy="5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43" name="Line 196"/>
            <p:cNvSpPr>
              <a:spLocks noChangeShapeType="1"/>
            </p:cNvSpPr>
            <p:nvPr/>
          </p:nvSpPr>
          <p:spPr bwMode="auto">
            <a:xfrm>
              <a:off x="2159" y="2272"/>
              <a:ext cx="0" cy="5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44" name="Line 197"/>
            <p:cNvSpPr>
              <a:spLocks noChangeShapeType="1"/>
            </p:cNvSpPr>
            <p:nvPr/>
          </p:nvSpPr>
          <p:spPr bwMode="auto">
            <a:xfrm>
              <a:off x="2298" y="2272"/>
              <a:ext cx="0" cy="4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45" name="Freeform 198"/>
            <p:cNvSpPr>
              <a:spLocks/>
            </p:cNvSpPr>
            <p:nvPr/>
          </p:nvSpPr>
          <p:spPr bwMode="auto">
            <a:xfrm>
              <a:off x="2438" y="2272"/>
              <a:ext cx="1" cy="338"/>
            </a:xfrm>
            <a:custGeom>
              <a:avLst/>
              <a:gdLst>
                <a:gd name="T0" fmla="*/ 0 w 1"/>
                <a:gd name="T1" fmla="*/ 0 h 338"/>
                <a:gd name="T2" fmla="*/ 0 w 1"/>
                <a:gd name="T3" fmla="*/ 338 h 338"/>
                <a:gd name="T4" fmla="*/ 0 60000 65536"/>
                <a:gd name="T5" fmla="*/ 0 60000 65536"/>
                <a:gd name="T6" fmla="*/ 0 w 1"/>
                <a:gd name="T7" fmla="*/ 0 h 338"/>
                <a:gd name="T8" fmla="*/ 1 w 1"/>
                <a:gd name="T9" fmla="*/ 338 h 33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8">
                  <a:moveTo>
                    <a:pt x="0" y="0"/>
                  </a:moveTo>
                  <a:lnTo>
                    <a:pt x="0" y="338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46" name="Freeform 199"/>
            <p:cNvSpPr>
              <a:spLocks/>
            </p:cNvSpPr>
            <p:nvPr/>
          </p:nvSpPr>
          <p:spPr bwMode="auto">
            <a:xfrm>
              <a:off x="2576" y="2272"/>
              <a:ext cx="1" cy="234"/>
            </a:xfrm>
            <a:custGeom>
              <a:avLst/>
              <a:gdLst>
                <a:gd name="T0" fmla="*/ 1 w 1"/>
                <a:gd name="T1" fmla="*/ 0 h 234"/>
                <a:gd name="T2" fmla="*/ 0 w 1"/>
                <a:gd name="T3" fmla="*/ 234 h 234"/>
                <a:gd name="T4" fmla="*/ 0 60000 65536"/>
                <a:gd name="T5" fmla="*/ 0 60000 65536"/>
                <a:gd name="T6" fmla="*/ 0 w 1"/>
                <a:gd name="T7" fmla="*/ 0 h 234"/>
                <a:gd name="T8" fmla="*/ 1 w 1"/>
                <a:gd name="T9" fmla="*/ 234 h 23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34">
                  <a:moveTo>
                    <a:pt x="1" y="0"/>
                  </a:moveTo>
                  <a:lnTo>
                    <a:pt x="0" y="234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47" name="Freeform 200"/>
            <p:cNvSpPr>
              <a:spLocks/>
            </p:cNvSpPr>
            <p:nvPr/>
          </p:nvSpPr>
          <p:spPr bwMode="auto">
            <a:xfrm>
              <a:off x="2716" y="2272"/>
              <a:ext cx="1" cy="132"/>
            </a:xfrm>
            <a:custGeom>
              <a:avLst/>
              <a:gdLst>
                <a:gd name="T0" fmla="*/ 0 w 1"/>
                <a:gd name="T1" fmla="*/ 0 h 132"/>
                <a:gd name="T2" fmla="*/ 0 w 1"/>
                <a:gd name="T3" fmla="*/ 132 h 132"/>
                <a:gd name="T4" fmla="*/ 0 60000 65536"/>
                <a:gd name="T5" fmla="*/ 0 60000 65536"/>
                <a:gd name="T6" fmla="*/ 0 w 1"/>
                <a:gd name="T7" fmla="*/ 0 h 132"/>
                <a:gd name="T8" fmla="*/ 1 w 1"/>
                <a:gd name="T9" fmla="*/ 132 h 1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32">
                  <a:moveTo>
                    <a:pt x="0" y="0"/>
                  </a:moveTo>
                  <a:lnTo>
                    <a:pt x="0" y="132"/>
                  </a:lnTo>
                </a:path>
              </a:pathLst>
            </a:cu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48" name="Text Box 201"/>
            <p:cNvSpPr txBox="1">
              <a:spLocks noChangeArrowheads="1"/>
            </p:cNvSpPr>
            <p:nvPr/>
          </p:nvSpPr>
          <p:spPr bwMode="auto">
            <a:xfrm>
              <a:off x="1468" y="2686"/>
              <a:ext cx="144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 b="1"/>
                <a:t>A</a:t>
              </a:r>
            </a:p>
          </p:txBody>
        </p:sp>
        <p:sp>
          <p:nvSpPr>
            <p:cNvPr id="13449" name="Text Box 202"/>
            <p:cNvSpPr txBox="1">
              <a:spLocks noChangeArrowheads="1"/>
            </p:cNvSpPr>
            <p:nvPr/>
          </p:nvSpPr>
          <p:spPr bwMode="auto">
            <a:xfrm>
              <a:off x="2085" y="2831"/>
              <a:ext cx="148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 b="1"/>
                <a:t>O</a:t>
              </a:r>
            </a:p>
          </p:txBody>
        </p:sp>
        <p:sp>
          <p:nvSpPr>
            <p:cNvPr id="13450" name="Text Box 203"/>
            <p:cNvSpPr txBox="1">
              <a:spLocks noChangeArrowheads="1"/>
            </p:cNvSpPr>
            <p:nvPr/>
          </p:nvSpPr>
          <p:spPr bwMode="auto">
            <a:xfrm>
              <a:off x="2731" y="2185"/>
              <a:ext cx="144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 b="1"/>
                <a:t>C</a:t>
              </a:r>
            </a:p>
          </p:txBody>
        </p:sp>
        <p:sp>
          <p:nvSpPr>
            <p:cNvPr id="13451" name="Text Box 204"/>
            <p:cNvSpPr txBox="1">
              <a:spLocks noChangeArrowheads="1"/>
            </p:cNvSpPr>
            <p:nvPr/>
          </p:nvSpPr>
          <p:spPr bwMode="auto">
            <a:xfrm>
              <a:off x="2739" y="2311"/>
              <a:ext cx="144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 b="1"/>
                <a:t>D</a:t>
              </a:r>
            </a:p>
          </p:txBody>
        </p:sp>
        <p:sp>
          <p:nvSpPr>
            <p:cNvPr id="13452" name="Line 205"/>
            <p:cNvSpPr>
              <a:spLocks noChangeShapeType="1"/>
            </p:cNvSpPr>
            <p:nvPr/>
          </p:nvSpPr>
          <p:spPr bwMode="auto">
            <a:xfrm flipV="1">
              <a:off x="2159" y="2402"/>
              <a:ext cx="557" cy="4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53" name="Line 206"/>
            <p:cNvSpPr>
              <a:spLocks noChangeShapeType="1"/>
            </p:cNvSpPr>
            <p:nvPr/>
          </p:nvSpPr>
          <p:spPr bwMode="auto">
            <a:xfrm>
              <a:off x="1936" y="2272"/>
              <a:ext cx="222" cy="544"/>
            </a:xfrm>
            <a:prstGeom prst="line">
              <a:avLst/>
            </a:prstGeom>
            <a:noFill/>
            <a:ln w="12700">
              <a:solidFill>
                <a:srgbClr val="9900FF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54" name="Line 207"/>
            <p:cNvSpPr>
              <a:spLocks noChangeShapeType="1"/>
            </p:cNvSpPr>
            <p:nvPr/>
          </p:nvSpPr>
          <p:spPr bwMode="auto">
            <a:xfrm flipV="1">
              <a:off x="1976" y="2490"/>
              <a:ext cx="162" cy="84"/>
            </a:xfrm>
            <a:prstGeom prst="line">
              <a:avLst/>
            </a:prstGeom>
            <a:noFill/>
            <a:ln w="9525">
              <a:solidFill>
                <a:srgbClr val="99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22" name="Text Box 208"/>
          <p:cNvSpPr txBox="1">
            <a:spLocks noChangeArrowheads="1"/>
          </p:cNvSpPr>
          <p:nvPr/>
        </p:nvSpPr>
        <p:spPr bwMode="auto">
          <a:xfrm>
            <a:off x="1458913" y="6026150"/>
            <a:ext cx="882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0000"/>
                </a:solidFill>
              </a:rPr>
              <a:t>Hình 3</a:t>
            </a:r>
          </a:p>
        </p:txBody>
      </p:sp>
      <p:grpSp>
        <p:nvGrpSpPr>
          <p:cNvPr id="13323" name="Group 209"/>
          <p:cNvGrpSpPr>
            <a:grpSpLocks/>
          </p:cNvGrpSpPr>
          <p:nvPr/>
        </p:nvGrpSpPr>
        <p:grpSpPr bwMode="auto">
          <a:xfrm rot="-291289">
            <a:off x="4038600" y="3962400"/>
            <a:ext cx="2058988" cy="1998663"/>
            <a:chOff x="1261" y="3202"/>
            <a:chExt cx="942" cy="939"/>
          </a:xfrm>
        </p:grpSpPr>
        <p:grpSp>
          <p:nvGrpSpPr>
            <p:cNvPr id="13359" name="Group 210"/>
            <p:cNvGrpSpPr>
              <a:grpSpLocks/>
            </p:cNvGrpSpPr>
            <p:nvPr/>
          </p:nvGrpSpPr>
          <p:grpSpPr bwMode="auto">
            <a:xfrm rot="-654521">
              <a:off x="1261" y="3202"/>
              <a:ext cx="942" cy="939"/>
              <a:chOff x="1500" y="3072"/>
              <a:chExt cx="942" cy="939"/>
            </a:xfrm>
          </p:grpSpPr>
          <p:sp>
            <p:nvSpPr>
              <p:cNvPr id="13361" name="Freeform 211"/>
              <p:cNvSpPr>
                <a:spLocks/>
              </p:cNvSpPr>
              <p:nvPr/>
            </p:nvSpPr>
            <p:spPr bwMode="auto">
              <a:xfrm>
                <a:off x="1560" y="3072"/>
                <a:ext cx="264" cy="256"/>
              </a:xfrm>
              <a:custGeom>
                <a:avLst/>
                <a:gdLst>
                  <a:gd name="T0" fmla="*/ 28 w 264"/>
                  <a:gd name="T1" fmla="*/ 256 h 256"/>
                  <a:gd name="T2" fmla="*/ 264 w 264"/>
                  <a:gd name="T3" fmla="*/ 28 h 256"/>
                  <a:gd name="T4" fmla="*/ 252 w 264"/>
                  <a:gd name="T5" fmla="*/ 0 h 256"/>
                  <a:gd name="T6" fmla="*/ 0 w 264"/>
                  <a:gd name="T7" fmla="*/ 216 h 25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4"/>
                  <a:gd name="T13" fmla="*/ 0 h 256"/>
                  <a:gd name="T14" fmla="*/ 264 w 264"/>
                  <a:gd name="T15" fmla="*/ 256 h 25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4" h="256">
                    <a:moveTo>
                      <a:pt x="28" y="256"/>
                    </a:moveTo>
                    <a:lnTo>
                      <a:pt x="264" y="28"/>
                    </a:lnTo>
                    <a:lnTo>
                      <a:pt x="252" y="0"/>
                    </a:lnTo>
                    <a:lnTo>
                      <a:pt x="0" y="216"/>
                    </a:lnTo>
                  </a:path>
                </a:pathLst>
              </a:custGeom>
              <a:solidFill>
                <a:srgbClr val="FFFF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62" name="Freeform 212"/>
              <p:cNvSpPr>
                <a:spLocks/>
              </p:cNvSpPr>
              <p:nvPr/>
            </p:nvSpPr>
            <p:spPr bwMode="auto">
              <a:xfrm>
                <a:off x="1568" y="3280"/>
                <a:ext cx="702" cy="164"/>
              </a:xfrm>
              <a:custGeom>
                <a:avLst/>
                <a:gdLst>
                  <a:gd name="T0" fmla="*/ 40 w 702"/>
                  <a:gd name="T1" fmla="*/ 164 h 164"/>
                  <a:gd name="T2" fmla="*/ 696 w 702"/>
                  <a:gd name="T3" fmla="*/ 162 h 164"/>
                  <a:gd name="T4" fmla="*/ 702 w 702"/>
                  <a:gd name="T5" fmla="*/ 0 h 164"/>
                  <a:gd name="T6" fmla="*/ 0 w 702"/>
                  <a:gd name="T7" fmla="*/ 30 h 16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02"/>
                  <a:gd name="T13" fmla="*/ 0 h 164"/>
                  <a:gd name="T14" fmla="*/ 702 w 702"/>
                  <a:gd name="T15" fmla="*/ 164 h 16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02" h="164">
                    <a:moveTo>
                      <a:pt x="40" y="164"/>
                    </a:moveTo>
                    <a:lnTo>
                      <a:pt x="696" y="162"/>
                    </a:lnTo>
                    <a:lnTo>
                      <a:pt x="702" y="0"/>
                    </a:lnTo>
                    <a:lnTo>
                      <a:pt x="0" y="30"/>
                    </a:lnTo>
                  </a:path>
                </a:pathLst>
              </a:custGeom>
              <a:solidFill>
                <a:srgbClr val="FFFF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63" name="Freeform 213"/>
              <p:cNvSpPr>
                <a:spLocks/>
              </p:cNvSpPr>
              <p:nvPr/>
            </p:nvSpPr>
            <p:spPr bwMode="auto">
              <a:xfrm>
                <a:off x="1574" y="3315"/>
                <a:ext cx="702" cy="543"/>
              </a:xfrm>
              <a:custGeom>
                <a:avLst/>
                <a:gdLst>
                  <a:gd name="T0" fmla="*/ 0 w 702"/>
                  <a:gd name="T1" fmla="*/ 1 h 543"/>
                  <a:gd name="T2" fmla="*/ 149 w 702"/>
                  <a:gd name="T3" fmla="*/ 543 h 543"/>
                  <a:gd name="T4" fmla="*/ 702 w 702"/>
                  <a:gd name="T5" fmla="*/ 129 h 543"/>
                  <a:gd name="T6" fmla="*/ 436 w 702"/>
                  <a:gd name="T7" fmla="*/ 129 h 543"/>
                  <a:gd name="T8" fmla="*/ 40 w 702"/>
                  <a:gd name="T9" fmla="*/ 0 h 543"/>
                  <a:gd name="T10" fmla="*/ 0 w 702"/>
                  <a:gd name="T11" fmla="*/ 1 h 54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02"/>
                  <a:gd name="T19" fmla="*/ 0 h 543"/>
                  <a:gd name="T20" fmla="*/ 702 w 702"/>
                  <a:gd name="T21" fmla="*/ 543 h 54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02" h="543">
                    <a:moveTo>
                      <a:pt x="0" y="1"/>
                    </a:moveTo>
                    <a:lnTo>
                      <a:pt x="149" y="543"/>
                    </a:lnTo>
                    <a:lnTo>
                      <a:pt x="702" y="129"/>
                    </a:lnTo>
                    <a:lnTo>
                      <a:pt x="436" y="129"/>
                    </a:lnTo>
                    <a:lnTo>
                      <a:pt x="40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64" name="Rectangle 214"/>
              <p:cNvSpPr>
                <a:spLocks noChangeArrowheads="1"/>
              </p:cNvSpPr>
              <p:nvPr/>
            </p:nvSpPr>
            <p:spPr bwMode="auto">
              <a:xfrm>
                <a:off x="1724" y="3584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1400"/>
              </a:p>
            </p:txBody>
          </p:sp>
          <p:sp>
            <p:nvSpPr>
              <p:cNvPr id="13365" name="Rectangle 215"/>
              <p:cNvSpPr>
                <a:spLocks noChangeArrowheads="1"/>
              </p:cNvSpPr>
              <p:nvPr/>
            </p:nvSpPr>
            <p:spPr bwMode="auto">
              <a:xfrm>
                <a:off x="1863" y="3444"/>
                <a:ext cx="140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1400"/>
              </a:p>
            </p:txBody>
          </p:sp>
          <p:sp>
            <p:nvSpPr>
              <p:cNvPr id="13366" name="Rectangle 216"/>
              <p:cNvSpPr>
                <a:spLocks noChangeArrowheads="1"/>
              </p:cNvSpPr>
              <p:nvPr/>
            </p:nvSpPr>
            <p:spPr bwMode="auto">
              <a:xfrm>
                <a:off x="1724" y="3444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1400"/>
              </a:p>
            </p:txBody>
          </p:sp>
          <p:sp>
            <p:nvSpPr>
              <p:cNvPr id="13367" name="Rectangle 217"/>
              <p:cNvSpPr>
                <a:spLocks noChangeArrowheads="1"/>
              </p:cNvSpPr>
              <p:nvPr/>
            </p:nvSpPr>
            <p:spPr bwMode="auto">
              <a:xfrm>
                <a:off x="2142" y="3314"/>
                <a:ext cx="139" cy="13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1400"/>
              </a:p>
            </p:txBody>
          </p:sp>
          <p:sp>
            <p:nvSpPr>
              <p:cNvPr id="13368" name="Rectangle 218"/>
              <p:cNvSpPr>
                <a:spLocks noChangeArrowheads="1"/>
              </p:cNvSpPr>
              <p:nvPr/>
            </p:nvSpPr>
            <p:spPr bwMode="auto">
              <a:xfrm>
                <a:off x="2003" y="3314"/>
                <a:ext cx="139" cy="13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1400"/>
              </a:p>
            </p:txBody>
          </p:sp>
          <p:sp>
            <p:nvSpPr>
              <p:cNvPr id="13369" name="Rectangle 219"/>
              <p:cNvSpPr>
                <a:spLocks noChangeArrowheads="1"/>
              </p:cNvSpPr>
              <p:nvPr/>
            </p:nvSpPr>
            <p:spPr bwMode="auto">
              <a:xfrm>
                <a:off x="1863" y="3314"/>
                <a:ext cx="140" cy="13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1400"/>
              </a:p>
            </p:txBody>
          </p:sp>
          <p:sp>
            <p:nvSpPr>
              <p:cNvPr id="13370" name="Rectangle 220"/>
              <p:cNvSpPr>
                <a:spLocks noChangeArrowheads="1"/>
              </p:cNvSpPr>
              <p:nvPr/>
            </p:nvSpPr>
            <p:spPr bwMode="auto">
              <a:xfrm>
                <a:off x="1724" y="3314"/>
                <a:ext cx="139" cy="13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1400"/>
              </a:p>
            </p:txBody>
          </p:sp>
          <p:sp>
            <p:nvSpPr>
              <p:cNvPr id="13371" name="Freeform 221"/>
              <p:cNvSpPr>
                <a:spLocks/>
              </p:cNvSpPr>
              <p:nvPr/>
            </p:nvSpPr>
            <p:spPr bwMode="auto">
              <a:xfrm>
                <a:off x="1570" y="3314"/>
                <a:ext cx="711" cy="1"/>
              </a:xfrm>
              <a:custGeom>
                <a:avLst/>
                <a:gdLst>
                  <a:gd name="T0" fmla="*/ 0 w 711"/>
                  <a:gd name="T1" fmla="*/ 0 h 1"/>
                  <a:gd name="T2" fmla="*/ 711 w 711"/>
                  <a:gd name="T3" fmla="*/ 1 h 1"/>
                  <a:gd name="T4" fmla="*/ 0 60000 65536"/>
                  <a:gd name="T5" fmla="*/ 0 60000 65536"/>
                  <a:gd name="T6" fmla="*/ 0 w 711"/>
                  <a:gd name="T7" fmla="*/ 0 h 1"/>
                  <a:gd name="T8" fmla="*/ 711 w 711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711" h="1">
                    <a:moveTo>
                      <a:pt x="0" y="0"/>
                    </a:moveTo>
                    <a:lnTo>
                      <a:pt x="711" y="1"/>
                    </a:lnTo>
                  </a:path>
                </a:pathLst>
              </a:cu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2" name="Freeform 222"/>
              <p:cNvSpPr>
                <a:spLocks/>
              </p:cNvSpPr>
              <p:nvPr/>
            </p:nvSpPr>
            <p:spPr bwMode="auto">
              <a:xfrm>
                <a:off x="1610" y="3442"/>
                <a:ext cx="671" cy="3"/>
              </a:xfrm>
              <a:custGeom>
                <a:avLst/>
                <a:gdLst>
                  <a:gd name="T0" fmla="*/ 0 w 671"/>
                  <a:gd name="T1" fmla="*/ 0 h 3"/>
                  <a:gd name="T2" fmla="*/ 671 w 671"/>
                  <a:gd name="T3" fmla="*/ 3 h 3"/>
                  <a:gd name="T4" fmla="*/ 0 60000 65536"/>
                  <a:gd name="T5" fmla="*/ 0 60000 65536"/>
                  <a:gd name="T6" fmla="*/ 0 w 671"/>
                  <a:gd name="T7" fmla="*/ 0 h 3"/>
                  <a:gd name="T8" fmla="*/ 671 w 671"/>
                  <a:gd name="T9" fmla="*/ 3 h 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671" h="3">
                    <a:moveTo>
                      <a:pt x="0" y="0"/>
                    </a:moveTo>
                    <a:lnTo>
                      <a:pt x="671" y="3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3" name="Freeform 223"/>
              <p:cNvSpPr>
                <a:spLocks/>
              </p:cNvSpPr>
              <p:nvPr/>
            </p:nvSpPr>
            <p:spPr bwMode="auto">
              <a:xfrm>
                <a:off x="1646" y="3582"/>
                <a:ext cx="453" cy="2"/>
              </a:xfrm>
              <a:custGeom>
                <a:avLst/>
                <a:gdLst>
                  <a:gd name="T0" fmla="*/ 0 w 453"/>
                  <a:gd name="T1" fmla="*/ 2 h 2"/>
                  <a:gd name="T2" fmla="*/ 453 w 453"/>
                  <a:gd name="T3" fmla="*/ 0 h 2"/>
                  <a:gd name="T4" fmla="*/ 0 60000 65536"/>
                  <a:gd name="T5" fmla="*/ 0 60000 65536"/>
                  <a:gd name="T6" fmla="*/ 0 w 453"/>
                  <a:gd name="T7" fmla="*/ 0 h 2"/>
                  <a:gd name="T8" fmla="*/ 453 w 453"/>
                  <a:gd name="T9" fmla="*/ 2 h 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53" h="2">
                    <a:moveTo>
                      <a:pt x="0" y="2"/>
                    </a:moveTo>
                    <a:lnTo>
                      <a:pt x="453" y="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4" name="Freeform 224"/>
              <p:cNvSpPr>
                <a:spLocks/>
              </p:cNvSpPr>
              <p:nvPr/>
            </p:nvSpPr>
            <p:spPr bwMode="auto">
              <a:xfrm>
                <a:off x="1684" y="3722"/>
                <a:ext cx="225" cy="2"/>
              </a:xfrm>
              <a:custGeom>
                <a:avLst/>
                <a:gdLst>
                  <a:gd name="T0" fmla="*/ 0 w 225"/>
                  <a:gd name="T1" fmla="*/ 0 h 2"/>
                  <a:gd name="T2" fmla="*/ 225 w 225"/>
                  <a:gd name="T3" fmla="*/ 2 h 2"/>
                  <a:gd name="T4" fmla="*/ 0 60000 65536"/>
                  <a:gd name="T5" fmla="*/ 0 60000 65536"/>
                  <a:gd name="T6" fmla="*/ 0 w 225"/>
                  <a:gd name="T7" fmla="*/ 0 h 2"/>
                  <a:gd name="T8" fmla="*/ 225 w 225"/>
                  <a:gd name="T9" fmla="*/ 2 h 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25" h="2">
                    <a:moveTo>
                      <a:pt x="0" y="0"/>
                    </a:moveTo>
                    <a:lnTo>
                      <a:pt x="225" y="2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5" name="Freeform 225"/>
              <p:cNvSpPr>
                <a:spLocks/>
              </p:cNvSpPr>
              <p:nvPr/>
            </p:nvSpPr>
            <p:spPr bwMode="auto">
              <a:xfrm>
                <a:off x="1570" y="3314"/>
                <a:ext cx="153" cy="551"/>
              </a:xfrm>
              <a:custGeom>
                <a:avLst/>
                <a:gdLst>
                  <a:gd name="T0" fmla="*/ 0 w 153"/>
                  <a:gd name="T1" fmla="*/ 0 h 551"/>
                  <a:gd name="T2" fmla="*/ 153 w 153"/>
                  <a:gd name="T3" fmla="*/ 551 h 551"/>
                  <a:gd name="T4" fmla="*/ 0 60000 65536"/>
                  <a:gd name="T5" fmla="*/ 0 60000 65536"/>
                  <a:gd name="T6" fmla="*/ 0 w 153"/>
                  <a:gd name="T7" fmla="*/ 0 h 551"/>
                  <a:gd name="T8" fmla="*/ 153 w 153"/>
                  <a:gd name="T9" fmla="*/ 551 h 55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53" h="551">
                    <a:moveTo>
                      <a:pt x="0" y="0"/>
                    </a:moveTo>
                    <a:lnTo>
                      <a:pt x="153" y="551"/>
                    </a:lnTo>
                  </a:path>
                </a:pathLst>
              </a:cu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6" name="Line 226"/>
              <p:cNvSpPr>
                <a:spLocks noChangeShapeType="1"/>
              </p:cNvSpPr>
              <p:nvPr/>
            </p:nvSpPr>
            <p:spPr bwMode="auto">
              <a:xfrm>
                <a:off x="1724" y="3314"/>
                <a:ext cx="0" cy="5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7" name="Line 227"/>
              <p:cNvSpPr>
                <a:spLocks noChangeShapeType="1"/>
              </p:cNvSpPr>
              <p:nvPr/>
            </p:nvSpPr>
            <p:spPr bwMode="auto">
              <a:xfrm>
                <a:off x="1863" y="3314"/>
                <a:ext cx="0" cy="4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8" name="Freeform 228"/>
              <p:cNvSpPr>
                <a:spLocks/>
              </p:cNvSpPr>
              <p:nvPr/>
            </p:nvSpPr>
            <p:spPr bwMode="auto">
              <a:xfrm>
                <a:off x="2003" y="3314"/>
                <a:ext cx="1" cy="338"/>
              </a:xfrm>
              <a:custGeom>
                <a:avLst/>
                <a:gdLst>
                  <a:gd name="T0" fmla="*/ 0 w 1"/>
                  <a:gd name="T1" fmla="*/ 0 h 338"/>
                  <a:gd name="T2" fmla="*/ 0 w 1"/>
                  <a:gd name="T3" fmla="*/ 338 h 338"/>
                  <a:gd name="T4" fmla="*/ 0 60000 65536"/>
                  <a:gd name="T5" fmla="*/ 0 60000 65536"/>
                  <a:gd name="T6" fmla="*/ 0 w 1"/>
                  <a:gd name="T7" fmla="*/ 0 h 338"/>
                  <a:gd name="T8" fmla="*/ 1 w 1"/>
                  <a:gd name="T9" fmla="*/ 338 h 33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338">
                    <a:moveTo>
                      <a:pt x="0" y="0"/>
                    </a:moveTo>
                    <a:lnTo>
                      <a:pt x="0" y="338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9" name="Freeform 229"/>
              <p:cNvSpPr>
                <a:spLocks/>
              </p:cNvSpPr>
              <p:nvPr/>
            </p:nvSpPr>
            <p:spPr bwMode="auto">
              <a:xfrm>
                <a:off x="2141" y="3314"/>
                <a:ext cx="1" cy="234"/>
              </a:xfrm>
              <a:custGeom>
                <a:avLst/>
                <a:gdLst>
                  <a:gd name="T0" fmla="*/ 1 w 1"/>
                  <a:gd name="T1" fmla="*/ 0 h 234"/>
                  <a:gd name="T2" fmla="*/ 0 w 1"/>
                  <a:gd name="T3" fmla="*/ 234 h 234"/>
                  <a:gd name="T4" fmla="*/ 0 60000 65536"/>
                  <a:gd name="T5" fmla="*/ 0 60000 65536"/>
                  <a:gd name="T6" fmla="*/ 0 w 1"/>
                  <a:gd name="T7" fmla="*/ 0 h 234"/>
                  <a:gd name="T8" fmla="*/ 1 w 1"/>
                  <a:gd name="T9" fmla="*/ 234 h 23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234">
                    <a:moveTo>
                      <a:pt x="1" y="0"/>
                    </a:moveTo>
                    <a:lnTo>
                      <a:pt x="0" y="234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80" name="Freeform 230"/>
              <p:cNvSpPr>
                <a:spLocks/>
              </p:cNvSpPr>
              <p:nvPr/>
            </p:nvSpPr>
            <p:spPr bwMode="auto">
              <a:xfrm>
                <a:off x="2281" y="3314"/>
                <a:ext cx="1" cy="132"/>
              </a:xfrm>
              <a:custGeom>
                <a:avLst/>
                <a:gdLst>
                  <a:gd name="T0" fmla="*/ 0 w 1"/>
                  <a:gd name="T1" fmla="*/ 0 h 132"/>
                  <a:gd name="T2" fmla="*/ 0 w 1"/>
                  <a:gd name="T3" fmla="*/ 132 h 132"/>
                  <a:gd name="T4" fmla="*/ 0 60000 65536"/>
                  <a:gd name="T5" fmla="*/ 0 60000 65536"/>
                  <a:gd name="T6" fmla="*/ 0 w 1"/>
                  <a:gd name="T7" fmla="*/ 0 h 132"/>
                  <a:gd name="T8" fmla="*/ 1 w 1"/>
                  <a:gd name="T9" fmla="*/ 132 h 13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132">
                    <a:moveTo>
                      <a:pt x="0" y="0"/>
                    </a:moveTo>
                    <a:lnTo>
                      <a:pt x="0" y="132"/>
                    </a:lnTo>
                  </a:path>
                </a:pathLst>
              </a:cu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81" name="Text Box 231"/>
              <p:cNvSpPr txBox="1">
                <a:spLocks noChangeArrowheads="1"/>
              </p:cNvSpPr>
              <p:nvPr/>
            </p:nvSpPr>
            <p:spPr bwMode="auto">
              <a:xfrm>
                <a:off x="2100" y="3442"/>
                <a:ext cx="211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400" b="1"/>
                  <a:t>   A</a:t>
                </a:r>
              </a:p>
            </p:txBody>
          </p:sp>
          <p:sp>
            <p:nvSpPr>
              <p:cNvPr id="13382" name="Text Box 232"/>
              <p:cNvSpPr txBox="1">
                <a:spLocks noChangeArrowheads="1"/>
              </p:cNvSpPr>
              <p:nvPr/>
            </p:nvSpPr>
            <p:spPr bwMode="auto">
              <a:xfrm>
                <a:off x="1647" y="3868"/>
                <a:ext cx="147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400" b="1"/>
                  <a:t>O</a:t>
                </a:r>
              </a:p>
            </p:txBody>
          </p:sp>
          <p:sp>
            <p:nvSpPr>
              <p:cNvPr id="13383" name="Text Box 233"/>
              <p:cNvSpPr txBox="1">
                <a:spLocks noChangeArrowheads="1"/>
              </p:cNvSpPr>
              <p:nvPr/>
            </p:nvSpPr>
            <p:spPr bwMode="auto">
              <a:xfrm>
                <a:off x="2293" y="3221"/>
                <a:ext cx="143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400" b="1"/>
                  <a:t>C</a:t>
                </a:r>
              </a:p>
            </p:txBody>
          </p:sp>
          <p:sp>
            <p:nvSpPr>
              <p:cNvPr id="13384" name="Text Box 234"/>
              <p:cNvSpPr txBox="1">
                <a:spLocks noChangeArrowheads="1"/>
              </p:cNvSpPr>
              <p:nvPr/>
            </p:nvSpPr>
            <p:spPr bwMode="auto">
              <a:xfrm>
                <a:off x="2299" y="3349"/>
                <a:ext cx="143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400" b="1"/>
                  <a:t>D</a:t>
                </a:r>
              </a:p>
            </p:txBody>
          </p:sp>
          <p:sp>
            <p:nvSpPr>
              <p:cNvPr id="13385" name="Line 235"/>
              <p:cNvSpPr>
                <a:spLocks noChangeShapeType="1"/>
              </p:cNvSpPr>
              <p:nvPr/>
            </p:nvSpPr>
            <p:spPr bwMode="auto">
              <a:xfrm flipV="1">
                <a:off x="1724" y="3444"/>
                <a:ext cx="557" cy="4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386" name="Group 236"/>
              <p:cNvGrpSpPr>
                <a:grpSpLocks/>
              </p:cNvGrpSpPr>
              <p:nvPr/>
            </p:nvGrpSpPr>
            <p:grpSpPr bwMode="auto">
              <a:xfrm rot="19372026" flipH="1">
                <a:off x="1500" y="3192"/>
                <a:ext cx="557" cy="561"/>
                <a:chOff x="209" y="3406"/>
                <a:chExt cx="558" cy="556"/>
              </a:xfrm>
            </p:grpSpPr>
            <p:sp>
              <p:nvSpPr>
                <p:cNvPr id="13388" name="Freeform 237"/>
                <p:cNvSpPr>
                  <a:spLocks/>
                </p:cNvSpPr>
                <p:nvPr/>
              </p:nvSpPr>
              <p:spPr bwMode="auto">
                <a:xfrm>
                  <a:off x="482" y="3406"/>
                  <a:ext cx="278" cy="554"/>
                </a:xfrm>
                <a:custGeom>
                  <a:avLst/>
                  <a:gdLst>
                    <a:gd name="T0" fmla="*/ 8 w 278"/>
                    <a:gd name="T1" fmla="*/ 266 h 554"/>
                    <a:gd name="T2" fmla="*/ 150 w 278"/>
                    <a:gd name="T3" fmla="*/ 554 h 554"/>
                    <a:gd name="T4" fmla="*/ 278 w 278"/>
                    <a:gd name="T5" fmla="*/ 554 h 554"/>
                    <a:gd name="T6" fmla="*/ 62 w 278"/>
                    <a:gd name="T7" fmla="*/ 6 h 554"/>
                    <a:gd name="T8" fmla="*/ 0 w 278"/>
                    <a:gd name="T9" fmla="*/ 0 h 554"/>
                    <a:gd name="T10" fmla="*/ 8 w 278"/>
                    <a:gd name="T11" fmla="*/ 266 h 55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78"/>
                    <a:gd name="T19" fmla="*/ 0 h 554"/>
                    <a:gd name="T20" fmla="*/ 278 w 278"/>
                    <a:gd name="T21" fmla="*/ 554 h 55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78" h="554">
                      <a:moveTo>
                        <a:pt x="8" y="266"/>
                      </a:moveTo>
                      <a:lnTo>
                        <a:pt x="150" y="554"/>
                      </a:lnTo>
                      <a:lnTo>
                        <a:pt x="278" y="554"/>
                      </a:lnTo>
                      <a:lnTo>
                        <a:pt x="62" y="6"/>
                      </a:lnTo>
                      <a:lnTo>
                        <a:pt x="0" y="0"/>
                      </a:lnTo>
                      <a:lnTo>
                        <a:pt x="8" y="266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89" name="Rectangle 238"/>
                <p:cNvSpPr>
                  <a:spLocks noChangeArrowheads="1"/>
                </p:cNvSpPr>
                <p:nvPr/>
              </p:nvSpPr>
              <p:spPr bwMode="auto">
                <a:xfrm>
                  <a:off x="488" y="3822"/>
                  <a:ext cx="139" cy="1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20000"/>
                    </a:spcBef>
                  </a:pPr>
                  <a:endParaRPr lang="vi-VN" altLang="en-US" sz="1400"/>
                </a:p>
              </p:txBody>
            </p:sp>
            <p:sp>
              <p:nvSpPr>
                <p:cNvPr id="13390" name="Rectangle 239"/>
                <p:cNvSpPr>
                  <a:spLocks noChangeArrowheads="1"/>
                </p:cNvSpPr>
                <p:nvPr/>
              </p:nvSpPr>
              <p:spPr bwMode="auto">
                <a:xfrm>
                  <a:off x="348" y="3822"/>
                  <a:ext cx="140" cy="1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20000"/>
                    </a:spcBef>
                  </a:pPr>
                  <a:endParaRPr lang="vi-VN" altLang="en-US" sz="1400"/>
                </a:p>
              </p:txBody>
            </p:sp>
            <p:sp>
              <p:nvSpPr>
                <p:cNvPr id="13391" name="Rectangle 240"/>
                <p:cNvSpPr>
                  <a:spLocks noChangeArrowheads="1"/>
                </p:cNvSpPr>
                <p:nvPr/>
              </p:nvSpPr>
              <p:spPr bwMode="auto">
                <a:xfrm>
                  <a:off x="209" y="3822"/>
                  <a:ext cx="139" cy="1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20000"/>
                    </a:spcBef>
                  </a:pPr>
                  <a:endParaRPr lang="vi-VN" altLang="en-US" sz="1400"/>
                </a:p>
              </p:txBody>
            </p:sp>
            <p:sp>
              <p:nvSpPr>
                <p:cNvPr id="13392" name="Rectangle 241"/>
                <p:cNvSpPr>
                  <a:spLocks noChangeArrowheads="1"/>
                </p:cNvSpPr>
                <p:nvPr/>
              </p:nvSpPr>
              <p:spPr bwMode="auto">
                <a:xfrm>
                  <a:off x="488" y="3682"/>
                  <a:ext cx="139" cy="1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20000"/>
                    </a:spcBef>
                  </a:pPr>
                  <a:endParaRPr lang="vi-VN" altLang="en-US" sz="1400"/>
                </a:p>
              </p:txBody>
            </p:sp>
            <p:sp>
              <p:nvSpPr>
                <p:cNvPr id="13393" name="Rectangle 242"/>
                <p:cNvSpPr>
                  <a:spLocks noChangeArrowheads="1"/>
                </p:cNvSpPr>
                <p:nvPr/>
              </p:nvSpPr>
              <p:spPr bwMode="auto">
                <a:xfrm>
                  <a:off x="348" y="3682"/>
                  <a:ext cx="140" cy="1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20000"/>
                    </a:spcBef>
                  </a:pPr>
                  <a:endParaRPr lang="vi-VN" altLang="en-US" sz="1400"/>
                </a:p>
              </p:txBody>
            </p:sp>
            <p:sp>
              <p:nvSpPr>
                <p:cNvPr id="13394" name="Rectangle 243"/>
                <p:cNvSpPr>
                  <a:spLocks noChangeArrowheads="1"/>
                </p:cNvSpPr>
                <p:nvPr/>
              </p:nvSpPr>
              <p:spPr bwMode="auto">
                <a:xfrm>
                  <a:off x="209" y="3682"/>
                  <a:ext cx="139" cy="1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20000"/>
                    </a:spcBef>
                  </a:pPr>
                  <a:endParaRPr lang="vi-VN" altLang="en-US" sz="1400"/>
                </a:p>
              </p:txBody>
            </p:sp>
            <p:sp>
              <p:nvSpPr>
                <p:cNvPr id="13395" name="Rectangle 244"/>
                <p:cNvSpPr>
                  <a:spLocks noChangeArrowheads="1"/>
                </p:cNvSpPr>
                <p:nvPr/>
              </p:nvSpPr>
              <p:spPr bwMode="auto">
                <a:xfrm>
                  <a:off x="348" y="3542"/>
                  <a:ext cx="140" cy="1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20000"/>
                    </a:spcBef>
                  </a:pPr>
                  <a:endParaRPr lang="vi-VN" altLang="en-US" sz="1400"/>
                </a:p>
              </p:txBody>
            </p:sp>
            <p:sp>
              <p:nvSpPr>
                <p:cNvPr id="13396" name="Rectangle 245"/>
                <p:cNvSpPr>
                  <a:spLocks noChangeArrowheads="1"/>
                </p:cNvSpPr>
                <p:nvPr/>
              </p:nvSpPr>
              <p:spPr bwMode="auto">
                <a:xfrm>
                  <a:off x="209" y="3542"/>
                  <a:ext cx="139" cy="1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20000"/>
                    </a:spcBef>
                  </a:pPr>
                  <a:endParaRPr lang="vi-VN" altLang="en-US" sz="1400"/>
                </a:p>
              </p:txBody>
            </p:sp>
            <p:sp>
              <p:nvSpPr>
                <p:cNvPr id="13397" name="Rectangle 246"/>
                <p:cNvSpPr>
                  <a:spLocks noChangeArrowheads="1"/>
                </p:cNvSpPr>
                <p:nvPr/>
              </p:nvSpPr>
              <p:spPr bwMode="auto">
                <a:xfrm>
                  <a:off x="348" y="3412"/>
                  <a:ext cx="140" cy="13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20000"/>
                    </a:spcBef>
                  </a:pPr>
                  <a:endParaRPr lang="vi-VN" altLang="en-US" sz="1400"/>
                </a:p>
              </p:txBody>
            </p:sp>
            <p:sp>
              <p:nvSpPr>
                <p:cNvPr id="13398" name="Rectangle 247"/>
                <p:cNvSpPr>
                  <a:spLocks noChangeArrowheads="1"/>
                </p:cNvSpPr>
                <p:nvPr/>
              </p:nvSpPr>
              <p:spPr bwMode="auto">
                <a:xfrm>
                  <a:off x="209" y="3412"/>
                  <a:ext cx="139" cy="13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20000"/>
                    </a:spcBef>
                  </a:pPr>
                  <a:endParaRPr lang="vi-VN" altLang="en-US" sz="1400"/>
                </a:p>
              </p:txBody>
            </p:sp>
            <p:sp>
              <p:nvSpPr>
                <p:cNvPr id="13399" name="Freeform 248"/>
                <p:cNvSpPr>
                  <a:spLocks/>
                </p:cNvSpPr>
                <p:nvPr/>
              </p:nvSpPr>
              <p:spPr bwMode="auto">
                <a:xfrm>
                  <a:off x="209" y="3410"/>
                  <a:ext cx="337" cy="2"/>
                </a:xfrm>
                <a:custGeom>
                  <a:avLst/>
                  <a:gdLst>
                    <a:gd name="T0" fmla="*/ 0 w 337"/>
                    <a:gd name="T1" fmla="*/ 2 h 2"/>
                    <a:gd name="T2" fmla="*/ 337 w 337"/>
                    <a:gd name="T3" fmla="*/ 0 h 2"/>
                    <a:gd name="T4" fmla="*/ 0 60000 65536"/>
                    <a:gd name="T5" fmla="*/ 0 60000 65536"/>
                    <a:gd name="T6" fmla="*/ 0 w 337"/>
                    <a:gd name="T7" fmla="*/ 0 h 2"/>
                    <a:gd name="T8" fmla="*/ 337 w 337"/>
                    <a:gd name="T9" fmla="*/ 2 h 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37" h="2">
                      <a:moveTo>
                        <a:pt x="0" y="2"/>
                      </a:moveTo>
                      <a:lnTo>
                        <a:pt x="337" y="0"/>
                      </a:lnTo>
                    </a:path>
                  </a:pathLst>
                </a:cu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00" name="Freeform 249"/>
                <p:cNvSpPr>
                  <a:spLocks/>
                </p:cNvSpPr>
                <p:nvPr/>
              </p:nvSpPr>
              <p:spPr bwMode="auto">
                <a:xfrm>
                  <a:off x="209" y="3542"/>
                  <a:ext cx="391" cy="1"/>
                </a:xfrm>
                <a:custGeom>
                  <a:avLst/>
                  <a:gdLst>
                    <a:gd name="T0" fmla="*/ 0 w 391"/>
                    <a:gd name="T1" fmla="*/ 0 h 1"/>
                    <a:gd name="T2" fmla="*/ 391 w 391"/>
                    <a:gd name="T3" fmla="*/ 0 h 1"/>
                    <a:gd name="T4" fmla="*/ 0 60000 65536"/>
                    <a:gd name="T5" fmla="*/ 0 60000 65536"/>
                    <a:gd name="T6" fmla="*/ 0 w 391"/>
                    <a:gd name="T7" fmla="*/ 0 h 1"/>
                    <a:gd name="T8" fmla="*/ 391 w 391"/>
                    <a:gd name="T9" fmla="*/ 1 h 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91" h="1">
                      <a:moveTo>
                        <a:pt x="0" y="0"/>
                      </a:moveTo>
                      <a:lnTo>
                        <a:pt x="391" y="0"/>
                      </a:lnTo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01" name="Freeform 250"/>
                <p:cNvSpPr>
                  <a:spLocks/>
                </p:cNvSpPr>
                <p:nvPr/>
              </p:nvSpPr>
              <p:spPr bwMode="auto">
                <a:xfrm>
                  <a:off x="209" y="3680"/>
                  <a:ext cx="441" cy="2"/>
                </a:xfrm>
                <a:custGeom>
                  <a:avLst/>
                  <a:gdLst>
                    <a:gd name="T0" fmla="*/ 0 w 441"/>
                    <a:gd name="T1" fmla="*/ 2 h 2"/>
                    <a:gd name="T2" fmla="*/ 441 w 441"/>
                    <a:gd name="T3" fmla="*/ 0 h 2"/>
                    <a:gd name="T4" fmla="*/ 0 60000 65536"/>
                    <a:gd name="T5" fmla="*/ 0 60000 65536"/>
                    <a:gd name="T6" fmla="*/ 0 w 441"/>
                    <a:gd name="T7" fmla="*/ 0 h 2"/>
                    <a:gd name="T8" fmla="*/ 441 w 441"/>
                    <a:gd name="T9" fmla="*/ 2 h 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41" h="2">
                      <a:moveTo>
                        <a:pt x="0" y="2"/>
                      </a:moveTo>
                      <a:lnTo>
                        <a:pt x="441" y="0"/>
                      </a:lnTo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02" name="Freeform 251"/>
                <p:cNvSpPr>
                  <a:spLocks/>
                </p:cNvSpPr>
                <p:nvPr/>
              </p:nvSpPr>
              <p:spPr bwMode="auto">
                <a:xfrm>
                  <a:off x="209" y="3820"/>
                  <a:ext cx="497" cy="2"/>
                </a:xfrm>
                <a:custGeom>
                  <a:avLst/>
                  <a:gdLst>
                    <a:gd name="T0" fmla="*/ 0 w 497"/>
                    <a:gd name="T1" fmla="*/ 2 h 2"/>
                    <a:gd name="T2" fmla="*/ 497 w 497"/>
                    <a:gd name="T3" fmla="*/ 0 h 2"/>
                    <a:gd name="T4" fmla="*/ 0 60000 65536"/>
                    <a:gd name="T5" fmla="*/ 0 60000 65536"/>
                    <a:gd name="T6" fmla="*/ 0 w 497"/>
                    <a:gd name="T7" fmla="*/ 0 h 2"/>
                    <a:gd name="T8" fmla="*/ 497 w 497"/>
                    <a:gd name="T9" fmla="*/ 2 h 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97" h="2">
                      <a:moveTo>
                        <a:pt x="0" y="2"/>
                      </a:moveTo>
                      <a:lnTo>
                        <a:pt x="497" y="0"/>
                      </a:lnTo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03" name="Line 252"/>
                <p:cNvSpPr>
                  <a:spLocks noChangeShapeType="1"/>
                </p:cNvSpPr>
                <p:nvPr/>
              </p:nvSpPr>
              <p:spPr bwMode="auto">
                <a:xfrm>
                  <a:off x="209" y="3962"/>
                  <a:ext cx="556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04" name="Line 253"/>
                <p:cNvSpPr>
                  <a:spLocks noChangeShapeType="1"/>
                </p:cNvSpPr>
                <p:nvPr/>
              </p:nvSpPr>
              <p:spPr bwMode="auto">
                <a:xfrm>
                  <a:off x="209" y="3412"/>
                  <a:ext cx="0" cy="55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05" name="Line 254"/>
                <p:cNvSpPr>
                  <a:spLocks noChangeShapeType="1"/>
                </p:cNvSpPr>
                <p:nvPr/>
              </p:nvSpPr>
              <p:spPr bwMode="auto">
                <a:xfrm>
                  <a:off x="348" y="3412"/>
                  <a:ext cx="0" cy="5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06" name="Line 255"/>
                <p:cNvSpPr>
                  <a:spLocks noChangeShapeType="1"/>
                </p:cNvSpPr>
                <p:nvPr/>
              </p:nvSpPr>
              <p:spPr bwMode="auto">
                <a:xfrm>
                  <a:off x="488" y="3412"/>
                  <a:ext cx="0" cy="5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07" name="Freeform 256"/>
                <p:cNvSpPr>
                  <a:spLocks/>
                </p:cNvSpPr>
                <p:nvPr/>
              </p:nvSpPr>
              <p:spPr bwMode="auto">
                <a:xfrm>
                  <a:off x="626" y="3618"/>
                  <a:ext cx="2" cy="344"/>
                </a:xfrm>
                <a:custGeom>
                  <a:avLst/>
                  <a:gdLst>
                    <a:gd name="T0" fmla="*/ 0 w 2"/>
                    <a:gd name="T1" fmla="*/ 0 h 344"/>
                    <a:gd name="T2" fmla="*/ 2 w 2"/>
                    <a:gd name="T3" fmla="*/ 344 h 344"/>
                    <a:gd name="T4" fmla="*/ 0 60000 65536"/>
                    <a:gd name="T5" fmla="*/ 0 60000 65536"/>
                    <a:gd name="T6" fmla="*/ 0 w 2"/>
                    <a:gd name="T7" fmla="*/ 0 h 344"/>
                    <a:gd name="T8" fmla="*/ 2 w 2"/>
                    <a:gd name="T9" fmla="*/ 344 h 34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" h="344">
                      <a:moveTo>
                        <a:pt x="0" y="0"/>
                      </a:moveTo>
                      <a:lnTo>
                        <a:pt x="2" y="344"/>
                      </a:lnTo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08" name="Freeform 257"/>
                <p:cNvSpPr>
                  <a:spLocks/>
                </p:cNvSpPr>
                <p:nvPr/>
              </p:nvSpPr>
              <p:spPr bwMode="auto">
                <a:xfrm>
                  <a:off x="548" y="3410"/>
                  <a:ext cx="219" cy="552"/>
                </a:xfrm>
                <a:custGeom>
                  <a:avLst/>
                  <a:gdLst>
                    <a:gd name="T0" fmla="*/ 0 w 219"/>
                    <a:gd name="T1" fmla="*/ 0 h 552"/>
                    <a:gd name="T2" fmla="*/ 219 w 219"/>
                    <a:gd name="T3" fmla="*/ 552 h 552"/>
                    <a:gd name="T4" fmla="*/ 0 60000 65536"/>
                    <a:gd name="T5" fmla="*/ 0 60000 65536"/>
                    <a:gd name="T6" fmla="*/ 0 w 219"/>
                    <a:gd name="T7" fmla="*/ 0 h 552"/>
                    <a:gd name="T8" fmla="*/ 219 w 219"/>
                    <a:gd name="T9" fmla="*/ 552 h 55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9" h="552">
                      <a:moveTo>
                        <a:pt x="0" y="0"/>
                      </a:moveTo>
                      <a:lnTo>
                        <a:pt x="219" y="552"/>
                      </a:lnTo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3387" name="Freeform 258"/>
              <p:cNvSpPr>
                <a:spLocks/>
              </p:cNvSpPr>
              <p:nvPr/>
            </p:nvSpPr>
            <p:spPr bwMode="auto">
              <a:xfrm>
                <a:off x="1731" y="3188"/>
                <a:ext cx="181" cy="670"/>
              </a:xfrm>
              <a:custGeom>
                <a:avLst/>
                <a:gdLst>
                  <a:gd name="T0" fmla="*/ 181 w 181"/>
                  <a:gd name="T1" fmla="*/ 0 h 670"/>
                  <a:gd name="T2" fmla="*/ 0 w 181"/>
                  <a:gd name="T3" fmla="*/ 670 h 670"/>
                  <a:gd name="T4" fmla="*/ 0 60000 65536"/>
                  <a:gd name="T5" fmla="*/ 0 60000 65536"/>
                  <a:gd name="T6" fmla="*/ 0 w 181"/>
                  <a:gd name="T7" fmla="*/ 0 h 670"/>
                  <a:gd name="T8" fmla="*/ 181 w 181"/>
                  <a:gd name="T9" fmla="*/ 670 h 67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81" h="670">
                    <a:moveTo>
                      <a:pt x="181" y="0"/>
                    </a:moveTo>
                    <a:lnTo>
                      <a:pt x="0" y="670"/>
                    </a:lnTo>
                  </a:path>
                </a:pathLst>
              </a:custGeom>
              <a:noFill/>
              <a:ln w="12700">
                <a:solidFill>
                  <a:srgbClr val="9900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360" name="Line 259"/>
            <p:cNvSpPr>
              <a:spLocks noChangeShapeType="1"/>
            </p:cNvSpPr>
            <p:nvPr/>
          </p:nvSpPr>
          <p:spPr bwMode="auto">
            <a:xfrm flipV="1">
              <a:off x="1509" y="3626"/>
              <a:ext cx="174" cy="8"/>
            </a:xfrm>
            <a:prstGeom prst="line">
              <a:avLst/>
            </a:prstGeom>
            <a:noFill/>
            <a:ln w="9525">
              <a:solidFill>
                <a:srgbClr val="99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24" name="Text Box 260"/>
          <p:cNvSpPr txBox="1">
            <a:spLocks noChangeArrowheads="1"/>
          </p:cNvSpPr>
          <p:nvPr/>
        </p:nvSpPr>
        <p:spPr bwMode="auto">
          <a:xfrm>
            <a:off x="4384675" y="6062663"/>
            <a:ext cx="882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0000"/>
                </a:solidFill>
              </a:rPr>
              <a:t>Hình 4</a:t>
            </a:r>
          </a:p>
        </p:txBody>
      </p:sp>
      <p:grpSp>
        <p:nvGrpSpPr>
          <p:cNvPr id="13325" name="Group 261"/>
          <p:cNvGrpSpPr>
            <a:grpSpLocks/>
          </p:cNvGrpSpPr>
          <p:nvPr/>
        </p:nvGrpSpPr>
        <p:grpSpPr bwMode="auto">
          <a:xfrm rot="-126367">
            <a:off x="6842125" y="3790950"/>
            <a:ext cx="1397000" cy="2243138"/>
            <a:chOff x="1670" y="3017"/>
            <a:chExt cx="600" cy="1057"/>
          </a:xfrm>
        </p:grpSpPr>
        <p:sp>
          <p:nvSpPr>
            <p:cNvPr id="13332" name="Text Box 262"/>
            <p:cNvSpPr txBox="1">
              <a:spLocks noChangeArrowheads="1"/>
            </p:cNvSpPr>
            <p:nvPr/>
          </p:nvSpPr>
          <p:spPr bwMode="auto">
            <a:xfrm>
              <a:off x="2046" y="3017"/>
              <a:ext cx="13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 b="1"/>
                <a:t>C</a:t>
              </a:r>
            </a:p>
          </p:txBody>
        </p:sp>
        <p:grpSp>
          <p:nvGrpSpPr>
            <p:cNvPr id="13333" name="Group 263"/>
            <p:cNvGrpSpPr>
              <a:grpSpLocks/>
            </p:cNvGrpSpPr>
            <p:nvPr/>
          </p:nvGrpSpPr>
          <p:grpSpPr bwMode="auto">
            <a:xfrm>
              <a:off x="1670" y="3176"/>
              <a:ext cx="600" cy="898"/>
              <a:chOff x="1670" y="3212"/>
              <a:chExt cx="600" cy="898"/>
            </a:xfrm>
          </p:grpSpPr>
          <p:sp>
            <p:nvSpPr>
              <p:cNvPr id="13334" name="Text Box 264"/>
              <p:cNvSpPr txBox="1">
                <a:spLocks noChangeArrowheads="1"/>
              </p:cNvSpPr>
              <p:nvPr/>
            </p:nvSpPr>
            <p:spPr bwMode="auto">
              <a:xfrm>
                <a:off x="2101" y="3334"/>
                <a:ext cx="135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400" b="1"/>
                  <a:t>A</a:t>
                </a:r>
              </a:p>
            </p:txBody>
          </p:sp>
          <p:sp>
            <p:nvSpPr>
              <p:cNvPr id="13335" name="Text Box 265"/>
              <p:cNvSpPr txBox="1">
                <a:spLocks noChangeArrowheads="1"/>
              </p:cNvSpPr>
              <p:nvPr/>
            </p:nvSpPr>
            <p:spPr bwMode="auto">
              <a:xfrm rot="-654521">
                <a:off x="1801" y="3967"/>
                <a:ext cx="138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400" b="1"/>
                  <a:t>O</a:t>
                </a:r>
              </a:p>
            </p:txBody>
          </p:sp>
          <p:sp>
            <p:nvSpPr>
              <p:cNvPr id="13336" name="Text Box 266"/>
              <p:cNvSpPr txBox="1">
                <a:spLocks noChangeArrowheads="1"/>
              </p:cNvSpPr>
              <p:nvPr/>
            </p:nvSpPr>
            <p:spPr bwMode="auto">
              <a:xfrm>
                <a:off x="2136" y="3233"/>
                <a:ext cx="134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400" b="1"/>
                  <a:t>D</a:t>
                </a:r>
              </a:p>
            </p:txBody>
          </p:sp>
          <p:grpSp>
            <p:nvGrpSpPr>
              <p:cNvPr id="13337" name="Group 267"/>
              <p:cNvGrpSpPr>
                <a:grpSpLocks/>
              </p:cNvGrpSpPr>
              <p:nvPr/>
            </p:nvGrpSpPr>
            <p:grpSpPr bwMode="auto">
              <a:xfrm rot="212374">
                <a:off x="1670" y="3212"/>
                <a:ext cx="464" cy="775"/>
                <a:chOff x="910" y="1289"/>
                <a:chExt cx="965" cy="1567"/>
              </a:xfrm>
            </p:grpSpPr>
            <p:grpSp>
              <p:nvGrpSpPr>
                <p:cNvPr id="13338" name="Group 268"/>
                <p:cNvGrpSpPr>
                  <a:grpSpLocks/>
                </p:cNvGrpSpPr>
                <p:nvPr/>
              </p:nvGrpSpPr>
              <p:grpSpPr bwMode="auto">
                <a:xfrm>
                  <a:off x="965" y="1704"/>
                  <a:ext cx="848" cy="1152"/>
                  <a:chOff x="2191" y="1386"/>
                  <a:chExt cx="848" cy="1152"/>
                </a:xfrm>
              </p:grpSpPr>
              <p:grpSp>
                <p:nvGrpSpPr>
                  <p:cNvPr id="13350" name="Group 269"/>
                  <p:cNvGrpSpPr>
                    <a:grpSpLocks/>
                  </p:cNvGrpSpPr>
                  <p:nvPr/>
                </p:nvGrpSpPr>
                <p:grpSpPr bwMode="auto">
                  <a:xfrm>
                    <a:off x="2191" y="1386"/>
                    <a:ext cx="848" cy="1152"/>
                    <a:chOff x="2396" y="1797"/>
                    <a:chExt cx="848" cy="1152"/>
                  </a:xfrm>
                </p:grpSpPr>
                <p:grpSp>
                  <p:nvGrpSpPr>
                    <p:cNvPr id="13353" name="Group 27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96" y="1797"/>
                      <a:ext cx="848" cy="1152"/>
                      <a:chOff x="2396" y="1797"/>
                      <a:chExt cx="848" cy="1152"/>
                    </a:xfrm>
                  </p:grpSpPr>
                  <p:sp>
                    <p:nvSpPr>
                      <p:cNvPr id="13355" name="AutoShape 27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96" y="1797"/>
                        <a:ext cx="848" cy="1152"/>
                      </a:xfrm>
                      <a:prstGeom prst="flowChartMerge">
                        <a:avLst/>
                      </a:prstGeom>
                      <a:solidFill>
                        <a:schemeClr val="bg1"/>
                      </a:solidFill>
                      <a:ln w="9525" algn="ctr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/>
                      </a:p>
                    </p:txBody>
                  </p:sp>
                  <p:sp>
                    <p:nvSpPr>
                      <p:cNvPr id="13356" name="Line 27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505" y="2089"/>
                        <a:ext cx="62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357" name="Line 27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610" y="2378"/>
                        <a:ext cx="420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358" name="Line 27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716" y="2669"/>
                        <a:ext cx="207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3354" name="Line 27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21" y="1797"/>
                      <a:ext cx="0" cy="114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3351" name="Line 276"/>
                  <p:cNvSpPr>
                    <a:spLocks noChangeShapeType="1"/>
                  </p:cNvSpPr>
                  <p:nvPr/>
                </p:nvSpPr>
                <p:spPr bwMode="auto">
                  <a:xfrm>
                    <a:off x="2333" y="1386"/>
                    <a:ext cx="0" cy="38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352" name="Line 277"/>
                  <p:cNvSpPr>
                    <a:spLocks noChangeShapeType="1"/>
                  </p:cNvSpPr>
                  <p:nvPr/>
                </p:nvSpPr>
                <p:spPr bwMode="auto">
                  <a:xfrm>
                    <a:off x="2895" y="1387"/>
                    <a:ext cx="0" cy="38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3339" name="Freeform 278"/>
                <p:cNvSpPr>
                  <a:spLocks/>
                </p:cNvSpPr>
                <p:nvPr/>
              </p:nvSpPr>
              <p:spPr bwMode="auto">
                <a:xfrm>
                  <a:off x="912" y="1313"/>
                  <a:ext cx="897" cy="387"/>
                </a:xfrm>
                <a:custGeom>
                  <a:avLst/>
                  <a:gdLst>
                    <a:gd name="T0" fmla="*/ 51 w 897"/>
                    <a:gd name="T1" fmla="*/ 387 h 387"/>
                    <a:gd name="T2" fmla="*/ 0 w 897"/>
                    <a:gd name="T3" fmla="*/ 257 h 387"/>
                    <a:gd name="T4" fmla="*/ 147 w 897"/>
                    <a:gd name="T5" fmla="*/ 0 h 387"/>
                    <a:gd name="T6" fmla="*/ 897 w 897"/>
                    <a:gd name="T7" fmla="*/ 387 h 387"/>
                    <a:gd name="T8" fmla="*/ 51 w 897"/>
                    <a:gd name="T9" fmla="*/ 387 h 38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97"/>
                    <a:gd name="T16" fmla="*/ 0 h 387"/>
                    <a:gd name="T17" fmla="*/ 897 w 897"/>
                    <a:gd name="T18" fmla="*/ 387 h 38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97" h="387">
                      <a:moveTo>
                        <a:pt x="51" y="387"/>
                      </a:moveTo>
                      <a:lnTo>
                        <a:pt x="0" y="257"/>
                      </a:lnTo>
                      <a:lnTo>
                        <a:pt x="147" y="0"/>
                      </a:lnTo>
                      <a:lnTo>
                        <a:pt x="897" y="387"/>
                      </a:lnTo>
                      <a:lnTo>
                        <a:pt x="51" y="387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40" name="Line 279"/>
                <p:cNvSpPr>
                  <a:spLocks noChangeShapeType="1"/>
                </p:cNvSpPr>
                <p:nvPr/>
              </p:nvSpPr>
              <p:spPr bwMode="auto">
                <a:xfrm flipH="1">
                  <a:off x="1516" y="1577"/>
                  <a:ext cx="58" cy="12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3341" name="Group 280"/>
                <p:cNvGrpSpPr>
                  <a:grpSpLocks/>
                </p:cNvGrpSpPr>
                <p:nvPr/>
              </p:nvGrpSpPr>
              <p:grpSpPr bwMode="auto">
                <a:xfrm>
                  <a:off x="1405" y="1312"/>
                  <a:ext cx="470" cy="395"/>
                  <a:chOff x="2868" y="297"/>
                  <a:chExt cx="470" cy="395"/>
                </a:xfrm>
              </p:grpSpPr>
              <p:grpSp>
                <p:nvGrpSpPr>
                  <p:cNvPr id="13346" name="Group 281"/>
                  <p:cNvGrpSpPr>
                    <a:grpSpLocks/>
                  </p:cNvGrpSpPr>
                  <p:nvPr/>
                </p:nvGrpSpPr>
                <p:grpSpPr bwMode="auto">
                  <a:xfrm>
                    <a:off x="2868" y="297"/>
                    <a:ext cx="470" cy="395"/>
                    <a:chOff x="2487" y="344"/>
                    <a:chExt cx="470" cy="395"/>
                  </a:xfrm>
                </p:grpSpPr>
                <p:sp>
                  <p:nvSpPr>
                    <p:cNvPr id="13348" name="Freeform 282"/>
                    <p:cNvSpPr>
                      <a:spLocks/>
                    </p:cNvSpPr>
                    <p:nvPr/>
                  </p:nvSpPr>
                  <p:spPr bwMode="auto">
                    <a:xfrm>
                      <a:off x="2487" y="344"/>
                      <a:ext cx="470" cy="395"/>
                    </a:xfrm>
                    <a:custGeom>
                      <a:avLst/>
                      <a:gdLst>
                        <a:gd name="T0" fmla="*/ 0 w 470"/>
                        <a:gd name="T1" fmla="*/ 183 h 395"/>
                        <a:gd name="T2" fmla="*/ 335 w 470"/>
                        <a:gd name="T3" fmla="*/ 0 h 395"/>
                        <a:gd name="T4" fmla="*/ 470 w 470"/>
                        <a:gd name="T5" fmla="*/ 255 h 395"/>
                        <a:gd name="T6" fmla="*/ 408 w 470"/>
                        <a:gd name="T7" fmla="*/ 395 h 395"/>
                        <a:gd name="T8" fmla="*/ 0 w 470"/>
                        <a:gd name="T9" fmla="*/ 183 h 39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470"/>
                        <a:gd name="T16" fmla="*/ 0 h 395"/>
                        <a:gd name="T17" fmla="*/ 470 w 470"/>
                        <a:gd name="T18" fmla="*/ 395 h 395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470" h="395">
                          <a:moveTo>
                            <a:pt x="0" y="183"/>
                          </a:moveTo>
                          <a:lnTo>
                            <a:pt x="335" y="0"/>
                          </a:lnTo>
                          <a:lnTo>
                            <a:pt x="470" y="255"/>
                          </a:lnTo>
                          <a:lnTo>
                            <a:pt x="408" y="395"/>
                          </a:lnTo>
                          <a:lnTo>
                            <a:pt x="0" y="183"/>
                          </a:ln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349" name="Freeform 283"/>
                    <p:cNvSpPr>
                      <a:spLocks/>
                    </p:cNvSpPr>
                    <p:nvPr/>
                  </p:nvSpPr>
                  <p:spPr bwMode="auto">
                    <a:xfrm>
                      <a:off x="2795" y="598"/>
                      <a:ext cx="161" cy="86"/>
                    </a:xfrm>
                    <a:custGeom>
                      <a:avLst/>
                      <a:gdLst>
                        <a:gd name="T0" fmla="*/ 161 w 161"/>
                        <a:gd name="T1" fmla="*/ 0 h 86"/>
                        <a:gd name="T2" fmla="*/ 0 w 161"/>
                        <a:gd name="T3" fmla="*/ 86 h 86"/>
                        <a:gd name="T4" fmla="*/ 0 60000 65536"/>
                        <a:gd name="T5" fmla="*/ 0 60000 65536"/>
                        <a:gd name="T6" fmla="*/ 0 w 161"/>
                        <a:gd name="T7" fmla="*/ 0 h 86"/>
                        <a:gd name="T8" fmla="*/ 161 w 161"/>
                        <a:gd name="T9" fmla="*/ 86 h 86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61" h="86">
                          <a:moveTo>
                            <a:pt x="161" y="0"/>
                          </a:moveTo>
                          <a:lnTo>
                            <a:pt x="0" y="86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3347" name="Line 284"/>
                  <p:cNvSpPr>
                    <a:spLocks noChangeShapeType="1"/>
                  </p:cNvSpPr>
                  <p:nvPr/>
                </p:nvSpPr>
                <p:spPr bwMode="auto">
                  <a:xfrm>
                    <a:off x="2953" y="433"/>
                    <a:ext cx="60" cy="12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3342" name="Freeform 285"/>
                <p:cNvSpPr>
                  <a:spLocks/>
                </p:cNvSpPr>
                <p:nvPr/>
              </p:nvSpPr>
              <p:spPr bwMode="auto">
                <a:xfrm>
                  <a:off x="912" y="1311"/>
                  <a:ext cx="140" cy="253"/>
                </a:xfrm>
                <a:custGeom>
                  <a:avLst/>
                  <a:gdLst>
                    <a:gd name="T0" fmla="*/ 0 w 140"/>
                    <a:gd name="T1" fmla="*/ 253 h 253"/>
                    <a:gd name="T2" fmla="*/ 114 w 140"/>
                    <a:gd name="T3" fmla="*/ 0 h 253"/>
                    <a:gd name="T4" fmla="*/ 140 w 140"/>
                    <a:gd name="T5" fmla="*/ 14 h 253"/>
                    <a:gd name="T6" fmla="*/ 0 w 140"/>
                    <a:gd name="T7" fmla="*/ 253 h 25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40"/>
                    <a:gd name="T13" fmla="*/ 0 h 253"/>
                    <a:gd name="T14" fmla="*/ 140 w 140"/>
                    <a:gd name="T15" fmla="*/ 253 h 25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40" h="253">
                      <a:moveTo>
                        <a:pt x="0" y="253"/>
                      </a:moveTo>
                      <a:lnTo>
                        <a:pt x="114" y="0"/>
                      </a:lnTo>
                      <a:lnTo>
                        <a:pt x="140" y="14"/>
                      </a:lnTo>
                      <a:lnTo>
                        <a:pt x="0" y="253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43" name="Freeform 286"/>
                <p:cNvSpPr>
                  <a:spLocks/>
                </p:cNvSpPr>
                <p:nvPr/>
              </p:nvSpPr>
              <p:spPr bwMode="auto">
                <a:xfrm>
                  <a:off x="1424" y="1289"/>
                  <a:ext cx="308" cy="194"/>
                </a:xfrm>
                <a:custGeom>
                  <a:avLst/>
                  <a:gdLst>
                    <a:gd name="T0" fmla="*/ 0 w 308"/>
                    <a:gd name="T1" fmla="*/ 194 h 194"/>
                    <a:gd name="T2" fmla="*/ 293 w 308"/>
                    <a:gd name="T3" fmla="*/ 0 h 194"/>
                    <a:gd name="T4" fmla="*/ 308 w 308"/>
                    <a:gd name="T5" fmla="*/ 25 h 194"/>
                    <a:gd name="T6" fmla="*/ 0 w 308"/>
                    <a:gd name="T7" fmla="*/ 194 h 19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08"/>
                    <a:gd name="T13" fmla="*/ 0 h 194"/>
                    <a:gd name="T14" fmla="*/ 308 w 308"/>
                    <a:gd name="T15" fmla="*/ 194 h 19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08" h="194">
                      <a:moveTo>
                        <a:pt x="0" y="194"/>
                      </a:moveTo>
                      <a:lnTo>
                        <a:pt x="293" y="0"/>
                      </a:lnTo>
                      <a:lnTo>
                        <a:pt x="308" y="25"/>
                      </a:lnTo>
                      <a:lnTo>
                        <a:pt x="0" y="194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44" name="Freeform 287"/>
                <p:cNvSpPr>
                  <a:spLocks/>
                </p:cNvSpPr>
                <p:nvPr/>
              </p:nvSpPr>
              <p:spPr bwMode="auto">
                <a:xfrm>
                  <a:off x="1180" y="1446"/>
                  <a:ext cx="136" cy="252"/>
                </a:xfrm>
                <a:custGeom>
                  <a:avLst/>
                  <a:gdLst>
                    <a:gd name="T0" fmla="*/ 136 w 136"/>
                    <a:gd name="T1" fmla="*/ 0 h 252"/>
                    <a:gd name="T2" fmla="*/ 0 w 136"/>
                    <a:gd name="T3" fmla="*/ 252 h 252"/>
                    <a:gd name="T4" fmla="*/ 0 60000 65536"/>
                    <a:gd name="T5" fmla="*/ 0 60000 65536"/>
                    <a:gd name="T6" fmla="*/ 0 w 136"/>
                    <a:gd name="T7" fmla="*/ 0 h 252"/>
                    <a:gd name="T8" fmla="*/ 136 w 136"/>
                    <a:gd name="T9" fmla="*/ 252 h 25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36" h="252">
                      <a:moveTo>
                        <a:pt x="136" y="0"/>
                      </a:moveTo>
                      <a:lnTo>
                        <a:pt x="0" y="252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45" name="Freeform 288"/>
                <p:cNvSpPr>
                  <a:spLocks/>
                </p:cNvSpPr>
                <p:nvPr/>
              </p:nvSpPr>
              <p:spPr bwMode="auto">
                <a:xfrm>
                  <a:off x="910" y="1570"/>
                  <a:ext cx="269" cy="128"/>
                </a:xfrm>
                <a:custGeom>
                  <a:avLst/>
                  <a:gdLst>
                    <a:gd name="T0" fmla="*/ 0 w 269"/>
                    <a:gd name="T1" fmla="*/ 0 h 128"/>
                    <a:gd name="T2" fmla="*/ 269 w 269"/>
                    <a:gd name="T3" fmla="*/ 128 h 128"/>
                    <a:gd name="T4" fmla="*/ 0 60000 65536"/>
                    <a:gd name="T5" fmla="*/ 0 60000 65536"/>
                    <a:gd name="T6" fmla="*/ 0 w 269"/>
                    <a:gd name="T7" fmla="*/ 0 h 128"/>
                    <a:gd name="T8" fmla="*/ 269 w 269"/>
                    <a:gd name="T9" fmla="*/ 128 h 12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69" h="128">
                      <a:moveTo>
                        <a:pt x="0" y="0"/>
                      </a:moveTo>
                      <a:lnTo>
                        <a:pt x="269" y="128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3326" name="Text Box 289"/>
          <p:cNvSpPr txBox="1">
            <a:spLocks noChangeArrowheads="1"/>
          </p:cNvSpPr>
          <p:nvPr/>
        </p:nvSpPr>
        <p:spPr bwMode="auto">
          <a:xfrm>
            <a:off x="6888163" y="6062663"/>
            <a:ext cx="882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0000"/>
                </a:solidFill>
              </a:rPr>
              <a:t>Hình 5</a:t>
            </a:r>
          </a:p>
        </p:txBody>
      </p:sp>
      <p:grpSp>
        <p:nvGrpSpPr>
          <p:cNvPr id="13327" name="Group 31"/>
          <p:cNvGrpSpPr>
            <a:grpSpLocks/>
          </p:cNvGrpSpPr>
          <p:nvPr/>
        </p:nvGrpSpPr>
        <p:grpSpPr bwMode="auto">
          <a:xfrm>
            <a:off x="0" y="-38100"/>
            <a:ext cx="9164638" cy="6916738"/>
            <a:chOff x="0" y="-24"/>
            <a:chExt cx="5773" cy="4357"/>
          </a:xfrm>
        </p:grpSpPr>
        <p:pic>
          <p:nvPicPr>
            <p:cNvPr id="13328" name="Picture 32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9" name="Picture 33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30" name="Picture 34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31" name="Picture 35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"/>
          <p:cNvSpPr txBox="1">
            <a:spLocks noChangeArrowheads="1"/>
          </p:cNvSpPr>
          <p:nvPr/>
        </p:nvSpPr>
        <p:spPr bwMode="auto">
          <a:xfrm>
            <a:off x="1609725" y="4014788"/>
            <a:ext cx="15636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400" b="1">
                <a:solidFill>
                  <a:srgbClr val="FF0000"/>
                </a:solidFill>
              </a:rPr>
              <a:t>Hình 6</a:t>
            </a:r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762000" y="457200"/>
            <a:ext cx="7620000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>
                <a:solidFill>
                  <a:srgbClr val="FF0066"/>
                </a:solidFill>
              </a:rPr>
              <a:t>Bước 2</a:t>
            </a:r>
            <a:r>
              <a:rPr lang="en-US" altLang="en-US" sz="2800" b="1">
                <a:solidFill>
                  <a:srgbClr val="FF0066"/>
                </a:solidFill>
              </a:rPr>
              <a:t>: Cắt ngôi sao vàng năm cánh</a:t>
            </a:r>
          </a:p>
        </p:txBody>
      </p:sp>
      <p:sp>
        <p:nvSpPr>
          <p:cNvPr id="76831" name="AutoShape 31"/>
          <p:cNvSpPr>
            <a:spLocks noChangeArrowheads="1"/>
          </p:cNvSpPr>
          <p:nvPr/>
        </p:nvSpPr>
        <p:spPr bwMode="auto">
          <a:xfrm>
            <a:off x="4572000" y="1828800"/>
            <a:ext cx="3667125" cy="3411538"/>
          </a:xfrm>
          <a:prstGeom prst="star5">
            <a:avLst/>
          </a:prstGeom>
          <a:solidFill>
            <a:srgbClr val="F2EC00"/>
          </a:solidFill>
          <a:ln w="9525">
            <a:solidFill>
              <a:srgbClr val="F2E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4341" name="Text Box 32"/>
          <p:cNvSpPr txBox="1">
            <a:spLocks noChangeArrowheads="1"/>
          </p:cNvSpPr>
          <p:nvPr/>
        </p:nvSpPr>
        <p:spPr bwMode="auto">
          <a:xfrm>
            <a:off x="6096000" y="5943600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solidFill>
                  <a:srgbClr val="FF0000"/>
                </a:solidFill>
              </a:rPr>
              <a:t>Hình 7</a:t>
            </a:r>
          </a:p>
        </p:txBody>
      </p:sp>
      <p:grpSp>
        <p:nvGrpSpPr>
          <p:cNvPr id="14342" name="Group 48"/>
          <p:cNvGrpSpPr>
            <a:grpSpLocks/>
          </p:cNvGrpSpPr>
          <p:nvPr/>
        </p:nvGrpSpPr>
        <p:grpSpPr bwMode="auto">
          <a:xfrm>
            <a:off x="457200" y="1143000"/>
            <a:ext cx="3467100" cy="4724400"/>
            <a:chOff x="288" y="720"/>
            <a:chExt cx="2184" cy="2976"/>
          </a:xfrm>
        </p:grpSpPr>
        <p:grpSp>
          <p:nvGrpSpPr>
            <p:cNvPr id="14349" name="Group 9"/>
            <p:cNvGrpSpPr>
              <a:grpSpLocks/>
            </p:cNvGrpSpPr>
            <p:nvPr/>
          </p:nvGrpSpPr>
          <p:grpSpPr bwMode="auto">
            <a:xfrm rot="-65204">
              <a:off x="521" y="1021"/>
              <a:ext cx="1624" cy="2370"/>
              <a:chOff x="910" y="1289"/>
              <a:chExt cx="965" cy="1567"/>
            </a:xfrm>
          </p:grpSpPr>
          <p:grpSp>
            <p:nvGrpSpPr>
              <p:cNvPr id="14357" name="Group 10"/>
              <p:cNvGrpSpPr>
                <a:grpSpLocks/>
              </p:cNvGrpSpPr>
              <p:nvPr/>
            </p:nvGrpSpPr>
            <p:grpSpPr bwMode="auto">
              <a:xfrm>
                <a:off x="965" y="1704"/>
                <a:ext cx="848" cy="1152"/>
                <a:chOff x="2191" y="1386"/>
                <a:chExt cx="848" cy="1152"/>
              </a:xfrm>
            </p:grpSpPr>
            <p:grpSp>
              <p:nvGrpSpPr>
                <p:cNvPr id="14369" name="Group 11"/>
                <p:cNvGrpSpPr>
                  <a:grpSpLocks/>
                </p:cNvGrpSpPr>
                <p:nvPr/>
              </p:nvGrpSpPr>
              <p:grpSpPr bwMode="auto">
                <a:xfrm>
                  <a:off x="2191" y="1386"/>
                  <a:ext cx="848" cy="1152"/>
                  <a:chOff x="2396" y="1797"/>
                  <a:chExt cx="848" cy="1152"/>
                </a:xfrm>
              </p:grpSpPr>
              <p:grpSp>
                <p:nvGrpSpPr>
                  <p:cNvPr id="14372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2396" y="1797"/>
                    <a:ext cx="848" cy="1152"/>
                    <a:chOff x="2396" y="1797"/>
                    <a:chExt cx="848" cy="1152"/>
                  </a:xfrm>
                </p:grpSpPr>
                <p:sp>
                  <p:nvSpPr>
                    <p:cNvPr id="14374" name="AutoShape 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6" y="1797"/>
                      <a:ext cx="848" cy="1152"/>
                    </a:xfrm>
                    <a:prstGeom prst="flowChartMerge">
                      <a:avLst/>
                    </a:prstGeom>
                    <a:solidFill>
                      <a:schemeClr val="bg1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  <p:sp>
                  <p:nvSpPr>
                    <p:cNvPr id="14375" name="Line 1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505" y="2089"/>
                      <a:ext cx="62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376" name="Line 1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10" y="2378"/>
                      <a:ext cx="42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377" name="Line 1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16" y="2669"/>
                      <a:ext cx="207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4373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2821" y="1797"/>
                    <a:ext cx="0" cy="114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4370" name="Line 18"/>
                <p:cNvSpPr>
                  <a:spLocks noChangeShapeType="1"/>
                </p:cNvSpPr>
                <p:nvPr/>
              </p:nvSpPr>
              <p:spPr bwMode="auto">
                <a:xfrm>
                  <a:off x="2333" y="1386"/>
                  <a:ext cx="0" cy="38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71" name="Line 19"/>
                <p:cNvSpPr>
                  <a:spLocks noChangeShapeType="1"/>
                </p:cNvSpPr>
                <p:nvPr/>
              </p:nvSpPr>
              <p:spPr bwMode="auto">
                <a:xfrm>
                  <a:off x="2895" y="1387"/>
                  <a:ext cx="0" cy="38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4358" name="Freeform 20"/>
              <p:cNvSpPr>
                <a:spLocks/>
              </p:cNvSpPr>
              <p:nvPr/>
            </p:nvSpPr>
            <p:spPr bwMode="auto">
              <a:xfrm>
                <a:off x="912" y="1313"/>
                <a:ext cx="897" cy="387"/>
              </a:xfrm>
              <a:custGeom>
                <a:avLst/>
                <a:gdLst>
                  <a:gd name="T0" fmla="*/ 51 w 897"/>
                  <a:gd name="T1" fmla="*/ 387 h 387"/>
                  <a:gd name="T2" fmla="*/ 0 w 897"/>
                  <a:gd name="T3" fmla="*/ 257 h 387"/>
                  <a:gd name="T4" fmla="*/ 147 w 897"/>
                  <a:gd name="T5" fmla="*/ 0 h 387"/>
                  <a:gd name="T6" fmla="*/ 897 w 897"/>
                  <a:gd name="T7" fmla="*/ 387 h 387"/>
                  <a:gd name="T8" fmla="*/ 51 w 897"/>
                  <a:gd name="T9" fmla="*/ 387 h 3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97"/>
                  <a:gd name="T16" fmla="*/ 0 h 387"/>
                  <a:gd name="T17" fmla="*/ 897 w 897"/>
                  <a:gd name="T18" fmla="*/ 387 h 38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97" h="387">
                    <a:moveTo>
                      <a:pt x="51" y="387"/>
                    </a:moveTo>
                    <a:lnTo>
                      <a:pt x="0" y="257"/>
                    </a:lnTo>
                    <a:lnTo>
                      <a:pt x="147" y="0"/>
                    </a:lnTo>
                    <a:lnTo>
                      <a:pt x="897" y="387"/>
                    </a:lnTo>
                    <a:lnTo>
                      <a:pt x="51" y="387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9" name="Line 21"/>
              <p:cNvSpPr>
                <a:spLocks noChangeShapeType="1"/>
              </p:cNvSpPr>
              <p:nvPr/>
            </p:nvSpPr>
            <p:spPr bwMode="auto">
              <a:xfrm flipH="1">
                <a:off x="1516" y="1577"/>
                <a:ext cx="58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4360" name="Group 22"/>
              <p:cNvGrpSpPr>
                <a:grpSpLocks/>
              </p:cNvGrpSpPr>
              <p:nvPr/>
            </p:nvGrpSpPr>
            <p:grpSpPr bwMode="auto">
              <a:xfrm>
                <a:off x="1405" y="1312"/>
                <a:ext cx="470" cy="395"/>
                <a:chOff x="2868" y="297"/>
                <a:chExt cx="470" cy="395"/>
              </a:xfrm>
            </p:grpSpPr>
            <p:grpSp>
              <p:nvGrpSpPr>
                <p:cNvPr id="14365" name="Group 23"/>
                <p:cNvGrpSpPr>
                  <a:grpSpLocks/>
                </p:cNvGrpSpPr>
                <p:nvPr/>
              </p:nvGrpSpPr>
              <p:grpSpPr bwMode="auto">
                <a:xfrm>
                  <a:off x="2868" y="297"/>
                  <a:ext cx="470" cy="395"/>
                  <a:chOff x="2487" y="344"/>
                  <a:chExt cx="470" cy="395"/>
                </a:xfrm>
              </p:grpSpPr>
              <p:sp>
                <p:nvSpPr>
                  <p:cNvPr id="14367" name="Freeform 24"/>
                  <p:cNvSpPr>
                    <a:spLocks/>
                  </p:cNvSpPr>
                  <p:nvPr/>
                </p:nvSpPr>
                <p:spPr bwMode="auto">
                  <a:xfrm>
                    <a:off x="2487" y="344"/>
                    <a:ext cx="470" cy="395"/>
                  </a:xfrm>
                  <a:custGeom>
                    <a:avLst/>
                    <a:gdLst>
                      <a:gd name="T0" fmla="*/ 0 w 470"/>
                      <a:gd name="T1" fmla="*/ 183 h 395"/>
                      <a:gd name="T2" fmla="*/ 335 w 470"/>
                      <a:gd name="T3" fmla="*/ 0 h 395"/>
                      <a:gd name="T4" fmla="*/ 470 w 470"/>
                      <a:gd name="T5" fmla="*/ 255 h 395"/>
                      <a:gd name="T6" fmla="*/ 408 w 470"/>
                      <a:gd name="T7" fmla="*/ 395 h 395"/>
                      <a:gd name="T8" fmla="*/ 0 w 470"/>
                      <a:gd name="T9" fmla="*/ 183 h 395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70"/>
                      <a:gd name="T16" fmla="*/ 0 h 395"/>
                      <a:gd name="T17" fmla="*/ 470 w 470"/>
                      <a:gd name="T18" fmla="*/ 395 h 395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70" h="395">
                        <a:moveTo>
                          <a:pt x="0" y="183"/>
                        </a:moveTo>
                        <a:lnTo>
                          <a:pt x="335" y="0"/>
                        </a:lnTo>
                        <a:lnTo>
                          <a:pt x="470" y="255"/>
                        </a:lnTo>
                        <a:lnTo>
                          <a:pt x="408" y="395"/>
                        </a:lnTo>
                        <a:lnTo>
                          <a:pt x="0" y="183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368" name="Freeform 25"/>
                  <p:cNvSpPr>
                    <a:spLocks/>
                  </p:cNvSpPr>
                  <p:nvPr/>
                </p:nvSpPr>
                <p:spPr bwMode="auto">
                  <a:xfrm>
                    <a:off x="2795" y="598"/>
                    <a:ext cx="161" cy="86"/>
                  </a:xfrm>
                  <a:custGeom>
                    <a:avLst/>
                    <a:gdLst>
                      <a:gd name="T0" fmla="*/ 161 w 161"/>
                      <a:gd name="T1" fmla="*/ 0 h 86"/>
                      <a:gd name="T2" fmla="*/ 0 w 161"/>
                      <a:gd name="T3" fmla="*/ 86 h 86"/>
                      <a:gd name="T4" fmla="*/ 0 60000 65536"/>
                      <a:gd name="T5" fmla="*/ 0 60000 65536"/>
                      <a:gd name="T6" fmla="*/ 0 w 161"/>
                      <a:gd name="T7" fmla="*/ 0 h 86"/>
                      <a:gd name="T8" fmla="*/ 161 w 161"/>
                      <a:gd name="T9" fmla="*/ 86 h 86"/>
                    </a:gdLst>
                    <a:ahLst/>
                    <a:cxnLst>
                      <a:cxn ang="T4">
                        <a:pos x="T0" y="T1"/>
                      </a:cxn>
                      <a:cxn ang="T5">
                        <a:pos x="T2" y="T3"/>
                      </a:cxn>
                    </a:cxnLst>
                    <a:rect l="T6" t="T7" r="T8" b="T9"/>
                    <a:pathLst>
                      <a:path w="161" h="86">
                        <a:moveTo>
                          <a:pt x="161" y="0"/>
                        </a:moveTo>
                        <a:lnTo>
                          <a:pt x="0" y="86"/>
                        </a:lnTo>
                      </a:path>
                    </a:pathLst>
                  </a:cu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4366" name="Line 26"/>
                <p:cNvSpPr>
                  <a:spLocks noChangeShapeType="1"/>
                </p:cNvSpPr>
                <p:nvPr/>
              </p:nvSpPr>
              <p:spPr bwMode="auto">
                <a:xfrm>
                  <a:off x="2953" y="433"/>
                  <a:ext cx="60" cy="12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4361" name="Freeform 27"/>
              <p:cNvSpPr>
                <a:spLocks/>
              </p:cNvSpPr>
              <p:nvPr/>
            </p:nvSpPr>
            <p:spPr bwMode="auto">
              <a:xfrm>
                <a:off x="912" y="1311"/>
                <a:ext cx="140" cy="253"/>
              </a:xfrm>
              <a:custGeom>
                <a:avLst/>
                <a:gdLst>
                  <a:gd name="T0" fmla="*/ 0 w 140"/>
                  <a:gd name="T1" fmla="*/ 253 h 253"/>
                  <a:gd name="T2" fmla="*/ 114 w 140"/>
                  <a:gd name="T3" fmla="*/ 0 h 253"/>
                  <a:gd name="T4" fmla="*/ 140 w 140"/>
                  <a:gd name="T5" fmla="*/ 14 h 253"/>
                  <a:gd name="T6" fmla="*/ 0 w 140"/>
                  <a:gd name="T7" fmla="*/ 253 h 25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0"/>
                  <a:gd name="T13" fmla="*/ 0 h 253"/>
                  <a:gd name="T14" fmla="*/ 140 w 140"/>
                  <a:gd name="T15" fmla="*/ 253 h 25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0" h="253">
                    <a:moveTo>
                      <a:pt x="0" y="253"/>
                    </a:moveTo>
                    <a:lnTo>
                      <a:pt x="114" y="0"/>
                    </a:lnTo>
                    <a:lnTo>
                      <a:pt x="140" y="1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62" name="Freeform 28"/>
              <p:cNvSpPr>
                <a:spLocks/>
              </p:cNvSpPr>
              <p:nvPr/>
            </p:nvSpPr>
            <p:spPr bwMode="auto">
              <a:xfrm>
                <a:off x="1424" y="1289"/>
                <a:ext cx="308" cy="194"/>
              </a:xfrm>
              <a:custGeom>
                <a:avLst/>
                <a:gdLst>
                  <a:gd name="T0" fmla="*/ 0 w 308"/>
                  <a:gd name="T1" fmla="*/ 194 h 194"/>
                  <a:gd name="T2" fmla="*/ 293 w 308"/>
                  <a:gd name="T3" fmla="*/ 0 h 194"/>
                  <a:gd name="T4" fmla="*/ 308 w 308"/>
                  <a:gd name="T5" fmla="*/ 25 h 194"/>
                  <a:gd name="T6" fmla="*/ 0 w 308"/>
                  <a:gd name="T7" fmla="*/ 194 h 19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08"/>
                  <a:gd name="T13" fmla="*/ 0 h 194"/>
                  <a:gd name="T14" fmla="*/ 308 w 308"/>
                  <a:gd name="T15" fmla="*/ 194 h 19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08" h="194">
                    <a:moveTo>
                      <a:pt x="0" y="194"/>
                    </a:moveTo>
                    <a:lnTo>
                      <a:pt x="293" y="0"/>
                    </a:lnTo>
                    <a:lnTo>
                      <a:pt x="308" y="25"/>
                    </a:lnTo>
                    <a:lnTo>
                      <a:pt x="0" y="194"/>
                    </a:lnTo>
                    <a:close/>
                  </a:path>
                </a:pathLst>
              </a:custGeom>
              <a:solidFill>
                <a:srgbClr val="FF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63" name="Freeform 29"/>
              <p:cNvSpPr>
                <a:spLocks/>
              </p:cNvSpPr>
              <p:nvPr/>
            </p:nvSpPr>
            <p:spPr bwMode="auto">
              <a:xfrm>
                <a:off x="1180" y="1446"/>
                <a:ext cx="136" cy="252"/>
              </a:xfrm>
              <a:custGeom>
                <a:avLst/>
                <a:gdLst>
                  <a:gd name="T0" fmla="*/ 136 w 136"/>
                  <a:gd name="T1" fmla="*/ 0 h 252"/>
                  <a:gd name="T2" fmla="*/ 0 w 136"/>
                  <a:gd name="T3" fmla="*/ 252 h 252"/>
                  <a:gd name="T4" fmla="*/ 0 60000 65536"/>
                  <a:gd name="T5" fmla="*/ 0 60000 65536"/>
                  <a:gd name="T6" fmla="*/ 0 w 136"/>
                  <a:gd name="T7" fmla="*/ 0 h 252"/>
                  <a:gd name="T8" fmla="*/ 136 w 136"/>
                  <a:gd name="T9" fmla="*/ 252 h 25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36" h="252">
                    <a:moveTo>
                      <a:pt x="136" y="0"/>
                    </a:moveTo>
                    <a:lnTo>
                      <a:pt x="0" y="252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64" name="Freeform 30"/>
              <p:cNvSpPr>
                <a:spLocks/>
              </p:cNvSpPr>
              <p:nvPr/>
            </p:nvSpPr>
            <p:spPr bwMode="auto">
              <a:xfrm>
                <a:off x="910" y="1570"/>
                <a:ext cx="269" cy="128"/>
              </a:xfrm>
              <a:custGeom>
                <a:avLst/>
                <a:gdLst>
                  <a:gd name="T0" fmla="*/ 0 w 269"/>
                  <a:gd name="T1" fmla="*/ 0 h 128"/>
                  <a:gd name="T2" fmla="*/ 269 w 269"/>
                  <a:gd name="T3" fmla="*/ 128 h 128"/>
                  <a:gd name="T4" fmla="*/ 0 60000 65536"/>
                  <a:gd name="T5" fmla="*/ 0 60000 65536"/>
                  <a:gd name="T6" fmla="*/ 0 w 269"/>
                  <a:gd name="T7" fmla="*/ 0 h 128"/>
                  <a:gd name="T8" fmla="*/ 269 w 269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69" h="128">
                    <a:moveTo>
                      <a:pt x="0" y="0"/>
                    </a:moveTo>
                    <a:lnTo>
                      <a:pt x="269" y="128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50" name="Text Box 41"/>
            <p:cNvSpPr txBox="1">
              <a:spLocks noChangeArrowheads="1"/>
            </p:cNvSpPr>
            <p:nvPr/>
          </p:nvSpPr>
          <p:spPr bwMode="auto">
            <a:xfrm>
              <a:off x="288" y="1488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latin typeface="Times New Roman" panose="02020603050405020304" pitchFamily="18" charset="0"/>
                </a:rPr>
                <a:t>K</a:t>
              </a:r>
            </a:p>
          </p:txBody>
        </p:sp>
        <p:sp>
          <p:nvSpPr>
            <p:cNvPr id="14351" name="Line 42"/>
            <p:cNvSpPr>
              <a:spLocks noChangeShapeType="1"/>
            </p:cNvSpPr>
            <p:nvPr/>
          </p:nvSpPr>
          <p:spPr bwMode="auto">
            <a:xfrm>
              <a:off x="624" y="1680"/>
              <a:ext cx="1008" cy="960"/>
            </a:xfrm>
            <a:prstGeom prst="line">
              <a:avLst/>
            </a:prstGeom>
            <a:noFill/>
            <a:ln w="28575">
              <a:solidFill>
                <a:srgbClr val="99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2" name="Text Box 43"/>
            <p:cNvSpPr txBox="1">
              <a:spLocks noChangeArrowheads="1"/>
            </p:cNvSpPr>
            <p:nvPr/>
          </p:nvSpPr>
          <p:spPr bwMode="auto">
            <a:xfrm>
              <a:off x="1296" y="2544"/>
              <a:ext cx="4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latin typeface="Times New Roman" panose="02020603050405020304" pitchFamily="18" charset="0"/>
                </a:rPr>
                <a:t>I</a:t>
              </a:r>
            </a:p>
          </p:txBody>
        </p:sp>
        <p:sp>
          <p:nvSpPr>
            <p:cNvPr id="14353" name="Text Box 44"/>
            <p:cNvSpPr txBox="1">
              <a:spLocks noChangeArrowheads="1"/>
            </p:cNvSpPr>
            <p:nvPr/>
          </p:nvSpPr>
          <p:spPr bwMode="auto">
            <a:xfrm>
              <a:off x="2088" y="1264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latin typeface="Times New Roman" panose="02020603050405020304" pitchFamily="18" charset="0"/>
                </a:rPr>
                <a:t>D</a:t>
              </a:r>
            </a:p>
          </p:txBody>
        </p:sp>
        <p:sp>
          <p:nvSpPr>
            <p:cNvPr id="14354" name="Text Box 45"/>
            <p:cNvSpPr txBox="1">
              <a:spLocks noChangeArrowheads="1"/>
            </p:cNvSpPr>
            <p:nvPr/>
          </p:nvSpPr>
          <p:spPr bwMode="auto">
            <a:xfrm>
              <a:off x="1728" y="720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14355" name="Text Box 46"/>
            <p:cNvSpPr txBox="1">
              <a:spLocks noChangeArrowheads="1"/>
            </p:cNvSpPr>
            <p:nvPr/>
          </p:nvSpPr>
          <p:spPr bwMode="auto">
            <a:xfrm>
              <a:off x="1200" y="3408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latin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14356" name="Text Box 47"/>
            <p:cNvSpPr txBox="1">
              <a:spLocks noChangeArrowheads="1"/>
            </p:cNvSpPr>
            <p:nvPr/>
          </p:nvSpPr>
          <p:spPr bwMode="auto">
            <a:xfrm>
              <a:off x="1984" y="1520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latin typeface="Times New Roman" panose="02020603050405020304" pitchFamily="18" charset="0"/>
                </a:rPr>
                <a:t>A</a:t>
              </a:r>
            </a:p>
          </p:txBody>
        </p:sp>
      </p:grpSp>
      <p:sp>
        <p:nvSpPr>
          <p:cNvPr id="14343" name="Text Box 49"/>
          <p:cNvSpPr txBox="1">
            <a:spLocks noChangeArrowheads="1"/>
          </p:cNvSpPr>
          <p:nvPr/>
        </p:nvSpPr>
        <p:spPr bwMode="auto">
          <a:xfrm>
            <a:off x="1219200" y="5943600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solidFill>
                  <a:srgbClr val="FF0000"/>
                </a:solidFill>
              </a:rPr>
              <a:t>Hình 6</a:t>
            </a:r>
          </a:p>
        </p:txBody>
      </p:sp>
      <p:grpSp>
        <p:nvGrpSpPr>
          <p:cNvPr id="14344" name="Group 31"/>
          <p:cNvGrpSpPr>
            <a:grpSpLocks/>
          </p:cNvGrpSpPr>
          <p:nvPr/>
        </p:nvGrpSpPr>
        <p:grpSpPr bwMode="auto">
          <a:xfrm>
            <a:off x="0" y="-38100"/>
            <a:ext cx="9164638" cy="6916738"/>
            <a:chOff x="0" y="-24"/>
            <a:chExt cx="5773" cy="4357"/>
          </a:xfrm>
        </p:grpSpPr>
        <p:pic>
          <p:nvPicPr>
            <p:cNvPr id="14345" name="Picture 32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6" name="Picture 33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7" name="Picture 34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8" name="Picture 35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1066800" y="1447800"/>
            <a:ext cx="7086600" cy="4648200"/>
            <a:chOff x="1111" y="1117"/>
            <a:chExt cx="3455" cy="2303"/>
          </a:xfrm>
        </p:grpSpPr>
        <p:sp>
          <p:nvSpPr>
            <p:cNvPr id="15369" name="Rectangle 3"/>
            <p:cNvSpPr>
              <a:spLocks noChangeArrowheads="1"/>
            </p:cNvSpPr>
            <p:nvPr/>
          </p:nvSpPr>
          <p:spPr bwMode="auto">
            <a:xfrm rot="5400000">
              <a:off x="1687" y="541"/>
              <a:ext cx="2303" cy="3455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7828" name="AutoShape 4"/>
            <p:cNvSpPr>
              <a:spLocks noChangeArrowheads="1"/>
            </p:cNvSpPr>
            <p:nvPr/>
          </p:nvSpPr>
          <p:spPr bwMode="auto">
            <a:xfrm>
              <a:off x="2232" y="1588"/>
              <a:ext cx="1259" cy="1214"/>
            </a:xfrm>
            <a:prstGeom prst="star5">
              <a:avLst/>
            </a:prstGeom>
            <a:solidFill>
              <a:srgbClr val="FFFF00"/>
            </a:solidFill>
            <a:ln w="9525" algn="ctr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15363" name="Rectangle 5"/>
          <p:cNvSpPr>
            <a:spLocks noChangeArrowheads="1"/>
          </p:cNvSpPr>
          <p:nvPr/>
        </p:nvSpPr>
        <p:spPr bwMode="auto">
          <a:xfrm>
            <a:off x="719138" y="152400"/>
            <a:ext cx="81359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u="sng">
                <a:solidFill>
                  <a:srgbClr val="FF0066"/>
                </a:solidFill>
              </a:rPr>
              <a:t>Bước 3</a:t>
            </a:r>
            <a:r>
              <a:rPr lang="en-US" altLang="en-US" sz="2400" b="1">
                <a:solidFill>
                  <a:srgbClr val="FF0066"/>
                </a:solidFill>
              </a:rPr>
              <a:t>: Dán ngôi sao vàng năm cánh vào tờ giấy màu đỏ để được lá cờ đỏ sao vàng</a:t>
            </a:r>
          </a:p>
        </p:txBody>
      </p:sp>
      <p:grpSp>
        <p:nvGrpSpPr>
          <p:cNvPr id="15364" name="Group 31"/>
          <p:cNvGrpSpPr>
            <a:grpSpLocks/>
          </p:cNvGrpSpPr>
          <p:nvPr/>
        </p:nvGrpSpPr>
        <p:grpSpPr bwMode="auto">
          <a:xfrm>
            <a:off x="0" y="-38100"/>
            <a:ext cx="9164638" cy="6916738"/>
            <a:chOff x="0" y="-24"/>
            <a:chExt cx="5773" cy="4357"/>
          </a:xfrm>
        </p:grpSpPr>
        <p:pic>
          <p:nvPicPr>
            <p:cNvPr id="15365" name="Picture 32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66" name="Picture 33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67" name="Picture 34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68" name="Picture 35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ChangeArrowheads="1"/>
          </p:cNvSpPr>
          <p:nvPr/>
        </p:nvSpPr>
        <p:spPr bwMode="auto">
          <a:xfrm>
            <a:off x="685800" y="1219200"/>
            <a:ext cx="73564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</a:rPr>
              <a:t>HOẠT ĐỘNG 3:</a:t>
            </a:r>
            <a:r>
              <a:rPr lang="en-US" altLang="en-US" sz="3200">
                <a:solidFill>
                  <a:srgbClr val="FF0000"/>
                </a:solidFill>
              </a:rPr>
              <a:t> </a:t>
            </a:r>
            <a:r>
              <a:rPr lang="en-US" altLang="en-US" sz="3200">
                <a:solidFill>
                  <a:srgbClr val="3366FF"/>
                </a:solidFill>
              </a:rPr>
              <a:t>Thực hành theo nhóm </a:t>
            </a:r>
          </a:p>
        </p:txBody>
      </p:sp>
      <p:grpSp>
        <p:nvGrpSpPr>
          <p:cNvPr id="16387" name="Group 31"/>
          <p:cNvGrpSpPr>
            <a:grpSpLocks/>
          </p:cNvGrpSpPr>
          <p:nvPr/>
        </p:nvGrpSpPr>
        <p:grpSpPr bwMode="auto">
          <a:xfrm>
            <a:off x="0" y="-38100"/>
            <a:ext cx="9164638" cy="6916738"/>
            <a:chOff x="0" y="-24"/>
            <a:chExt cx="5773" cy="4357"/>
          </a:xfrm>
        </p:grpSpPr>
        <p:pic>
          <p:nvPicPr>
            <p:cNvPr id="16388" name="Picture 32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89" name="Picture 33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90" name="Picture 34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91" name="Picture 35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185738" y="574675"/>
            <a:ext cx="45116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u="sng">
                <a:solidFill>
                  <a:srgbClr val="FF00FF"/>
                </a:solidFill>
              </a:rPr>
              <a:t>Bước 1</a:t>
            </a:r>
            <a:r>
              <a:rPr lang="en-US" altLang="en-US" b="1">
                <a:solidFill>
                  <a:srgbClr val="FF00FF"/>
                </a:solidFill>
              </a:rPr>
              <a:t>: Gấp giấy để cắt ngôi sao vàng năm cánh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4737100" y="381000"/>
            <a:ext cx="4406900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FF"/>
                </a:solidFill>
              </a:rPr>
              <a:t>Bước 2: Cắt ngôi sao vàng năm cánh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4876800" y="2971800"/>
            <a:ext cx="40767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b="1">
                <a:solidFill>
                  <a:srgbClr val="FF00FF"/>
                </a:solidFill>
              </a:rPr>
              <a:t>Bước 3: Dán ngôi sao vàng năm cánh vào tờ giấy màu đỏ để được lá cờ đỏ sao vàng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4940300" y="4160838"/>
            <a:ext cx="3527425" cy="23510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4758" name="AutoShape 6"/>
          <p:cNvSpPr>
            <a:spLocks noChangeArrowheads="1"/>
          </p:cNvSpPr>
          <p:nvPr/>
        </p:nvSpPr>
        <p:spPr bwMode="auto">
          <a:xfrm>
            <a:off x="6116638" y="4630738"/>
            <a:ext cx="1266825" cy="1143000"/>
          </a:xfrm>
          <a:prstGeom prst="star5">
            <a:avLst/>
          </a:prstGeom>
          <a:solidFill>
            <a:srgbClr val="F2EC00"/>
          </a:solidFill>
          <a:ln w="9525">
            <a:solidFill>
              <a:srgbClr val="F2E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6437313" y="6502400"/>
            <a:ext cx="8842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400" b="1"/>
              <a:t>Hình 8</a:t>
            </a:r>
          </a:p>
        </p:txBody>
      </p:sp>
      <p:sp>
        <p:nvSpPr>
          <p:cNvPr id="17416" name="AutoShape 8"/>
          <p:cNvSpPr>
            <a:spLocks/>
          </p:cNvSpPr>
          <p:nvPr/>
        </p:nvSpPr>
        <p:spPr bwMode="auto">
          <a:xfrm rot="5400000">
            <a:off x="6674645" y="2282031"/>
            <a:ext cx="87312" cy="3527425"/>
          </a:xfrm>
          <a:prstGeom prst="leftBrace">
            <a:avLst>
              <a:gd name="adj1" fmla="val 33666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vi-VN" altLang="en-US"/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6400800" y="3683000"/>
            <a:ext cx="4889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 b="1"/>
              <a:t>21 ô</a:t>
            </a:r>
          </a:p>
        </p:txBody>
      </p:sp>
      <p:sp>
        <p:nvSpPr>
          <p:cNvPr id="17418" name="AutoShape 10"/>
          <p:cNvSpPr>
            <a:spLocks/>
          </p:cNvSpPr>
          <p:nvPr/>
        </p:nvSpPr>
        <p:spPr bwMode="auto">
          <a:xfrm rot="10800000">
            <a:off x="8609013" y="4132263"/>
            <a:ext cx="87312" cy="2379662"/>
          </a:xfrm>
          <a:prstGeom prst="leftBrace">
            <a:avLst>
              <a:gd name="adj1" fmla="val 22712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vi-VN" altLang="en-US"/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8655050" y="5187950"/>
            <a:ext cx="4889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 b="1"/>
              <a:t>14 ô</a:t>
            </a:r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1939925" y="2951163"/>
            <a:ext cx="7254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400" b="1"/>
              <a:t>Hình 1</a:t>
            </a:r>
          </a:p>
        </p:txBody>
      </p:sp>
      <p:grpSp>
        <p:nvGrpSpPr>
          <p:cNvPr id="17421" name="Group 13"/>
          <p:cNvGrpSpPr>
            <a:grpSpLocks/>
          </p:cNvGrpSpPr>
          <p:nvPr/>
        </p:nvGrpSpPr>
        <p:grpSpPr bwMode="auto">
          <a:xfrm>
            <a:off x="287338" y="1260475"/>
            <a:ext cx="1768475" cy="1736725"/>
            <a:chOff x="219" y="708"/>
            <a:chExt cx="1114" cy="1094"/>
          </a:xfrm>
        </p:grpSpPr>
        <p:sp>
          <p:nvSpPr>
            <p:cNvPr id="17673" name="Rectangle 14"/>
            <p:cNvSpPr>
              <a:spLocks noChangeArrowheads="1"/>
            </p:cNvSpPr>
            <p:nvPr/>
          </p:nvSpPr>
          <p:spPr bwMode="auto">
            <a:xfrm>
              <a:off x="1194" y="166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674" name="Rectangle 15"/>
            <p:cNvSpPr>
              <a:spLocks noChangeArrowheads="1"/>
            </p:cNvSpPr>
            <p:nvPr/>
          </p:nvSpPr>
          <p:spPr bwMode="auto">
            <a:xfrm>
              <a:off x="1055" y="166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675" name="Rectangle 16"/>
            <p:cNvSpPr>
              <a:spLocks noChangeArrowheads="1"/>
            </p:cNvSpPr>
            <p:nvPr/>
          </p:nvSpPr>
          <p:spPr bwMode="auto">
            <a:xfrm>
              <a:off x="915" y="166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676" name="Rectangle 17"/>
            <p:cNvSpPr>
              <a:spLocks noChangeArrowheads="1"/>
            </p:cNvSpPr>
            <p:nvPr/>
          </p:nvSpPr>
          <p:spPr bwMode="auto">
            <a:xfrm>
              <a:off x="776" y="166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677" name="Rectangle 18"/>
            <p:cNvSpPr>
              <a:spLocks noChangeArrowheads="1"/>
            </p:cNvSpPr>
            <p:nvPr/>
          </p:nvSpPr>
          <p:spPr bwMode="auto">
            <a:xfrm>
              <a:off x="637" y="166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678" name="Rectangle 19"/>
            <p:cNvSpPr>
              <a:spLocks noChangeArrowheads="1"/>
            </p:cNvSpPr>
            <p:nvPr/>
          </p:nvSpPr>
          <p:spPr bwMode="auto">
            <a:xfrm>
              <a:off x="498" y="166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679" name="Rectangle 20"/>
            <p:cNvSpPr>
              <a:spLocks noChangeArrowheads="1"/>
            </p:cNvSpPr>
            <p:nvPr/>
          </p:nvSpPr>
          <p:spPr bwMode="auto">
            <a:xfrm>
              <a:off x="358" y="166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680" name="Rectangle 21"/>
            <p:cNvSpPr>
              <a:spLocks noChangeArrowheads="1"/>
            </p:cNvSpPr>
            <p:nvPr/>
          </p:nvSpPr>
          <p:spPr bwMode="auto">
            <a:xfrm>
              <a:off x="219" y="166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681" name="Rectangle 22"/>
            <p:cNvSpPr>
              <a:spLocks noChangeArrowheads="1"/>
            </p:cNvSpPr>
            <p:nvPr/>
          </p:nvSpPr>
          <p:spPr bwMode="auto">
            <a:xfrm>
              <a:off x="1194" y="152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682" name="Rectangle 23"/>
            <p:cNvSpPr>
              <a:spLocks noChangeArrowheads="1"/>
            </p:cNvSpPr>
            <p:nvPr/>
          </p:nvSpPr>
          <p:spPr bwMode="auto">
            <a:xfrm>
              <a:off x="1055" y="152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683" name="Rectangle 24"/>
            <p:cNvSpPr>
              <a:spLocks noChangeArrowheads="1"/>
            </p:cNvSpPr>
            <p:nvPr/>
          </p:nvSpPr>
          <p:spPr bwMode="auto">
            <a:xfrm>
              <a:off x="915" y="152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684" name="Rectangle 25"/>
            <p:cNvSpPr>
              <a:spLocks noChangeArrowheads="1"/>
            </p:cNvSpPr>
            <p:nvPr/>
          </p:nvSpPr>
          <p:spPr bwMode="auto">
            <a:xfrm>
              <a:off x="776" y="152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685" name="Rectangle 26"/>
            <p:cNvSpPr>
              <a:spLocks noChangeArrowheads="1"/>
            </p:cNvSpPr>
            <p:nvPr/>
          </p:nvSpPr>
          <p:spPr bwMode="auto">
            <a:xfrm>
              <a:off x="637" y="152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686" name="Rectangle 27"/>
            <p:cNvSpPr>
              <a:spLocks noChangeArrowheads="1"/>
            </p:cNvSpPr>
            <p:nvPr/>
          </p:nvSpPr>
          <p:spPr bwMode="auto">
            <a:xfrm>
              <a:off x="498" y="152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687" name="Rectangle 28"/>
            <p:cNvSpPr>
              <a:spLocks noChangeArrowheads="1"/>
            </p:cNvSpPr>
            <p:nvPr/>
          </p:nvSpPr>
          <p:spPr bwMode="auto">
            <a:xfrm>
              <a:off x="358" y="152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688" name="Rectangle 29"/>
            <p:cNvSpPr>
              <a:spLocks noChangeArrowheads="1"/>
            </p:cNvSpPr>
            <p:nvPr/>
          </p:nvSpPr>
          <p:spPr bwMode="auto">
            <a:xfrm>
              <a:off x="219" y="152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689" name="Rectangle 30"/>
            <p:cNvSpPr>
              <a:spLocks noChangeArrowheads="1"/>
            </p:cNvSpPr>
            <p:nvPr/>
          </p:nvSpPr>
          <p:spPr bwMode="auto">
            <a:xfrm>
              <a:off x="1194" y="138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690" name="Rectangle 31"/>
            <p:cNvSpPr>
              <a:spLocks noChangeArrowheads="1"/>
            </p:cNvSpPr>
            <p:nvPr/>
          </p:nvSpPr>
          <p:spPr bwMode="auto">
            <a:xfrm>
              <a:off x="1055" y="138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691" name="Rectangle 32"/>
            <p:cNvSpPr>
              <a:spLocks noChangeArrowheads="1"/>
            </p:cNvSpPr>
            <p:nvPr/>
          </p:nvSpPr>
          <p:spPr bwMode="auto">
            <a:xfrm>
              <a:off x="915" y="138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692" name="Rectangle 33"/>
            <p:cNvSpPr>
              <a:spLocks noChangeArrowheads="1"/>
            </p:cNvSpPr>
            <p:nvPr/>
          </p:nvSpPr>
          <p:spPr bwMode="auto">
            <a:xfrm>
              <a:off x="776" y="138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693" name="Rectangle 34"/>
            <p:cNvSpPr>
              <a:spLocks noChangeArrowheads="1"/>
            </p:cNvSpPr>
            <p:nvPr/>
          </p:nvSpPr>
          <p:spPr bwMode="auto">
            <a:xfrm>
              <a:off x="637" y="138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694" name="Rectangle 35"/>
            <p:cNvSpPr>
              <a:spLocks noChangeArrowheads="1"/>
            </p:cNvSpPr>
            <p:nvPr/>
          </p:nvSpPr>
          <p:spPr bwMode="auto">
            <a:xfrm>
              <a:off x="498" y="138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695" name="Rectangle 36"/>
            <p:cNvSpPr>
              <a:spLocks noChangeArrowheads="1"/>
            </p:cNvSpPr>
            <p:nvPr/>
          </p:nvSpPr>
          <p:spPr bwMode="auto">
            <a:xfrm>
              <a:off x="358" y="138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696" name="Rectangle 37"/>
            <p:cNvSpPr>
              <a:spLocks noChangeArrowheads="1"/>
            </p:cNvSpPr>
            <p:nvPr/>
          </p:nvSpPr>
          <p:spPr bwMode="auto">
            <a:xfrm>
              <a:off x="219" y="138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697" name="Rectangle 38"/>
            <p:cNvSpPr>
              <a:spLocks noChangeArrowheads="1"/>
            </p:cNvSpPr>
            <p:nvPr/>
          </p:nvSpPr>
          <p:spPr bwMode="auto">
            <a:xfrm>
              <a:off x="1194" y="124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698" name="Rectangle 39"/>
            <p:cNvSpPr>
              <a:spLocks noChangeArrowheads="1"/>
            </p:cNvSpPr>
            <p:nvPr/>
          </p:nvSpPr>
          <p:spPr bwMode="auto">
            <a:xfrm>
              <a:off x="1055" y="124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699" name="Rectangle 40"/>
            <p:cNvSpPr>
              <a:spLocks noChangeArrowheads="1"/>
            </p:cNvSpPr>
            <p:nvPr/>
          </p:nvSpPr>
          <p:spPr bwMode="auto">
            <a:xfrm>
              <a:off x="915" y="124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00" name="Rectangle 41"/>
            <p:cNvSpPr>
              <a:spLocks noChangeArrowheads="1"/>
            </p:cNvSpPr>
            <p:nvPr/>
          </p:nvSpPr>
          <p:spPr bwMode="auto">
            <a:xfrm>
              <a:off x="776" y="124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01" name="Rectangle 42"/>
            <p:cNvSpPr>
              <a:spLocks noChangeArrowheads="1"/>
            </p:cNvSpPr>
            <p:nvPr/>
          </p:nvSpPr>
          <p:spPr bwMode="auto">
            <a:xfrm>
              <a:off x="637" y="124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02" name="Rectangle 43"/>
            <p:cNvSpPr>
              <a:spLocks noChangeArrowheads="1"/>
            </p:cNvSpPr>
            <p:nvPr/>
          </p:nvSpPr>
          <p:spPr bwMode="auto">
            <a:xfrm>
              <a:off x="498" y="124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03" name="Rectangle 44"/>
            <p:cNvSpPr>
              <a:spLocks noChangeArrowheads="1"/>
            </p:cNvSpPr>
            <p:nvPr/>
          </p:nvSpPr>
          <p:spPr bwMode="auto">
            <a:xfrm>
              <a:off x="358" y="124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04" name="Rectangle 45"/>
            <p:cNvSpPr>
              <a:spLocks noChangeArrowheads="1"/>
            </p:cNvSpPr>
            <p:nvPr/>
          </p:nvSpPr>
          <p:spPr bwMode="auto">
            <a:xfrm>
              <a:off x="219" y="124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05" name="Rectangle 46"/>
            <p:cNvSpPr>
              <a:spLocks noChangeArrowheads="1"/>
            </p:cNvSpPr>
            <p:nvPr/>
          </p:nvSpPr>
          <p:spPr bwMode="auto">
            <a:xfrm>
              <a:off x="1194" y="110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06" name="Rectangle 47"/>
            <p:cNvSpPr>
              <a:spLocks noChangeArrowheads="1"/>
            </p:cNvSpPr>
            <p:nvPr/>
          </p:nvSpPr>
          <p:spPr bwMode="auto">
            <a:xfrm>
              <a:off x="1055" y="110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07" name="Rectangle 48"/>
            <p:cNvSpPr>
              <a:spLocks noChangeArrowheads="1"/>
            </p:cNvSpPr>
            <p:nvPr/>
          </p:nvSpPr>
          <p:spPr bwMode="auto">
            <a:xfrm>
              <a:off x="915" y="110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08" name="Rectangle 49"/>
            <p:cNvSpPr>
              <a:spLocks noChangeArrowheads="1"/>
            </p:cNvSpPr>
            <p:nvPr/>
          </p:nvSpPr>
          <p:spPr bwMode="auto">
            <a:xfrm>
              <a:off x="776" y="110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09" name="Rectangle 50"/>
            <p:cNvSpPr>
              <a:spLocks noChangeArrowheads="1"/>
            </p:cNvSpPr>
            <p:nvPr/>
          </p:nvSpPr>
          <p:spPr bwMode="auto">
            <a:xfrm>
              <a:off x="637" y="110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10" name="Rectangle 51"/>
            <p:cNvSpPr>
              <a:spLocks noChangeArrowheads="1"/>
            </p:cNvSpPr>
            <p:nvPr/>
          </p:nvSpPr>
          <p:spPr bwMode="auto">
            <a:xfrm>
              <a:off x="498" y="110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11" name="Rectangle 52"/>
            <p:cNvSpPr>
              <a:spLocks noChangeArrowheads="1"/>
            </p:cNvSpPr>
            <p:nvPr/>
          </p:nvSpPr>
          <p:spPr bwMode="auto">
            <a:xfrm>
              <a:off x="358" y="110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12" name="Rectangle 53"/>
            <p:cNvSpPr>
              <a:spLocks noChangeArrowheads="1"/>
            </p:cNvSpPr>
            <p:nvPr/>
          </p:nvSpPr>
          <p:spPr bwMode="auto">
            <a:xfrm>
              <a:off x="219" y="110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13" name="Rectangle 54"/>
            <p:cNvSpPr>
              <a:spLocks noChangeArrowheads="1"/>
            </p:cNvSpPr>
            <p:nvPr/>
          </p:nvSpPr>
          <p:spPr bwMode="auto">
            <a:xfrm>
              <a:off x="1194" y="96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14" name="Rectangle 55"/>
            <p:cNvSpPr>
              <a:spLocks noChangeArrowheads="1"/>
            </p:cNvSpPr>
            <p:nvPr/>
          </p:nvSpPr>
          <p:spPr bwMode="auto">
            <a:xfrm>
              <a:off x="1055" y="96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15" name="Rectangle 56"/>
            <p:cNvSpPr>
              <a:spLocks noChangeArrowheads="1"/>
            </p:cNvSpPr>
            <p:nvPr/>
          </p:nvSpPr>
          <p:spPr bwMode="auto">
            <a:xfrm>
              <a:off x="915" y="96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16" name="Rectangle 57"/>
            <p:cNvSpPr>
              <a:spLocks noChangeArrowheads="1"/>
            </p:cNvSpPr>
            <p:nvPr/>
          </p:nvSpPr>
          <p:spPr bwMode="auto">
            <a:xfrm>
              <a:off x="776" y="96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17" name="Rectangle 58"/>
            <p:cNvSpPr>
              <a:spLocks noChangeArrowheads="1"/>
            </p:cNvSpPr>
            <p:nvPr/>
          </p:nvSpPr>
          <p:spPr bwMode="auto">
            <a:xfrm>
              <a:off x="637" y="96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18" name="Rectangle 59"/>
            <p:cNvSpPr>
              <a:spLocks noChangeArrowheads="1"/>
            </p:cNvSpPr>
            <p:nvPr/>
          </p:nvSpPr>
          <p:spPr bwMode="auto">
            <a:xfrm>
              <a:off x="498" y="96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19" name="Rectangle 60"/>
            <p:cNvSpPr>
              <a:spLocks noChangeArrowheads="1"/>
            </p:cNvSpPr>
            <p:nvPr/>
          </p:nvSpPr>
          <p:spPr bwMode="auto">
            <a:xfrm>
              <a:off x="358" y="96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20" name="Rectangle 61"/>
            <p:cNvSpPr>
              <a:spLocks noChangeArrowheads="1"/>
            </p:cNvSpPr>
            <p:nvPr/>
          </p:nvSpPr>
          <p:spPr bwMode="auto">
            <a:xfrm>
              <a:off x="219" y="96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21" name="Rectangle 62"/>
            <p:cNvSpPr>
              <a:spLocks noChangeArrowheads="1"/>
            </p:cNvSpPr>
            <p:nvPr/>
          </p:nvSpPr>
          <p:spPr bwMode="auto">
            <a:xfrm>
              <a:off x="1194" y="82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22" name="Rectangle 63"/>
            <p:cNvSpPr>
              <a:spLocks noChangeArrowheads="1"/>
            </p:cNvSpPr>
            <p:nvPr/>
          </p:nvSpPr>
          <p:spPr bwMode="auto">
            <a:xfrm>
              <a:off x="1055" y="82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23" name="Rectangle 64"/>
            <p:cNvSpPr>
              <a:spLocks noChangeArrowheads="1"/>
            </p:cNvSpPr>
            <p:nvPr/>
          </p:nvSpPr>
          <p:spPr bwMode="auto">
            <a:xfrm>
              <a:off x="915" y="82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24" name="Rectangle 65"/>
            <p:cNvSpPr>
              <a:spLocks noChangeArrowheads="1"/>
            </p:cNvSpPr>
            <p:nvPr/>
          </p:nvSpPr>
          <p:spPr bwMode="auto">
            <a:xfrm>
              <a:off x="776" y="82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25" name="Rectangle 66"/>
            <p:cNvSpPr>
              <a:spLocks noChangeArrowheads="1"/>
            </p:cNvSpPr>
            <p:nvPr/>
          </p:nvSpPr>
          <p:spPr bwMode="auto">
            <a:xfrm>
              <a:off x="637" y="82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26" name="Rectangle 67"/>
            <p:cNvSpPr>
              <a:spLocks noChangeArrowheads="1"/>
            </p:cNvSpPr>
            <p:nvPr/>
          </p:nvSpPr>
          <p:spPr bwMode="auto">
            <a:xfrm>
              <a:off x="498" y="82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27" name="Rectangle 68"/>
            <p:cNvSpPr>
              <a:spLocks noChangeArrowheads="1"/>
            </p:cNvSpPr>
            <p:nvPr/>
          </p:nvSpPr>
          <p:spPr bwMode="auto">
            <a:xfrm>
              <a:off x="358" y="82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28" name="Rectangle 69"/>
            <p:cNvSpPr>
              <a:spLocks noChangeArrowheads="1"/>
            </p:cNvSpPr>
            <p:nvPr/>
          </p:nvSpPr>
          <p:spPr bwMode="auto">
            <a:xfrm>
              <a:off x="219" y="82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29" name="Rectangle 70"/>
            <p:cNvSpPr>
              <a:spLocks noChangeArrowheads="1"/>
            </p:cNvSpPr>
            <p:nvPr/>
          </p:nvSpPr>
          <p:spPr bwMode="auto">
            <a:xfrm>
              <a:off x="1194" y="708"/>
              <a:ext cx="139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30" name="Rectangle 71"/>
            <p:cNvSpPr>
              <a:spLocks noChangeArrowheads="1"/>
            </p:cNvSpPr>
            <p:nvPr/>
          </p:nvSpPr>
          <p:spPr bwMode="auto">
            <a:xfrm>
              <a:off x="1055" y="708"/>
              <a:ext cx="139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31" name="Rectangle 72"/>
            <p:cNvSpPr>
              <a:spLocks noChangeArrowheads="1"/>
            </p:cNvSpPr>
            <p:nvPr/>
          </p:nvSpPr>
          <p:spPr bwMode="auto">
            <a:xfrm>
              <a:off x="915" y="708"/>
              <a:ext cx="140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32" name="Rectangle 73"/>
            <p:cNvSpPr>
              <a:spLocks noChangeArrowheads="1"/>
            </p:cNvSpPr>
            <p:nvPr/>
          </p:nvSpPr>
          <p:spPr bwMode="auto">
            <a:xfrm>
              <a:off x="776" y="708"/>
              <a:ext cx="139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33" name="Rectangle 74"/>
            <p:cNvSpPr>
              <a:spLocks noChangeArrowheads="1"/>
            </p:cNvSpPr>
            <p:nvPr/>
          </p:nvSpPr>
          <p:spPr bwMode="auto">
            <a:xfrm>
              <a:off x="637" y="708"/>
              <a:ext cx="139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34" name="Rectangle 75"/>
            <p:cNvSpPr>
              <a:spLocks noChangeArrowheads="1"/>
            </p:cNvSpPr>
            <p:nvPr/>
          </p:nvSpPr>
          <p:spPr bwMode="auto">
            <a:xfrm>
              <a:off x="498" y="708"/>
              <a:ext cx="139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35" name="Rectangle 76"/>
            <p:cNvSpPr>
              <a:spLocks noChangeArrowheads="1"/>
            </p:cNvSpPr>
            <p:nvPr/>
          </p:nvSpPr>
          <p:spPr bwMode="auto">
            <a:xfrm>
              <a:off x="358" y="708"/>
              <a:ext cx="140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36" name="Rectangle 77"/>
            <p:cNvSpPr>
              <a:spLocks noChangeArrowheads="1"/>
            </p:cNvSpPr>
            <p:nvPr/>
          </p:nvSpPr>
          <p:spPr bwMode="auto">
            <a:xfrm>
              <a:off x="219" y="708"/>
              <a:ext cx="139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737" name="Line 78"/>
            <p:cNvSpPr>
              <a:spLocks noChangeShapeType="1"/>
            </p:cNvSpPr>
            <p:nvPr/>
          </p:nvSpPr>
          <p:spPr bwMode="auto">
            <a:xfrm>
              <a:off x="219" y="708"/>
              <a:ext cx="111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38" name="Line 79"/>
            <p:cNvSpPr>
              <a:spLocks noChangeShapeType="1"/>
            </p:cNvSpPr>
            <p:nvPr/>
          </p:nvSpPr>
          <p:spPr bwMode="auto">
            <a:xfrm>
              <a:off x="219" y="822"/>
              <a:ext cx="11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39" name="Line 80"/>
            <p:cNvSpPr>
              <a:spLocks noChangeShapeType="1"/>
            </p:cNvSpPr>
            <p:nvPr/>
          </p:nvSpPr>
          <p:spPr bwMode="auto">
            <a:xfrm>
              <a:off x="219" y="962"/>
              <a:ext cx="11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40" name="Line 81"/>
            <p:cNvSpPr>
              <a:spLocks noChangeShapeType="1"/>
            </p:cNvSpPr>
            <p:nvPr/>
          </p:nvSpPr>
          <p:spPr bwMode="auto">
            <a:xfrm>
              <a:off x="219" y="1102"/>
              <a:ext cx="11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41" name="Line 82"/>
            <p:cNvSpPr>
              <a:spLocks noChangeShapeType="1"/>
            </p:cNvSpPr>
            <p:nvPr/>
          </p:nvSpPr>
          <p:spPr bwMode="auto">
            <a:xfrm>
              <a:off x="219" y="1242"/>
              <a:ext cx="11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42" name="Line 83"/>
            <p:cNvSpPr>
              <a:spLocks noChangeShapeType="1"/>
            </p:cNvSpPr>
            <p:nvPr/>
          </p:nvSpPr>
          <p:spPr bwMode="auto">
            <a:xfrm>
              <a:off x="219" y="1382"/>
              <a:ext cx="11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43" name="Line 84"/>
            <p:cNvSpPr>
              <a:spLocks noChangeShapeType="1"/>
            </p:cNvSpPr>
            <p:nvPr/>
          </p:nvSpPr>
          <p:spPr bwMode="auto">
            <a:xfrm>
              <a:off x="219" y="1522"/>
              <a:ext cx="11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44" name="Line 85"/>
            <p:cNvSpPr>
              <a:spLocks noChangeShapeType="1"/>
            </p:cNvSpPr>
            <p:nvPr/>
          </p:nvSpPr>
          <p:spPr bwMode="auto">
            <a:xfrm>
              <a:off x="219" y="1662"/>
              <a:ext cx="11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45" name="Line 86"/>
            <p:cNvSpPr>
              <a:spLocks noChangeShapeType="1"/>
            </p:cNvSpPr>
            <p:nvPr/>
          </p:nvSpPr>
          <p:spPr bwMode="auto">
            <a:xfrm>
              <a:off x="219" y="1802"/>
              <a:ext cx="111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46" name="Line 87"/>
            <p:cNvSpPr>
              <a:spLocks noChangeShapeType="1"/>
            </p:cNvSpPr>
            <p:nvPr/>
          </p:nvSpPr>
          <p:spPr bwMode="auto">
            <a:xfrm>
              <a:off x="219" y="708"/>
              <a:ext cx="0" cy="1094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47" name="Line 88"/>
            <p:cNvSpPr>
              <a:spLocks noChangeShapeType="1"/>
            </p:cNvSpPr>
            <p:nvPr/>
          </p:nvSpPr>
          <p:spPr bwMode="auto">
            <a:xfrm>
              <a:off x="358" y="708"/>
              <a:ext cx="0" cy="109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48" name="Line 89"/>
            <p:cNvSpPr>
              <a:spLocks noChangeShapeType="1"/>
            </p:cNvSpPr>
            <p:nvPr/>
          </p:nvSpPr>
          <p:spPr bwMode="auto">
            <a:xfrm>
              <a:off x="498" y="708"/>
              <a:ext cx="0" cy="109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49" name="Line 90"/>
            <p:cNvSpPr>
              <a:spLocks noChangeShapeType="1"/>
            </p:cNvSpPr>
            <p:nvPr/>
          </p:nvSpPr>
          <p:spPr bwMode="auto">
            <a:xfrm>
              <a:off x="637" y="708"/>
              <a:ext cx="0" cy="109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50" name="Line 91"/>
            <p:cNvSpPr>
              <a:spLocks noChangeShapeType="1"/>
            </p:cNvSpPr>
            <p:nvPr/>
          </p:nvSpPr>
          <p:spPr bwMode="auto">
            <a:xfrm>
              <a:off x="776" y="708"/>
              <a:ext cx="0" cy="109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51" name="Line 92"/>
            <p:cNvSpPr>
              <a:spLocks noChangeShapeType="1"/>
            </p:cNvSpPr>
            <p:nvPr/>
          </p:nvSpPr>
          <p:spPr bwMode="auto">
            <a:xfrm>
              <a:off x="915" y="708"/>
              <a:ext cx="0" cy="109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52" name="Line 93"/>
            <p:cNvSpPr>
              <a:spLocks noChangeShapeType="1"/>
            </p:cNvSpPr>
            <p:nvPr/>
          </p:nvSpPr>
          <p:spPr bwMode="auto">
            <a:xfrm>
              <a:off x="1055" y="708"/>
              <a:ext cx="0" cy="109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53" name="Line 94"/>
            <p:cNvSpPr>
              <a:spLocks noChangeShapeType="1"/>
            </p:cNvSpPr>
            <p:nvPr/>
          </p:nvSpPr>
          <p:spPr bwMode="auto">
            <a:xfrm>
              <a:off x="1194" y="708"/>
              <a:ext cx="0" cy="109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54" name="Line 95"/>
            <p:cNvSpPr>
              <a:spLocks noChangeShapeType="1"/>
            </p:cNvSpPr>
            <p:nvPr/>
          </p:nvSpPr>
          <p:spPr bwMode="auto">
            <a:xfrm>
              <a:off x="1333" y="708"/>
              <a:ext cx="0" cy="1094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7422" name="Group 96"/>
          <p:cNvGrpSpPr>
            <a:grpSpLocks/>
          </p:cNvGrpSpPr>
          <p:nvPr/>
        </p:nvGrpSpPr>
        <p:grpSpPr bwMode="auto">
          <a:xfrm>
            <a:off x="2286000" y="838200"/>
            <a:ext cx="2276475" cy="2413000"/>
            <a:chOff x="1429" y="442"/>
            <a:chExt cx="1434" cy="1520"/>
          </a:xfrm>
        </p:grpSpPr>
        <p:sp>
          <p:nvSpPr>
            <p:cNvPr id="17658" name="Rectangle 97"/>
            <p:cNvSpPr>
              <a:spLocks noChangeArrowheads="1"/>
            </p:cNvSpPr>
            <p:nvPr/>
          </p:nvSpPr>
          <p:spPr bwMode="auto">
            <a:xfrm>
              <a:off x="1603" y="703"/>
              <a:ext cx="1114" cy="1094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9900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659" name="Line 98"/>
            <p:cNvSpPr>
              <a:spLocks noChangeShapeType="1"/>
            </p:cNvSpPr>
            <p:nvPr/>
          </p:nvSpPr>
          <p:spPr bwMode="auto">
            <a:xfrm>
              <a:off x="1603" y="610"/>
              <a:ext cx="1114" cy="0"/>
            </a:xfrm>
            <a:prstGeom prst="line">
              <a:avLst/>
            </a:prstGeom>
            <a:noFill/>
            <a:ln w="9525">
              <a:solidFill>
                <a:srgbClr val="9900FF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660" name="Line 99"/>
            <p:cNvSpPr>
              <a:spLocks noChangeShapeType="1"/>
            </p:cNvSpPr>
            <p:nvPr/>
          </p:nvSpPr>
          <p:spPr bwMode="auto">
            <a:xfrm>
              <a:off x="1603" y="594"/>
              <a:ext cx="0" cy="99"/>
            </a:xfrm>
            <a:prstGeom prst="line">
              <a:avLst/>
            </a:prstGeom>
            <a:noFill/>
            <a:ln w="9525">
              <a:solidFill>
                <a:srgbClr val="99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661" name="Line 100"/>
            <p:cNvSpPr>
              <a:spLocks noChangeShapeType="1"/>
            </p:cNvSpPr>
            <p:nvPr/>
          </p:nvSpPr>
          <p:spPr bwMode="auto">
            <a:xfrm>
              <a:off x="2717" y="587"/>
              <a:ext cx="0" cy="99"/>
            </a:xfrm>
            <a:prstGeom prst="line">
              <a:avLst/>
            </a:prstGeom>
            <a:noFill/>
            <a:ln w="9525">
              <a:solidFill>
                <a:srgbClr val="99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662" name="Text Box 101"/>
            <p:cNvSpPr txBox="1">
              <a:spLocks noChangeArrowheads="1"/>
            </p:cNvSpPr>
            <p:nvPr/>
          </p:nvSpPr>
          <p:spPr bwMode="auto">
            <a:xfrm>
              <a:off x="2033" y="442"/>
              <a:ext cx="27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/>
                <a:t>8 ô</a:t>
              </a:r>
            </a:p>
          </p:txBody>
        </p:sp>
        <p:sp>
          <p:nvSpPr>
            <p:cNvPr id="17663" name="Line 102"/>
            <p:cNvSpPr>
              <a:spLocks noChangeShapeType="1"/>
            </p:cNvSpPr>
            <p:nvPr/>
          </p:nvSpPr>
          <p:spPr bwMode="auto">
            <a:xfrm flipH="1">
              <a:off x="1603" y="1252"/>
              <a:ext cx="1120" cy="0"/>
            </a:xfrm>
            <a:prstGeom prst="line">
              <a:avLst/>
            </a:prstGeom>
            <a:noFill/>
            <a:ln w="9525">
              <a:solidFill>
                <a:srgbClr val="9900FF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664" name="Line 103"/>
            <p:cNvSpPr>
              <a:spLocks noChangeShapeType="1"/>
            </p:cNvSpPr>
            <p:nvPr/>
          </p:nvSpPr>
          <p:spPr bwMode="auto">
            <a:xfrm>
              <a:off x="2158" y="703"/>
              <a:ext cx="0" cy="1094"/>
            </a:xfrm>
            <a:prstGeom prst="line">
              <a:avLst/>
            </a:prstGeom>
            <a:noFill/>
            <a:ln w="9525">
              <a:solidFill>
                <a:srgbClr val="9900FF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665" name="Text Box 104"/>
            <p:cNvSpPr txBox="1">
              <a:spLocks noChangeArrowheads="1"/>
            </p:cNvSpPr>
            <p:nvPr/>
          </p:nvSpPr>
          <p:spPr bwMode="auto">
            <a:xfrm>
              <a:off x="2138" y="1116"/>
              <a:ext cx="17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000" b="1"/>
                <a:t>O</a:t>
              </a:r>
            </a:p>
          </p:txBody>
        </p:sp>
        <p:sp>
          <p:nvSpPr>
            <p:cNvPr id="17666" name="Oval 105"/>
            <p:cNvSpPr>
              <a:spLocks noChangeArrowheads="1"/>
            </p:cNvSpPr>
            <p:nvPr/>
          </p:nvSpPr>
          <p:spPr bwMode="auto">
            <a:xfrm>
              <a:off x="2133" y="1237"/>
              <a:ext cx="40" cy="40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rgbClr val="9900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667" name="Text Box 106"/>
            <p:cNvSpPr txBox="1">
              <a:spLocks noChangeArrowheads="1"/>
            </p:cNvSpPr>
            <p:nvPr/>
          </p:nvSpPr>
          <p:spPr bwMode="auto">
            <a:xfrm>
              <a:off x="2689" y="595"/>
              <a:ext cx="17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000" b="1"/>
                <a:t>C</a:t>
              </a:r>
            </a:p>
          </p:txBody>
        </p:sp>
        <p:sp>
          <p:nvSpPr>
            <p:cNvPr id="17668" name="Text Box 107"/>
            <p:cNvSpPr txBox="1">
              <a:spLocks noChangeArrowheads="1"/>
            </p:cNvSpPr>
            <p:nvPr/>
          </p:nvSpPr>
          <p:spPr bwMode="auto">
            <a:xfrm>
              <a:off x="2689" y="1160"/>
              <a:ext cx="17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000" b="1"/>
                <a:t>B</a:t>
              </a:r>
            </a:p>
          </p:txBody>
        </p:sp>
        <p:sp>
          <p:nvSpPr>
            <p:cNvPr id="17669" name="Text Box 108"/>
            <p:cNvSpPr txBox="1">
              <a:spLocks noChangeArrowheads="1"/>
            </p:cNvSpPr>
            <p:nvPr/>
          </p:nvSpPr>
          <p:spPr bwMode="auto">
            <a:xfrm>
              <a:off x="2689" y="1808"/>
              <a:ext cx="17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000" b="1"/>
                <a:t>C</a:t>
              </a:r>
            </a:p>
          </p:txBody>
        </p:sp>
        <p:sp>
          <p:nvSpPr>
            <p:cNvPr id="17670" name="Line 109"/>
            <p:cNvSpPr>
              <a:spLocks noChangeShapeType="1"/>
            </p:cNvSpPr>
            <p:nvPr/>
          </p:nvSpPr>
          <p:spPr bwMode="auto">
            <a:xfrm>
              <a:off x="2024" y="979"/>
              <a:ext cx="290" cy="0"/>
            </a:xfrm>
            <a:prstGeom prst="line">
              <a:avLst/>
            </a:prstGeom>
            <a:noFill/>
            <a:ln w="9525">
              <a:solidFill>
                <a:srgbClr val="99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671" name="Line 110"/>
            <p:cNvSpPr>
              <a:spLocks noChangeShapeType="1"/>
            </p:cNvSpPr>
            <p:nvPr/>
          </p:nvSpPr>
          <p:spPr bwMode="auto">
            <a:xfrm flipV="1">
              <a:off x="1867" y="1116"/>
              <a:ext cx="0" cy="288"/>
            </a:xfrm>
            <a:prstGeom prst="line">
              <a:avLst/>
            </a:prstGeom>
            <a:noFill/>
            <a:ln w="9525">
              <a:solidFill>
                <a:srgbClr val="99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672" name="Text Box 111"/>
            <p:cNvSpPr txBox="1">
              <a:spLocks noChangeArrowheads="1"/>
            </p:cNvSpPr>
            <p:nvPr/>
          </p:nvSpPr>
          <p:spPr bwMode="auto">
            <a:xfrm>
              <a:off x="1429" y="1168"/>
              <a:ext cx="17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000" b="1"/>
                <a:t>A</a:t>
              </a:r>
            </a:p>
          </p:txBody>
        </p:sp>
      </p:grpSp>
      <p:sp>
        <p:nvSpPr>
          <p:cNvPr id="17423" name="Line 112"/>
          <p:cNvSpPr>
            <a:spLocks noChangeShapeType="1"/>
          </p:cNvSpPr>
          <p:nvPr/>
        </p:nvSpPr>
        <p:spPr bwMode="auto">
          <a:xfrm>
            <a:off x="2114550" y="2009775"/>
            <a:ext cx="274638" cy="0"/>
          </a:xfrm>
          <a:prstGeom prst="line">
            <a:avLst/>
          </a:prstGeom>
          <a:noFill/>
          <a:ln w="19050">
            <a:solidFill>
              <a:srgbClr val="00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7424" name="Group 113"/>
          <p:cNvGrpSpPr>
            <a:grpSpLocks/>
          </p:cNvGrpSpPr>
          <p:nvPr/>
        </p:nvGrpSpPr>
        <p:grpSpPr bwMode="auto">
          <a:xfrm>
            <a:off x="0" y="3352800"/>
            <a:ext cx="2293938" cy="1270000"/>
            <a:chOff x="98" y="2207"/>
            <a:chExt cx="1445" cy="800"/>
          </a:xfrm>
        </p:grpSpPr>
        <p:sp>
          <p:nvSpPr>
            <p:cNvPr id="17603" name="Freeform 114"/>
            <p:cNvSpPr>
              <a:spLocks/>
            </p:cNvSpPr>
            <p:nvPr/>
          </p:nvSpPr>
          <p:spPr bwMode="auto">
            <a:xfrm>
              <a:off x="249" y="2238"/>
              <a:ext cx="1101" cy="164"/>
            </a:xfrm>
            <a:custGeom>
              <a:avLst/>
              <a:gdLst>
                <a:gd name="T0" fmla="*/ 0 w 1101"/>
                <a:gd name="T1" fmla="*/ 164 h 164"/>
                <a:gd name="T2" fmla="*/ 1095 w 1101"/>
                <a:gd name="T3" fmla="*/ 162 h 164"/>
                <a:gd name="T4" fmla="*/ 1101 w 1101"/>
                <a:gd name="T5" fmla="*/ 0 h 164"/>
                <a:gd name="T6" fmla="*/ 3 w 1101"/>
                <a:gd name="T7" fmla="*/ 30 h 1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01"/>
                <a:gd name="T13" fmla="*/ 0 h 164"/>
                <a:gd name="T14" fmla="*/ 1101 w 1101"/>
                <a:gd name="T15" fmla="*/ 164 h 1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01" h="164">
                  <a:moveTo>
                    <a:pt x="0" y="164"/>
                  </a:moveTo>
                  <a:lnTo>
                    <a:pt x="1095" y="162"/>
                  </a:lnTo>
                  <a:lnTo>
                    <a:pt x="1101" y="0"/>
                  </a:lnTo>
                  <a:lnTo>
                    <a:pt x="3" y="30"/>
                  </a:lnTo>
                </a:path>
              </a:pathLst>
            </a:cu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7604" name="Group 115"/>
            <p:cNvGrpSpPr>
              <a:grpSpLocks/>
            </p:cNvGrpSpPr>
            <p:nvPr/>
          </p:nvGrpSpPr>
          <p:grpSpPr bwMode="auto">
            <a:xfrm>
              <a:off x="247" y="2272"/>
              <a:ext cx="1114" cy="550"/>
              <a:chOff x="247" y="2272"/>
              <a:chExt cx="1114" cy="550"/>
            </a:xfrm>
          </p:grpSpPr>
          <p:sp>
            <p:nvSpPr>
              <p:cNvPr id="17612" name="Rectangle 116"/>
              <p:cNvSpPr>
                <a:spLocks noChangeArrowheads="1"/>
              </p:cNvSpPr>
              <p:nvPr/>
            </p:nvSpPr>
            <p:spPr bwMode="auto">
              <a:xfrm>
                <a:off x="1222" y="268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613" name="Rectangle 117"/>
              <p:cNvSpPr>
                <a:spLocks noChangeArrowheads="1"/>
              </p:cNvSpPr>
              <p:nvPr/>
            </p:nvSpPr>
            <p:spPr bwMode="auto">
              <a:xfrm>
                <a:off x="1083" y="268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614" name="Rectangle 118"/>
              <p:cNvSpPr>
                <a:spLocks noChangeArrowheads="1"/>
              </p:cNvSpPr>
              <p:nvPr/>
            </p:nvSpPr>
            <p:spPr bwMode="auto">
              <a:xfrm>
                <a:off x="943" y="2682"/>
                <a:ext cx="140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615" name="Rectangle 119"/>
              <p:cNvSpPr>
                <a:spLocks noChangeArrowheads="1"/>
              </p:cNvSpPr>
              <p:nvPr/>
            </p:nvSpPr>
            <p:spPr bwMode="auto">
              <a:xfrm>
                <a:off x="804" y="268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616" name="Rectangle 120"/>
              <p:cNvSpPr>
                <a:spLocks noChangeArrowheads="1"/>
              </p:cNvSpPr>
              <p:nvPr/>
            </p:nvSpPr>
            <p:spPr bwMode="auto">
              <a:xfrm>
                <a:off x="665" y="268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617" name="Rectangle 121"/>
              <p:cNvSpPr>
                <a:spLocks noChangeArrowheads="1"/>
              </p:cNvSpPr>
              <p:nvPr/>
            </p:nvSpPr>
            <p:spPr bwMode="auto">
              <a:xfrm>
                <a:off x="526" y="268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618" name="Rectangle 122"/>
              <p:cNvSpPr>
                <a:spLocks noChangeArrowheads="1"/>
              </p:cNvSpPr>
              <p:nvPr/>
            </p:nvSpPr>
            <p:spPr bwMode="auto">
              <a:xfrm>
                <a:off x="386" y="2682"/>
                <a:ext cx="140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619" name="Rectangle 123"/>
              <p:cNvSpPr>
                <a:spLocks noChangeArrowheads="1"/>
              </p:cNvSpPr>
              <p:nvPr/>
            </p:nvSpPr>
            <p:spPr bwMode="auto">
              <a:xfrm>
                <a:off x="247" y="268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620" name="Rectangle 124"/>
              <p:cNvSpPr>
                <a:spLocks noChangeArrowheads="1"/>
              </p:cNvSpPr>
              <p:nvPr/>
            </p:nvSpPr>
            <p:spPr bwMode="auto">
              <a:xfrm>
                <a:off x="1222" y="254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621" name="Rectangle 125"/>
              <p:cNvSpPr>
                <a:spLocks noChangeArrowheads="1"/>
              </p:cNvSpPr>
              <p:nvPr/>
            </p:nvSpPr>
            <p:spPr bwMode="auto">
              <a:xfrm>
                <a:off x="1083" y="254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622" name="Rectangle 126"/>
              <p:cNvSpPr>
                <a:spLocks noChangeArrowheads="1"/>
              </p:cNvSpPr>
              <p:nvPr/>
            </p:nvSpPr>
            <p:spPr bwMode="auto">
              <a:xfrm>
                <a:off x="943" y="2542"/>
                <a:ext cx="140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623" name="Rectangle 127"/>
              <p:cNvSpPr>
                <a:spLocks noChangeArrowheads="1"/>
              </p:cNvSpPr>
              <p:nvPr/>
            </p:nvSpPr>
            <p:spPr bwMode="auto">
              <a:xfrm>
                <a:off x="804" y="254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624" name="Rectangle 128"/>
              <p:cNvSpPr>
                <a:spLocks noChangeArrowheads="1"/>
              </p:cNvSpPr>
              <p:nvPr/>
            </p:nvSpPr>
            <p:spPr bwMode="auto">
              <a:xfrm>
                <a:off x="665" y="254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625" name="Rectangle 129"/>
              <p:cNvSpPr>
                <a:spLocks noChangeArrowheads="1"/>
              </p:cNvSpPr>
              <p:nvPr/>
            </p:nvSpPr>
            <p:spPr bwMode="auto">
              <a:xfrm>
                <a:off x="526" y="254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626" name="Rectangle 130"/>
              <p:cNvSpPr>
                <a:spLocks noChangeArrowheads="1"/>
              </p:cNvSpPr>
              <p:nvPr/>
            </p:nvSpPr>
            <p:spPr bwMode="auto">
              <a:xfrm>
                <a:off x="386" y="2542"/>
                <a:ext cx="140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627" name="Rectangle 131"/>
              <p:cNvSpPr>
                <a:spLocks noChangeArrowheads="1"/>
              </p:cNvSpPr>
              <p:nvPr/>
            </p:nvSpPr>
            <p:spPr bwMode="auto">
              <a:xfrm>
                <a:off x="247" y="254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628" name="Rectangle 132"/>
              <p:cNvSpPr>
                <a:spLocks noChangeArrowheads="1"/>
              </p:cNvSpPr>
              <p:nvPr/>
            </p:nvSpPr>
            <p:spPr bwMode="auto">
              <a:xfrm>
                <a:off x="1222" y="240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629" name="Rectangle 133"/>
              <p:cNvSpPr>
                <a:spLocks noChangeArrowheads="1"/>
              </p:cNvSpPr>
              <p:nvPr/>
            </p:nvSpPr>
            <p:spPr bwMode="auto">
              <a:xfrm>
                <a:off x="1083" y="240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630" name="Rectangle 134"/>
              <p:cNvSpPr>
                <a:spLocks noChangeArrowheads="1"/>
              </p:cNvSpPr>
              <p:nvPr/>
            </p:nvSpPr>
            <p:spPr bwMode="auto">
              <a:xfrm>
                <a:off x="943" y="2402"/>
                <a:ext cx="140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631" name="Rectangle 135"/>
              <p:cNvSpPr>
                <a:spLocks noChangeArrowheads="1"/>
              </p:cNvSpPr>
              <p:nvPr/>
            </p:nvSpPr>
            <p:spPr bwMode="auto">
              <a:xfrm>
                <a:off x="804" y="240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632" name="Rectangle 136"/>
              <p:cNvSpPr>
                <a:spLocks noChangeArrowheads="1"/>
              </p:cNvSpPr>
              <p:nvPr/>
            </p:nvSpPr>
            <p:spPr bwMode="auto">
              <a:xfrm>
                <a:off x="665" y="240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633" name="Rectangle 137"/>
              <p:cNvSpPr>
                <a:spLocks noChangeArrowheads="1"/>
              </p:cNvSpPr>
              <p:nvPr/>
            </p:nvSpPr>
            <p:spPr bwMode="auto">
              <a:xfrm>
                <a:off x="526" y="240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634" name="Rectangle 138"/>
              <p:cNvSpPr>
                <a:spLocks noChangeArrowheads="1"/>
              </p:cNvSpPr>
              <p:nvPr/>
            </p:nvSpPr>
            <p:spPr bwMode="auto">
              <a:xfrm>
                <a:off x="386" y="2402"/>
                <a:ext cx="140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635" name="Rectangle 139"/>
              <p:cNvSpPr>
                <a:spLocks noChangeArrowheads="1"/>
              </p:cNvSpPr>
              <p:nvPr/>
            </p:nvSpPr>
            <p:spPr bwMode="auto">
              <a:xfrm>
                <a:off x="247" y="2402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636" name="Rectangle 140"/>
              <p:cNvSpPr>
                <a:spLocks noChangeArrowheads="1"/>
              </p:cNvSpPr>
              <p:nvPr/>
            </p:nvSpPr>
            <p:spPr bwMode="auto">
              <a:xfrm>
                <a:off x="1222" y="2272"/>
                <a:ext cx="139" cy="13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637" name="Rectangle 141"/>
              <p:cNvSpPr>
                <a:spLocks noChangeArrowheads="1"/>
              </p:cNvSpPr>
              <p:nvPr/>
            </p:nvSpPr>
            <p:spPr bwMode="auto">
              <a:xfrm>
                <a:off x="1083" y="2272"/>
                <a:ext cx="139" cy="13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638" name="Rectangle 142"/>
              <p:cNvSpPr>
                <a:spLocks noChangeArrowheads="1"/>
              </p:cNvSpPr>
              <p:nvPr/>
            </p:nvSpPr>
            <p:spPr bwMode="auto">
              <a:xfrm>
                <a:off x="943" y="2272"/>
                <a:ext cx="140" cy="13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639" name="Rectangle 143"/>
              <p:cNvSpPr>
                <a:spLocks noChangeArrowheads="1"/>
              </p:cNvSpPr>
              <p:nvPr/>
            </p:nvSpPr>
            <p:spPr bwMode="auto">
              <a:xfrm>
                <a:off x="804" y="2272"/>
                <a:ext cx="139" cy="13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640" name="Rectangle 144"/>
              <p:cNvSpPr>
                <a:spLocks noChangeArrowheads="1"/>
              </p:cNvSpPr>
              <p:nvPr/>
            </p:nvSpPr>
            <p:spPr bwMode="auto">
              <a:xfrm>
                <a:off x="665" y="2272"/>
                <a:ext cx="139" cy="13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641" name="Rectangle 145"/>
              <p:cNvSpPr>
                <a:spLocks noChangeArrowheads="1"/>
              </p:cNvSpPr>
              <p:nvPr/>
            </p:nvSpPr>
            <p:spPr bwMode="auto">
              <a:xfrm>
                <a:off x="526" y="2272"/>
                <a:ext cx="139" cy="13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642" name="Rectangle 146"/>
              <p:cNvSpPr>
                <a:spLocks noChangeArrowheads="1"/>
              </p:cNvSpPr>
              <p:nvPr/>
            </p:nvSpPr>
            <p:spPr bwMode="auto">
              <a:xfrm>
                <a:off x="386" y="2272"/>
                <a:ext cx="140" cy="13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643" name="Rectangle 147"/>
              <p:cNvSpPr>
                <a:spLocks noChangeArrowheads="1"/>
              </p:cNvSpPr>
              <p:nvPr/>
            </p:nvSpPr>
            <p:spPr bwMode="auto">
              <a:xfrm>
                <a:off x="247" y="2272"/>
                <a:ext cx="139" cy="13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644" name="Line 148"/>
              <p:cNvSpPr>
                <a:spLocks noChangeShapeType="1"/>
              </p:cNvSpPr>
              <p:nvPr/>
            </p:nvSpPr>
            <p:spPr bwMode="auto">
              <a:xfrm>
                <a:off x="247" y="2272"/>
                <a:ext cx="1114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645" name="Line 149"/>
              <p:cNvSpPr>
                <a:spLocks noChangeShapeType="1"/>
              </p:cNvSpPr>
              <p:nvPr/>
            </p:nvSpPr>
            <p:spPr bwMode="auto">
              <a:xfrm>
                <a:off x="247" y="2402"/>
                <a:ext cx="111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646" name="Line 150"/>
              <p:cNvSpPr>
                <a:spLocks noChangeShapeType="1"/>
              </p:cNvSpPr>
              <p:nvPr/>
            </p:nvSpPr>
            <p:spPr bwMode="auto">
              <a:xfrm>
                <a:off x="247" y="2542"/>
                <a:ext cx="111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647" name="Line 151"/>
              <p:cNvSpPr>
                <a:spLocks noChangeShapeType="1"/>
              </p:cNvSpPr>
              <p:nvPr/>
            </p:nvSpPr>
            <p:spPr bwMode="auto">
              <a:xfrm>
                <a:off x="247" y="2682"/>
                <a:ext cx="111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648" name="Line 152"/>
              <p:cNvSpPr>
                <a:spLocks noChangeShapeType="1"/>
              </p:cNvSpPr>
              <p:nvPr/>
            </p:nvSpPr>
            <p:spPr bwMode="auto">
              <a:xfrm>
                <a:off x="247" y="2822"/>
                <a:ext cx="1114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649" name="Line 153"/>
              <p:cNvSpPr>
                <a:spLocks noChangeShapeType="1"/>
              </p:cNvSpPr>
              <p:nvPr/>
            </p:nvSpPr>
            <p:spPr bwMode="auto">
              <a:xfrm>
                <a:off x="247" y="2272"/>
                <a:ext cx="0" cy="55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650" name="Line 154"/>
              <p:cNvSpPr>
                <a:spLocks noChangeShapeType="1"/>
              </p:cNvSpPr>
              <p:nvPr/>
            </p:nvSpPr>
            <p:spPr bwMode="auto">
              <a:xfrm>
                <a:off x="386" y="2272"/>
                <a:ext cx="0" cy="5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651" name="Line 155"/>
              <p:cNvSpPr>
                <a:spLocks noChangeShapeType="1"/>
              </p:cNvSpPr>
              <p:nvPr/>
            </p:nvSpPr>
            <p:spPr bwMode="auto">
              <a:xfrm>
                <a:off x="526" y="2272"/>
                <a:ext cx="0" cy="5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652" name="Line 156"/>
              <p:cNvSpPr>
                <a:spLocks noChangeShapeType="1"/>
              </p:cNvSpPr>
              <p:nvPr/>
            </p:nvSpPr>
            <p:spPr bwMode="auto">
              <a:xfrm>
                <a:off x="665" y="2272"/>
                <a:ext cx="0" cy="5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653" name="Line 157"/>
              <p:cNvSpPr>
                <a:spLocks noChangeShapeType="1"/>
              </p:cNvSpPr>
              <p:nvPr/>
            </p:nvSpPr>
            <p:spPr bwMode="auto">
              <a:xfrm>
                <a:off x="804" y="2272"/>
                <a:ext cx="0" cy="5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654" name="Line 158"/>
              <p:cNvSpPr>
                <a:spLocks noChangeShapeType="1"/>
              </p:cNvSpPr>
              <p:nvPr/>
            </p:nvSpPr>
            <p:spPr bwMode="auto">
              <a:xfrm>
                <a:off x="943" y="2272"/>
                <a:ext cx="0" cy="5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655" name="Line 159"/>
              <p:cNvSpPr>
                <a:spLocks noChangeShapeType="1"/>
              </p:cNvSpPr>
              <p:nvPr/>
            </p:nvSpPr>
            <p:spPr bwMode="auto">
              <a:xfrm>
                <a:off x="1083" y="2272"/>
                <a:ext cx="0" cy="5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656" name="Line 160"/>
              <p:cNvSpPr>
                <a:spLocks noChangeShapeType="1"/>
              </p:cNvSpPr>
              <p:nvPr/>
            </p:nvSpPr>
            <p:spPr bwMode="auto">
              <a:xfrm>
                <a:off x="1222" y="2272"/>
                <a:ext cx="0" cy="5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657" name="Line 161"/>
              <p:cNvSpPr>
                <a:spLocks noChangeShapeType="1"/>
              </p:cNvSpPr>
              <p:nvPr/>
            </p:nvSpPr>
            <p:spPr bwMode="auto">
              <a:xfrm>
                <a:off x="1361" y="2272"/>
                <a:ext cx="0" cy="55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605" name="Text Box 162"/>
            <p:cNvSpPr txBox="1">
              <a:spLocks noChangeArrowheads="1"/>
            </p:cNvSpPr>
            <p:nvPr/>
          </p:nvSpPr>
          <p:spPr bwMode="auto">
            <a:xfrm>
              <a:off x="1332" y="2715"/>
              <a:ext cx="17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000" b="1"/>
                <a:t>B</a:t>
              </a:r>
            </a:p>
          </p:txBody>
        </p:sp>
        <p:sp>
          <p:nvSpPr>
            <p:cNvPr id="17606" name="Text Box 163"/>
            <p:cNvSpPr txBox="1">
              <a:spLocks noChangeArrowheads="1"/>
            </p:cNvSpPr>
            <p:nvPr/>
          </p:nvSpPr>
          <p:spPr bwMode="auto">
            <a:xfrm>
              <a:off x="98" y="2708"/>
              <a:ext cx="17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000" b="1"/>
                <a:t>A</a:t>
              </a:r>
            </a:p>
          </p:txBody>
        </p:sp>
        <p:sp>
          <p:nvSpPr>
            <p:cNvPr id="17607" name="Text Box 164"/>
            <p:cNvSpPr txBox="1">
              <a:spLocks noChangeArrowheads="1"/>
            </p:cNvSpPr>
            <p:nvPr/>
          </p:nvSpPr>
          <p:spPr bwMode="auto">
            <a:xfrm>
              <a:off x="715" y="2853"/>
              <a:ext cx="17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000" b="1"/>
                <a:t>O</a:t>
              </a:r>
            </a:p>
          </p:txBody>
        </p:sp>
        <p:sp>
          <p:nvSpPr>
            <p:cNvPr id="17608" name="Text Box 165"/>
            <p:cNvSpPr txBox="1">
              <a:spLocks noChangeArrowheads="1"/>
            </p:cNvSpPr>
            <p:nvPr/>
          </p:nvSpPr>
          <p:spPr bwMode="auto">
            <a:xfrm>
              <a:off x="1361" y="2207"/>
              <a:ext cx="17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000" b="1"/>
                <a:t>C</a:t>
              </a:r>
            </a:p>
          </p:txBody>
        </p:sp>
        <p:sp>
          <p:nvSpPr>
            <p:cNvPr id="17609" name="Text Box 166"/>
            <p:cNvSpPr txBox="1">
              <a:spLocks noChangeArrowheads="1"/>
            </p:cNvSpPr>
            <p:nvPr/>
          </p:nvSpPr>
          <p:spPr bwMode="auto">
            <a:xfrm>
              <a:off x="1369" y="2333"/>
              <a:ext cx="17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000" b="1"/>
                <a:t>D</a:t>
              </a:r>
            </a:p>
          </p:txBody>
        </p:sp>
        <p:sp>
          <p:nvSpPr>
            <p:cNvPr id="17610" name="Line 167"/>
            <p:cNvSpPr>
              <a:spLocks noChangeShapeType="1"/>
            </p:cNvSpPr>
            <p:nvPr/>
          </p:nvSpPr>
          <p:spPr bwMode="auto">
            <a:xfrm flipV="1">
              <a:off x="804" y="2402"/>
              <a:ext cx="557" cy="420"/>
            </a:xfrm>
            <a:prstGeom prst="line">
              <a:avLst/>
            </a:prstGeom>
            <a:noFill/>
            <a:ln w="9525">
              <a:solidFill>
                <a:srgbClr val="9900FF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611" name="Arc 168"/>
            <p:cNvSpPr>
              <a:spLocks/>
            </p:cNvSpPr>
            <p:nvPr/>
          </p:nvSpPr>
          <p:spPr bwMode="auto">
            <a:xfrm rot="-4042384">
              <a:off x="1285" y="2534"/>
              <a:ext cx="106" cy="181"/>
            </a:xfrm>
            <a:custGeom>
              <a:avLst/>
              <a:gdLst>
                <a:gd name="T0" fmla="*/ 0 w 33046"/>
                <a:gd name="T1" fmla="*/ 0 h 43200"/>
                <a:gd name="T2" fmla="*/ 0 w 33046"/>
                <a:gd name="T3" fmla="*/ 0 h 43200"/>
                <a:gd name="T4" fmla="*/ 0 w 33046"/>
                <a:gd name="T5" fmla="*/ 0 h 43200"/>
                <a:gd name="T6" fmla="*/ 0 60000 65536"/>
                <a:gd name="T7" fmla="*/ 0 60000 65536"/>
                <a:gd name="T8" fmla="*/ 0 60000 65536"/>
                <a:gd name="T9" fmla="*/ 0 w 33046"/>
                <a:gd name="T10" fmla="*/ 0 h 43200"/>
                <a:gd name="T11" fmla="*/ 33046 w 33046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046" h="43200" fill="none" extrusionOk="0">
                  <a:moveTo>
                    <a:pt x="0" y="3282"/>
                  </a:moveTo>
                  <a:cubicBezTo>
                    <a:pt x="3432" y="1137"/>
                    <a:pt x="7398" y="-1"/>
                    <a:pt x="11446" y="0"/>
                  </a:cubicBezTo>
                  <a:cubicBezTo>
                    <a:pt x="23375" y="0"/>
                    <a:pt x="33046" y="9670"/>
                    <a:pt x="33046" y="21600"/>
                  </a:cubicBezTo>
                  <a:cubicBezTo>
                    <a:pt x="33046" y="33529"/>
                    <a:pt x="23375" y="43200"/>
                    <a:pt x="11446" y="43200"/>
                  </a:cubicBezTo>
                  <a:cubicBezTo>
                    <a:pt x="10086" y="43200"/>
                    <a:pt x="8730" y="43071"/>
                    <a:pt x="7396" y="42816"/>
                  </a:cubicBezTo>
                </a:path>
                <a:path w="33046" h="43200" stroke="0" extrusionOk="0">
                  <a:moveTo>
                    <a:pt x="0" y="3282"/>
                  </a:moveTo>
                  <a:cubicBezTo>
                    <a:pt x="3432" y="1137"/>
                    <a:pt x="7398" y="-1"/>
                    <a:pt x="11446" y="0"/>
                  </a:cubicBezTo>
                  <a:cubicBezTo>
                    <a:pt x="23375" y="0"/>
                    <a:pt x="33046" y="9670"/>
                    <a:pt x="33046" y="21600"/>
                  </a:cubicBezTo>
                  <a:cubicBezTo>
                    <a:pt x="33046" y="33529"/>
                    <a:pt x="23375" y="43200"/>
                    <a:pt x="11446" y="43200"/>
                  </a:cubicBezTo>
                  <a:cubicBezTo>
                    <a:pt x="10086" y="43200"/>
                    <a:pt x="8730" y="43071"/>
                    <a:pt x="7396" y="42816"/>
                  </a:cubicBezTo>
                  <a:lnTo>
                    <a:pt x="11446" y="21600"/>
                  </a:lnTo>
                  <a:lnTo>
                    <a:pt x="0" y="3282"/>
                  </a:lnTo>
                  <a:close/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425" name="Text Box 169"/>
          <p:cNvSpPr txBox="1">
            <a:spLocks noChangeArrowheads="1"/>
          </p:cNvSpPr>
          <p:nvPr/>
        </p:nvSpPr>
        <p:spPr bwMode="auto">
          <a:xfrm>
            <a:off x="692150" y="4543425"/>
            <a:ext cx="7254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400" b="1"/>
              <a:t>Hình 2</a:t>
            </a:r>
          </a:p>
        </p:txBody>
      </p:sp>
      <p:grpSp>
        <p:nvGrpSpPr>
          <p:cNvPr id="17426" name="Group 170"/>
          <p:cNvGrpSpPr>
            <a:grpSpLocks/>
          </p:cNvGrpSpPr>
          <p:nvPr/>
        </p:nvGrpSpPr>
        <p:grpSpPr bwMode="auto">
          <a:xfrm>
            <a:off x="2305050" y="3352800"/>
            <a:ext cx="2293938" cy="1270000"/>
            <a:chOff x="1453" y="2207"/>
            <a:chExt cx="1445" cy="800"/>
          </a:xfrm>
        </p:grpSpPr>
        <p:sp>
          <p:nvSpPr>
            <p:cNvPr id="17557" name="Freeform 171"/>
            <p:cNvSpPr>
              <a:spLocks/>
            </p:cNvSpPr>
            <p:nvPr/>
          </p:nvSpPr>
          <p:spPr bwMode="auto">
            <a:xfrm>
              <a:off x="2033" y="2402"/>
              <a:ext cx="678" cy="414"/>
            </a:xfrm>
            <a:custGeom>
              <a:avLst/>
              <a:gdLst>
                <a:gd name="T0" fmla="*/ 0 w 678"/>
                <a:gd name="T1" fmla="*/ 411 h 414"/>
                <a:gd name="T2" fmla="*/ 125 w 678"/>
                <a:gd name="T3" fmla="*/ 414 h 414"/>
                <a:gd name="T4" fmla="*/ 678 w 678"/>
                <a:gd name="T5" fmla="*/ 0 h 414"/>
                <a:gd name="T6" fmla="*/ 412 w 678"/>
                <a:gd name="T7" fmla="*/ 0 h 414"/>
                <a:gd name="T8" fmla="*/ 0 w 678"/>
                <a:gd name="T9" fmla="*/ 411 h 4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8"/>
                <a:gd name="T16" fmla="*/ 0 h 414"/>
                <a:gd name="T17" fmla="*/ 678 w 678"/>
                <a:gd name="T18" fmla="*/ 414 h 4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8" h="414">
                  <a:moveTo>
                    <a:pt x="0" y="411"/>
                  </a:moveTo>
                  <a:lnTo>
                    <a:pt x="125" y="414"/>
                  </a:lnTo>
                  <a:lnTo>
                    <a:pt x="678" y="0"/>
                  </a:lnTo>
                  <a:lnTo>
                    <a:pt x="412" y="0"/>
                  </a:lnTo>
                  <a:lnTo>
                    <a:pt x="0" y="41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558" name="Freeform 172"/>
            <p:cNvSpPr>
              <a:spLocks/>
            </p:cNvSpPr>
            <p:nvPr/>
          </p:nvSpPr>
          <p:spPr bwMode="auto">
            <a:xfrm>
              <a:off x="1604" y="2238"/>
              <a:ext cx="1101" cy="164"/>
            </a:xfrm>
            <a:custGeom>
              <a:avLst/>
              <a:gdLst>
                <a:gd name="T0" fmla="*/ 0 w 1101"/>
                <a:gd name="T1" fmla="*/ 164 h 164"/>
                <a:gd name="T2" fmla="*/ 1095 w 1101"/>
                <a:gd name="T3" fmla="*/ 162 h 164"/>
                <a:gd name="T4" fmla="*/ 1101 w 1101"/>
                <a:gd name="T5" fmla="*/ 0 h 164"/>
                <a:gd name="T6" fmla="*/ 3 w 1101"/>
                <a:gd name="T7" fmla="*/ 30 h 1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01"/>
                <a:gd name="T13" fmla="*/ 0 h 164"/>
                <a:gd name="T14" fmla="*/ 1101 w 1101"/>
                <a:gd name="T15" fmla="*/ 164 h 1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01" h="164">
                  <a:moveTo>
                    <a:pt x="0" y="164"/>
                  </a:moveTo>
                  <a:lnTo>
                    <a:pt x="1095" y="162"/>
                  </a:lnTo>
                  <a:lnTo>
                    <a:pt x="1101" y="0"/>
                  </a:lnTo>
                  <a:lnTo>
                    <a:pt x="3" y="30"/>
                  </a:lnTo>
                </a:path>
              </a:pathLst>
            </a:cu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559" name="Rectangle 173"/>
            <p:cNvSpPr>
              <a:spLocks noChangeArrowheads="1"/>
            </p:cNvSpPr>
            <p:nvPr/>
          </p:nvSpPr>
          <p:spPr bwMode="auto">
            <a:xfrm>
              <a:off x="2020" y="268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560" name="Rectangle 174"/>
            <p:cNvSpPr>
              <a:spLocks noChangeArrowheads="1"/>
            </p:cNvSpPr>
            <p:nvPr/>
          </p:nvSpPr>
          <p:spPr bwMode="auto">
            <a:xfrm>
              <a:off x="1881" y="268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561" name="Rectangle 175"/>
            <p:cNvSpPr>
              <a:spLocks noChangeArrowheads="1"/>
            </p:cNvSpPr>
            <p:nvPr/>
          </p:nvSpPr>
          <p:spPr bwMode="auto">
            <a:xfrm>
              <a:off x="1741" y="268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562" name="Rectangle 176"/>
            <p:cNvSpPr>
              <a:spLocks noChangeArrowheads="1"/>
            </p:cNvSpPr>
            <p:nvPr/>
          </p:nvSpPr>
          <p:spPr bwMode="auto">
            <a:xfrm>
              <a:off x="1602" y="268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563" name="Rectangle 177"/>
            <p:cNvSpPr>
              <a:spLocks noChangeArrowheads="1"/>
            </p:cNvSpPr>
            <p:nvPr/>
          </p:nvSpPr>
          <p:spPr bwMode="auto">
            <a:xfrm>
              <a:off x="2159" y="254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564" name="Rectangle 178"/>
            <p:cNvSpPr>
              <a:spLocks noChangeArrowheads="1"/>
            </p:cNvSpPr>
            <p:nvPr/>
          </p:nvSpPr>
          <p:spPr bwMode="auto">
            <a:xfrm>
              <a:off x="2020" y="254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565" name="Rectangle 179"/>
            <p:cNvSpPr>
              <a:spLocks noChangeArrowheads="1"/>
            </p:cNvSpPr>
            <p:nvPr/>
          </p:nvSpPr>
          <p:spPr bwMode="auto">
            <a:xfrm>
              <a:off x="1881" y="254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566" name="Rectangle 180"/>
            <p:cNvSpPr>
              <a:spLocks noChangeArrowheads="1"/>
            </p:cNvSpPr>
            <p:nvPr/>
          </p:nvSpPr>
          <p:spPr bwMode="auto">
            <a:xfrm>
              <a:off x="1741" y="254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567" name="Rectangle 181"/>
            <p:cNvSpPr>
              <a:spLocks noChangeArrowheads="1"/>
            </p:cNvSpPr>
            <p:nvPr/>
          </p:nvSpPr>
          <p:spPr bwMode="auto">
            <a:xfrm>
              <a:off x="1602" y="254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568" name="Rectangle 182"/>
            <p:cNvSpPr>
              <a:spLocks noChangeArrowheads="1"/>
            </p:cNvSpPr>
            <p:nvPr/>
          </p:nvSpPr>
          <p:spPr bwMode="auto">
            <a:xfrm>
              <a:off x="2298" y="240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569" name="Rectangle 183"/>
            <p:cNvSpPr>
              <a:spLocks noChangeArrowheads="1"/>
            </p:cNvSpPr>
            <p:nvPr/>
          </p:nvSpPr>
          <p:spPr bwMode="auto">
            <a:xfrm>
              <a:off x="2159" y="240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570" name="Rectangle 184"/>
            <p:cNvSpPr>
              <a:spLocks noChangeArrowheads="1"/>
            </p:cNvSpPr>
            <p:nvPr/>
          </p:nvSpPr>
          <p:spPr bwMode="auto">
            <a:xfrm>
              <a:off x="2020" y="240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571" name="Rectangle 185"/>
            <p:cNvSpPr>
              <a:spLocks noChangeArrowheads="1"/>
            </p:cNvSpPr>
            <p:nvPr/>
          </p:nvSpPr>
          <p:spPr bwMode="auto">
            <a:xfrm>
              <a:off x="1881" y="240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572" name="Rectangle 186"/>
            <p:cNvSpPr>
              <a:spLocks noChangeArrowheads="1"/>
            </p:cNvSpPr>
            <p:nvPr/>
          </p:nvSpPr>
          <p:spPr bwMode="auto">
            <a:xfrm>
              <a:off x="1741" y="2402"/>
              <a:ext cx="140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573" name="Rectangle 187"/>
            <p:cNvSpPr>
              <a:spLocks noChangeArrowheads="1"/>
            </p:cNvSpPr>
            <p:nvPr/>
          </p:nvSpPr>
          <p:spPr bwMode="auto">
            <a:xfrm>
              <a:off x="1602" y="2402"/>
              <a:ext cx="13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574" name="Rectangle 188"/>
            <p:cNvSpPr>
              <a:spLocks noChangeArrowheads="1"/>
            </p:cNvSpPr>
            <p:nvPr/>
          </p:nvSpPr>
          <p:spPr bwMode="auto">
            <a:xfrm>
              <a:off x="2577" y="2272"/>
              <a:ext cx="139" cy="1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575" name="Rectangle 189"/>
            <p:cNvSpPr>
              <a:spLocks noChangeArrowheads="1"/>
            </p:cNvSpPr>
            <p:nvPr/>
          </p:nvSpPr>
          <p:spPr bwMode="auto">
            <a:xfrm>
              <a:off x="2438" y="2272"/>
              <a:ext cx="139" cy="1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576" name="Rectangle 190"/>
            <p:cNvSpPr>
              <a:spLocks noChangeArrowheads="1"/>
            </p:cNvSpPr>
            <p:nvPr/>
          </p:nvSpPr>
          <p:spPr bwMode="auto">
            <a:xfrm>
              <a:off x="2298" y="2272"/>
              <a:ext cx="140" cy="1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577" name="Rectangle 191"/>
            <p:cNvSpPr>
              <a:spLocks noChangeArrowheads="1"/>
            </p:cNvSpPr>
            <p:nvPr/>
          </p:nvSpPr>
          <p:spPr bwMode="auto">
            <a:xfrm>
              <a:off x="2159" y="2272"/>
              <a:ext cx="139" cy="1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578" name="Rectangle 192"/>
            <p:cNvSpPr>
              <a:spLocks noChangeArrowheads="1"/>
            </p:cNvSpPr>
            <p:nvPr/>
          </p:nvSpPr>
          <p:spPr bwMode="auto">
            <a:xfrm>
              <a:off x="2020" y="2272"/>
              <a:ext cx="139" cy="1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579" name="Rectangle 193"/>
            <p:cNvSpPr>
              <a:spLocks noChangeArrowheads="1"/>
            </p:cNvSpPr>
            <p:nvPr/>
          </p:nvSpPr>
          <p:spPr bwMode="auto">
            <a:xfrm>
              <a:off x="1881" y="2272"/>
              <a:ext cx="139" cy="1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580" name="Rectangle 194"/>
            <p:cNvSpPr>
              <a:spLocks noChangeArrowheads="1"/>
            </p:cNvSpPr>
            <p:nvPr/>
          </p:nvSpPr>
          <p:spPr bwMode="auto">
            <a:xfrm>
              <a:off x="1741" y="2272"/>
              <a:ext cx="140" cy="1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581" name="Rectangle 195"/>
            <p:cNvSpPr>
              <a:spLocks noChangeArrowheads="1"/>
            </p:cNvSpPr>
            <p:nvPr/>
          </p:nvSpPr>
          <p:spPr bwMode="auto">
            <a:xfrm>
              <a:off x="1602" y="2272"/>
              <a:ext cx="139" cy="1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400"/>
            </a:p>
          </p:txBody>
        </p:sp>
        <p:sp>
          <p:nvSpPr>
            <p:cNvPr id="17582" name="Line 196"/>
            <p:cNvSpPr>
              <a:spLocks noChangeShapeType="1"/>
            </p:cNvSpPr>
            <p:nvPr/>
          </p:nvSpPr>
          <p:spPr bwMode="auto">
            <a:xfrm>
              <a:off x="1602" y="2272"/>
              <a:ext cx="111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583" name="Line 197"/>
            <p:cNvSpPr>
              <a:spLocks noChangeShapeType="1"/>
            </p:cNvSpPr>
            <p:nvPr/>
          </p:nvSpPr>
          <p:spPr bwMode="auto">
            <a:xfrm>
              <a:off x="1602" y="2402"/>
              <a:ext cx="11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584" name="Freeform 198"/>
            <p:cNvSpPr>
              <a:spLocks/>
            </p:cNvSpPr>
            <p:nvPr/>
          </p:nvSpPr>
          <p:spPr bwMode="auto">
            <a:xfrm>
              <a:off x="1602" y="2540"/>
              <a:ext cx="932" cy="2"/>
            </a:xfrm>
            <a:custGeom>
              <a:avLst/>
              <a:gdLst>
                <a:gd name="T0" fmla="*/ 0 w 932"/>
                <a:gd name="T1" fmla="*/ 2 h 2"/>
                <a:gd name="T2" fmla="*/ 932 w 932"/>
                <a:gd name="T3" fmla="*/ 0 h 2"/>
                <a:gd name="T4" fmla="*/ 0 60000 65536"/>
                <a:gd name="T5" fmla="*/ 0 60000 65536"/>
                <a:gd name="T6" fmla="*/ 0 w 932"/>
                <a:gd name="T7" fmla="*/ 0 h 2"/>
                <a:gd name="T8" fmla="*/ 932 w 932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32" h="2">
                  <a:moveTo>
                    <a:pt x="0" y="2"/>
                  </a:moveTo>
                  <a:lnTo>
                    <a:pt x="93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585" name="Freeform 199"/>
            <p:cNvSpPr>
              <a:spLocks/>
            </p:cNvSpPr>
            <p:nvPr/>
          </p:nvSpPr>
          <p:spPr bwMode="auto">
            <a:xfrm>
              <a:off x="1602" y="2682"/>
              <a:ext cx="742" cy="1"/>
            </a:xfrm>
            <a:custGeom>
              <a:avLst/>
              <a:gdLst>
                <a:gd name="T0" fmla="*/ 0 w 742"/>
                <a:gd name="T1" fmla="*/ 0 h 1"/>
                <a:gd name="T2" fmla="*/ 742 w 742"/>
                <a:gd name="T3" fmla="*/ 0 h 1"/>
                <a:gd name="T4" fmla="*/ 0 60000 65536"/>
                <a:gd name="T5" fmla="*/ 0 60000 65536"/>
                <a:gd name="T6" fmla="*/ 0 w 742"/>
                <a:gd name="T7" fmla="*/ 0 h 1"/>
                <a:gd name="T8" fmla="*/ 742 w 742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42" h="1">
                  <a:moveTo>
                    <a:pt x="0" y="0"/>
                  </a:moveTo>
                  <a:lnTo>
                    <a:pt x="7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586" name="Line 200"/>
            <p:cNvSpPr>
              <a:spLocks noChangeShapeType="1"/>
            </p:cNvSpPr>
            <p:nvPr/>
          </p:nvSpPr>
          <p:spPr bwMode="auto">
            <a:xfrm>
              <a:off x="1602" y="2822"/>
              <a:ext cx="556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587" name="Line 201"/>
            <p:cNvSpPr>
              <a:spLocks noChangeShapeType="1"/>
            </p:cNvSpPr>
            <p:nvPr/>
          </p:nvSpPr>
          <p:spPr bwMode="auto">
            <a:xfrm>
              <a:off x="1602" y="2272"/>
              <a:ext cx="0" cy="55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588" name="Line 202"/>
            <p:cNvSpPr>
              <a:spLocks noChangeShapeType="1"/>
            </p:cNvSpPr>
            <p:nvPr/>
          </p:nvSpPr>
          <p:spPr bwMode="auto">
            <a:xfrm>
              <a:off x="1741" y="2272"/>
              <a:ext cx="0" cy="5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589" name="Line 203"/>
            <p:cNvSpPr>
              <a:spLocks noChangeShapeType="1"/>
            </p:cNvSpPr>
            <p:nvPr/>
          </p:nvSpPr>
          <p:spPr bwMode="auto">
            <a:xfrm>
              <a:off x="1881" y="2272"/>
              <a:ext cx="0" cy="5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590" name="Line 204"/>
            <p:cNvSpPr>
              <a:spLocks noChangeShapeType="1"/>
            </p:cNvSpPr>
            <p:nvPr/>
          </p:nvSpPr>
          <p:spPr bwMode="auto">
            <a:xfrm>
              <a:off x="2020" y="2272"/>
              <a:ext cx="0" cy="5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591" name="Line 205"/>
            <p:cNvSpPr>
              <a:spLocks noChangeShapeType="1"/>
            </p:cNvSpPr>
            <p:nvPr/>
          </p:nvSpPr>
          <p:spPr bwMode="auto">
            <a:xfrm>
              <a:off x="2159" y="2272"/>
              <a:ext cx="0" cy="5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592" name="Line 206"/>
            <p:cNvSpPr>
              <a:spLocks noChangeShapeType="1"/>
            </p:cNvSpPr>
            <p:nvPr/>
          </p:nvSpPr>
          <p:spPr bwMode="auto">
            <a:xfrm>
              <a:off x="2298" y="2272"/>
              <a:ext cx="0" cy="4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593" name="Freeform 207"/>
            <p:cNvSpPr>
              <a:spLocks/>
            </p:cNvSpPr>
            <p:nvPr/>
          </p:nvSpPr>
          <p:spPr bwMode="auto">
            <a:xfrm>
              <a:off x="2438" y="2272"/>
              <a:ext cx="1" cy="338"/>
            </a:xfrm>
            <a:custGeom>
              <a:avLst/>
              <a:gdLst>
                <a:gd name="T0" fmla="*/ 0 w 1"/>
                <a:gd name="T1" fmla="*/ 0 h 338"/>
                <a:gd name="T2" fmla="*/ 0 w 1"/>
                <a:gd name="T3" fmla="*/ 338 h 338"/>
                <a:gd name="T4" fmla="*/ 0 60000 65536"/>
                <a:gd name="T5" fmla="*/ 0 60000 65536"/>
                <a:gd name="T6" fmla="*/ 0 w 1"/>
                <a:gd name="T7" fmla="*/ 0 h 338"/>
                <a:gd name="T8" fmla="*/ 1 w 1"/>
                <a:gd name="T9" fmla="*/ 338 h 33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8">
                  <a:moveTo>
                    <a:pt x="0" y="0"/>
                  </a:moveTo>
                  <a:lnTo>
                    <a:pt x="0" y="338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594" name="Freeform 208"/>
            <p:cNvSpPr>
              <a:spLocks/>
            </p:cNvSpPr>
            <p:nvPr/>
          </p:nvSpPr>
          <p:spPr bwMode="auto">
            <a:xfrm>
              <a:off x="2576" y="2272"/>
              <a:ext cx="1" cy="234"/>
            </a:xfrm>
            <a:custGeom>
              <a:avLst/>
              <a:gdLst>
                <a:gd name="T0" fmla="*/ 1 w 1"/>
                <a:gd name="T1" fmla="*/ 0 h 234"/>
                <a:gd name="T2" fmla="*/ 0 w 1"/>
                <a:gd name="T3" fmla="*/ 234 h 234"/>
                <a:gd name="T4" fmla="*/ 0 60000 65536"/>
                <a:gd name="T5" fmla="*/ 0 60000 65536"/>
                <a:gd name="T6" fmla="*/ 0 w 1"/>
                <a:gd name="T7" fmla="*/ 0 h 234"/>
                <a:gd name="T8" fmla="*/ 1 w 1"/>
                <a:gd name="T9" fmla="*/ 234 h 23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34">
                  <a:moveTo>
                    <a:pt x="1" y="0"/>
                  </a:moveTo>
                  <a:lnTo>
                    <a:pt x="0" y="234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595" name="Freeform 209"/>
            <p:cNvSpPr>
              <a:spLocks/>
            </p:cNvSpPr>
            <p:nvPr/>
          </p:nvSpPr>
          <p:spPr bwMode="auto">
            <a:xfrm>
              <a:off x="2716" y="2272"/>
              <a:ext cx="1" cy="132"/>
            </a:xfrm>
            <a:custGeom>
              <a:avLst/>
              <a:gdLst>
                <a:gd name="T0" fmla="*/ 0 w 1"/>
                <a:gd name="T1" fmla="*/ 0 h 132"/>
                <a:gd name="T2" fmla="*/ 0 w 1"/>
                <a:gd name="T3" fmla="*/ 132 h 132"/>
                <a:gd name="T4" fmla="*/ 0 60000 65536"/>
                <a:gd name="T5" fmla="*/ 0 60000 65536"/>
                <a:gd name="T6" fmla="*/ 0 w 1"/>
                <a:gd name="T7" fmla="*/ 0 h 132"/>
                <a:gd name="T8" fmla="*/ 1 w 1"/>
                <a:gd name="T9" fmla="*/ 132 h 1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32">
                  <a:moveTo>
                    <a:pt x="0" y="0"/>
                  </a:moveTo>
                  <a:lnTo>
                    <a:pt x="0" y="132"/>
                  </a:lnTo>
                </a:path>
              </a:pathLst>
            </a:cu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596" name="Text Box 210"/>
            <p:cNvSpPr txBox="1">
              <a:spLocks noChangeArrowheads="1"/>
            </p:cNvSpPr>
            <p:nvPr/>
          </p:nvSpPr>
          <p:spPr bwMode="auto">
            <a:xfrm>
              <a:off x="1453" y="2708"/>
              <a:ext cx="17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000" b="1"/>
                <a:t>A</a:t>
              </a:r>
            </a:p>
          </p:txBody>
        </p:sp>
        <p:sp>
          <p:nvSpPr>
            <p:cNvPr id="17597" name="Text Box 211"/>
            <p:cNvSpPr txBox="1">
              <a:spLocks noChangeArrowheads="1"/>
            </p:cNvSpPr>
            <p:nvPr/>
          </p:nvSpPr>
          <p:spPr bwMode="auto">
            <a:xfrm>
              <a:off x="2070" y="2853"/>
              <a:ext cx="17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000" b="1"/>
                <a:t>O</a:t>
              </a:r>
            </a:p>
          </p:txBody>
        </p:sp>
        <p:sp>
          <p:nvSpPr>
            <p:cNvPr id="17598" name="Text Box 212"/>
            <p:cNvSpPr txBox="1">
              <a:spLocks noChangeArrowheads="1"/>
            </p:cNvSpPr>
            <p:nvPr/>
          </p:nvSpPr>
          <p:spPr bwMode="auto">
            <a:xfrm>
              <a:off x="2716" y="2207"/>
              <a:ext cx="17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000" b="1"/>
                <a:t>C</a:t>
              </a:r>
            </a:p>
          </p:txBody>
        </p:sp>
        <p:sp>
          <p:nvSpPr>
            <p:cNvPr id="17599" name="Text Box 213"/>
            <p:cNvSpPr txBox="1">
              <a:spLocks noChangeArrowheads="1"/>
            </p:cNvSpPr>
            <p:nvPr/>
          </p:nvSpPr>
          <p:spPr bwMode="auto">
            <a:xfrm>
              <a:off x="2724" y="2333"/>
              <a:ext cx="17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000" b="1"/>
                <a:t>D</a:t>
              </a:r>
            </a:p>
          </p:txBody>
        </p:sp>
        <p:sp>
          <p:nvSpPr>
            <p:cNvPr id="17600" name="Line 214"/>
            <p:cNvSpPr>
              <a:spLocks noChangeShapeType="1"/>
            </p:cNvSpPr>
            <p:nvPr/>
          </p:nvSpPr>
          <p:spPr bwMode="auto">
            <a:xfrm flipV="1">
              <a:off x="2159" y="2402"/>
              <a:ext cx="557" cy="4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601" name="Line 215"/>
            <p:cNvSpPr>
              <a:spLocks noChangeShapeType="1"/>
            </p:cNvSpPr>
            <p:nvPr/>
          </p:nvSpPr>
          <p:spPr bwMode="auto">
            <a:xfrm>
              <a:off x="1936" y="2272"/>
              <a:ext cx="222" cy="544"/>
            </a:xfrm>
            <a:prstGeom prst="line">
              <a:avLst/>
            </a:prstGeom>
            <a:noFill/>
            <a:ln w="12700">
              <a:solidFill>
                <a:srgbClr val="9900FF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602" name="Line 216"/>
            <p:cNvSpPr>
              <a:spLocks noChangeShapeType="1"/>
            </p:cNvSpPr>
            <p:nvPr/>
          </p:nvSpPr>
          <p:spPr bwMode="auto">
            <a:xfrm flipV="1">
              <a:off x="1976" y="2490"/>
              <a:ext cx="162" cy="84"/>
            </a:xfrm>
            <a:prstGeom prst="line">
              <a:avLst/>
            </a:prstGeom>
            <a:noFill/>
            <a:ln w="9525">
              <a:solidFill>
                <a:srgbClr val="99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427" name="Text Box 217"/>
          <p:cNvSpPr txBox="1">
            <a:spLocks noChangeArrowheads="1"/>
          </p:cNvSpPr>
          <p:nvPr/>
        </p:nvSpPr>
        <p:spPr bwMode="auto">
          <a:xfrm>
            <a:off x="2841625" y="4506913"/>
            <a:ext cx="7254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400" b="1"/>
              <a:t>Hình 3</a:t>
            </a:r>
          </a:p>
        </p:txBody>
      </p:sp>
      <p:grpSp>
        <p:nvGrpSpPr>
          <p:cNvPr id="17428" name="Group 218"/>
          <p:cNvGrpSpPr>
            <a:grpSpLocks/>
          </p:cNvGrpSpPr>
          <p:nvPr/>
        </p:nvGrpSpPr>
        <p:grpSpPr bwMode="auto">
          <a:xfrm>
            <a:off x="320675" y="4851400"/>
            <a:ext cx="1528763" cy="1550988"/>
            <a:chOff x="1264" y="3202"/>
            <a:chExt cx="963" cy="977"/>
          </a:xfrm>
        </p:grpSpPr>
        <p:grpSp>
          <p:nvGrpSpPr>
            <p:cNvPr id="17507" name="Group 219"/>
            <p:cNvGrpSpPr>
              <a:grpSpLocks/>
            </p:cNvGrpSpPr>
            <p:nvPr/>
          </p:nvGrpSpPr>
          <p:grpSpPr bwMode="auto">
            <a:xfrm rot="-654521">
              <a:off x="1264" y="3202"/>
              <a:ext cx="963" cy="977"/>
              <a:chOff x="1500" y="3072"/>
              <a:chExt cx="963" cy="977"/>
            </a:xfrm>
          </p:grpSpPr>
          <p:sp>
            <p:nvSpPr>
              <p:cNvPr id="17509" name="Freeform 220"/>
              <p:cNvSpPr>
                <a:spLocks/>
              </p:cNvSpPr>
              <p:nvPr/>
            </p:nvSpPr>
            <p:spPr bwMode="auto">
              <a:xfrm>
                <a:off x="1560" y="3072"/>
                <a:ext cx="264" cy="256"/>
              </a:xfrm>
              <a:custGeom>
                <a:avLst/>
                <a:gdLst>
                  <a:gd name="T0" fmla="*/ 28 w 264"/>
                  <a:gd name="T1" fmla="*/ 256 h 256"/>
                  <a:gd name="T2" fmla="*/ 264 w 264"/>
                  <a:gd name="T3" fmla="*/ 28 h 256"/>
                  <a:gd name="T4" fmla="*/ 252 w 264"/>
                  <a:gd name="T5" fmla="*/ 0 h 256"/>
                  <a:gd name="T6" fmla="*/ 0 w 264"/>
                  <a:gd name="T7" fmla="*/ 216 h 25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4"/>
                  <a:gd name="T13" fmla="*/ 0 h 256"/>
                  <a:gd name="T14" fmla="*/ 264 w 264"/>
                  <a:gd name="T15" fmla="*/ 256 h 25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4" h="256">
                    <a:moveTo>
                      <a:pt x="28" y="256"/>
                    </a:moveTo>
                    <a:lnTo>
                      <a:pt x="264" y="28"/>
                    </a:lnTo>
                    <a:lnTo>
                      <a:pt x="252" y="0"/>
                    </a:lnTo>
                    <a:lnTo>
                      <a:pt x="0" y="216"/>
                    </a:lnTo>
                  </a:path>
                </a:pathLst>
              </a:custGeom>
              <a:solidFill>
                <a:srgbClr val="FFFF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10" name="Freeform 221"/>
              <p:cNvSpPr>
                <a:spLocks/>
              </p:cNvSpPr>
              <p:nvPr/>
            </p:nvSpPr>
            <p:spPr bwMode="auto">
              <a:xfrm>
                <a:off x="1568" y="3280"/>
                <a:ext cx="702" cy="164"/>
              </a:xfrm>
              <a:custGeom>
                <a:avLst/>
                <a:gdLst>
                  <a:gd name="T0" fmla="*/ 40 w 702"/>
                  <a:gd name="T1" fmla="*/ 164 h 164"/>
                  <a:gd name="T2" fmla="*/ 696 w 702"/>
                  <a:gd name="T3" fmla="*/ 162 h 164"/>
                  <a:gd name="T4" fmla="*/ 702 w 702"/>
                  <a:gd name="T5" fmla="*/ 0 h 164"/>
                  <a:gd name="T6" fmla="*/ 0 w 702"/>
                  <a:gd name="T7" fmla="*/ 30 h 16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02"/>
                  <a:gd name="T13" fmla="*/ 0 h 164"/>
                  <a:gd name="T14" fmla="*/ 702 w 702"/>
                  <a:gd name="T15" fmla="*/ 164 h 16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02" h="164">
                    <a:moveTo>
                      <a:pt x="40" y="164"/>
                    </a:moveTo>
                    <a:lnTo>
                      <a:pt x="696" y="162"/>
                    </a:lnTo>
                    <a:lnTo>
                      <a:pt x="702" y="0"/>
                    </a:lnTo>
                    <a:lnTo>
                      <a:pt x="0" y="30"/>
                    </a:lnTo>
                  </a:path>
                </a:pathLst>
              </a:custGeom>
              <a:solidFill>
                <a:srgbClr val="FFFF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11" name="Freeform 222"/>
              <p:cNvSpPr>
                <a:spLocks/>
              </p:cNvSpPr>
              <p:nvPr/>
            </p:nvSpPr>
            <p:spPr bwMode="auto">
              <a:xfrm>
                <a:off x="1574" y="3315"/>
                <a:ext cx="702" cy="543"/>
              </a:xfrm>
              <a:custGeom>
                <a:avLst/>
                <a:gdLst>
                  <a:gd name="T0" fmla="*/ 0 w 702"/>
                  <a:gd name="T1" fmla="*/ 1 h 543"/>
                  <a:gd name="T2" fmla="*/ 149 w 702"/>
                  <a:gd name="T3" fmla="*/ 543 h 543"/>
                  <a:gd name="T4" fmla="*/ 702 w 702"/>
                  <a:gd name="T5" fmla="*/ 129 h 543"/>
                  <a:gd name="T6" fmla="*/ 436 w 702"/>
                  <a:gd name="T7" fmla="*/ 129 h 543"/>
                  <a:gd name="T8" fmla="*/ 40 w 702"/>
                  <a:gd name="T9" fmla="*/ 0 h 543"/>
                  <a:gd name="T10" fmla="*/ 0 w 702"/>
                  <a:gd name="T11" fmla="*/ 1 h 54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02"/>
                  <a:gd name="T19" fmla="*/ 0 h 543"/>
                  <a:gd name="T20" fmla="*/ 702 w 702"/>
                  <a:gd name="T21" fmla="*/ 543 h 54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02" h="543">
                    <a:moveTo>
                      <a:pt x="0" y="1"/>
                    </a:moveTo>
                    <a:lnTo>
                      <a:pt x="149" y="543"/>
                    </a:lnTo>
                    <a:lnTo>
                      <a:pt x="702" y="129"/>
                    </a:lnTo>
                    <a:lnTo>
                      <a:pt x="436" y="129"/>
                    </a:lnTo>
                    <a:lnTo>
                      <a:pt x="40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12" name="Rectangle 223"/>
              <p:cNvSpPr>
                <a:spLocks noChangeArrowheads="1"/>
              </p:cNvSpPr>
              <p:nvPr/>
            </p:nvSpPr>
            <p:spPr bwMode="auto">
              <a:xfrm>
                <a:off x="1724" y="3584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513" name="Rectangle 224"/>
              <p:cNvSpPr>
                <a:spLocks noChangeArrowheads="1"/>
              </p:cNvSpPr>
              <p:nvPr/>
            </p:nvSpPr>
            <p:spPr bwMode="auto">
              <a:xfrm>
                <a:off x="1863" y="3444"/>
                <a:ext cx="140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514" name="Rectangle 225"/>
              <p:cNvSpPr>
                <a:spLocks noChangeArrowheads="1"/>
              </p:cNvSpPr>
              <p:nvPr/>
            </p:nvSpPr>
            <p:spPr bwMode="auto">
              <a:xfrm>
                <a:off x="1724" y="3444"/>
                <a:ext cx="139" cy="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515" name="Rectangle 226"/>
              <p:cNvSpPr>
                <a:spLocks noChangeArrowheads="1"/>
              </p:cNvSpPr>
              <p:nvPr/>
            </p:nvSpPr>
            <p:spPr bwMode="auto">
              <a:xfrm>
                <a:off x="2142" y="3314"/>
                <a:ext cx="139" cy="13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516" name="Rectangle 227"/>
              <p:cNvSpPr>
                <a:spLocks noChangeArrowheads="1"/>
              </p:cNvSpPr>
              <p:nvPr/>
            </p:nvSpPr>
            <p:spPr bwMode="auto">
              <a:xfrm>
                <a:off x="2003" y="3314"/>
                <a:ext cx="139" cy="13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517" name="Rectangle 228"/>
              <p:cNvSpPr>
                <a:spLocks noChangeArrowheads="1"/>
              </p:cNvSpPr>
              <p:nvPr/>
            </p:nvSpPr>
            <p:spPr bwMode="auto">
              <a:xfrm>
                <a:off x="1863" y="3314"/>
                <a:ext cx="140" cy="13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518" name="Rectangle 229"/>
              <p:cNvSpPr>
                <a:spLocks noChangeArrowheads="1"/>
              </p:cNvSpPr>
              <p:nvPr/>
            </p:nvSpPr>
            <p:spPr bwMode="auto">
              <a:xfrm>
                <a:off x="1724" y="3314"/>
                <a:ext cx="139" cy="13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</a:pPr>
                <a:endParaRPr lang="vi-VN" altLang="en-US" sz="400"/>
              </a:p>
            </p:txBody>
          </p:sp>
          <p:sp>
            <p:nvSpPr>
              <p:cNvPr id="17519" name="Freeform 230"/>
              <p:cNvSpPr>
                <a:spLocks/>
              </p:cNvSpPr>
              <p:nvPr/>
            </p:nvSpPr>
            <p:spPr bwMode="auto">
              <a:xfrm>
                <a:off x="1570" y="3314"/>
                <a:ext cx="711" cy="1"/>
              </a:xfrm>
              <a:custGeom>
                <a:avLst/>
                <a:gdLst>
                  <a:gd name="T0" fmla="*/ 0 w 711"/>
                  <a:gd name="T1" fmla="*/ 0 h 1"/>
                  <a:gd name="T2" fmla="*/ 711 w 711"/>
                  <a:gd name="T3" fmla="*/ 1 h 1"/>
                  <a:gd name="T4" fmla="*/ 0 60000 65536"/>
                  <a:gd name="T5" fmla="*/ 0 60000 65536"/>
                  <a:gd name="T6" fmla="*/ 0 w 711"/>
                  <a:gd name="T7" fmla="*/ 0 h 1"/>
                  <a:gd name="T8" fmla="*/ 711 w 711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711" h="1">
                    <a:moveTo>
                      <a:pt x="0" y="0"/>
                    </a:moveTo>
                    <a:lnTo>
                      <a:pt x="711" y="1"/>
                    </a:lnTo>
                  </a:path>
                </a:pathLst>
              </a:cu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20" name="Freeform 231"/>
              <p:cNvSpPr>
                <a:spLocks/>
              </p:cNvSpPr>
              <p:nvPr/>
            </p:nvSpPr>
            <p:spPr bwMode="auto">
              <a:xfrm>
                <a:off x="1610" y="3442"/>
                <a:ext cx="671" cy="3"/>
              </a:xfrm>
              <a:custGeom>
                <a:avLst/>
                <a:gdLst>
                  <a:gd name="T0" fmla="*/ 0 w 671"/>
                  <a:gd name="T1" fmla="*/ 0 h 3"/>
                  <a:gd name="T2" fmla="*/ 671 w 671"/>
                  <a:gd name="T3" fmla="*/ 3 h 3"/>
                  <a:gd name="T4" fmla="*/ 0 60000 65536"/>
                  <a:gd name="T5" fmla="*/ 0 60000 65536"/>
                  <a:gd name="T6" fmla="*/ 0 w 671"/>
                  <a:gd name="T7" fmla="*/ 0 h 3"/>
                  <a:gd name="T8" fmla="*/ 671 w 671"/>
                  <a:gd name="T9" fmla="*/ 3 h 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671" h="3">
                    <a:moveTo>
                      <a:pt x="0" y="0"/>
                    </a:moveTo>
                    <a:lnTo>
                      <a:pt x="671" y="3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21" name="Freeform 232"/>
              <p:cNvSpPr>
                <a:spLocks/>
              </p:cNvSpPr>
              <p:nvPr/>
            </p:nvSpPr>
            <p:spPr bwMode="auto">
              <a:xfrm>
                <a:off x="1646" y="3582"/>
                <a:ext cx="453" cy="2"/>
              </a:xfrm>
              <a:custGeom>
                <a:avLst/>
                <a:gdLst>
                  <a:gd name="T0" fmla="*/ 0 w 453"/>
                  <a:gd name="T1" fmla="*/ 2 h 2"/>
                  <a:gd name="T2" fmla="*/ 453 w 453"/>
                  <a:gd name="T3" fmla="*/ 0 h 2"/>
                  <a:gd name="T4" fmla="*/ 0 60000 65536"/>
                  <a:gd name="T5" fmla="*/ 0 60000 65536"/>
                  <a:gd name="T6" fmla="*/ 0 w 453"/>
                  <a:gd name="T7" fmla="*/ 0 h 2"/>
                  <a:gd name="T8" fmla="*/ 453 w 453"/>
                  <a:gd name="T9" fmla="*/ 2 h 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53" h="2">
                    <a:moveTo>
                      <a:pt x="0" y="2"/>
                    </a:moveTo>
                    <a:lnTo>
                      <a:pt x="453" y="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22" name="Freeform 233"/>
              <p:cNvSpPr>
                <a:spLocks/>
              </p:cNvSpPr>
              <p:nvPr/>
            </p:nvSpPr>
            <p:spPr bwMode="auto">
              <a:xfrm>
                <a:off x="1684" y="3722"/>
                <a:ext cx="225" cy="2"/>
              </a:xfrm>
              <a:custGeom>
                <a:avLst/>
                <a:gdLst>
                  <a:gd name="T0" fmla="*/ 0 w 225"/>
                  <a:gd name="T1" fmla="*/ 0 h 2"/>
                  <a:gd name="T2" fmla="*/ 225 w 225"/>
                  <a:gd name="T3" fmla="*/ 2 h 2"/>
                  <a:gd name="T4" fmla="*/ 0 60000 65536"/>
                  <a:gd name="T5" fmla="*/ 0 60000 65536"/>
                  <a:gd name="T6" fmla="*/ 0 w 225"/>
                  <a:gd name="T7" fmla="*/ 0 h 2"/>
                  <a:gd name="T8" fmla="*/ 225 w 225"/>
                  <a:gd name="T9" fmla="*/ 2 h 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25" h="2">
                    <a:moveTo>
                      <a:pt x="0" y="0"/>
                    </a:moveTo>
                    <a:lnTo>
                      <a:pt x="225" y="2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23" name="Freeform 234"/>
              <p:cNvSpPr>
                <a:spLocks/>
              </p:cNvSpPr>
              <p:nvPr/>
            </p:nvSpPr>
            <p:spPr bwMode="auto">
              <a:xfrm>
                <a:off x="1570" y="3314"/>
                <a:ext cx="153" cy="551"/>
              </a:xfrm>
              <a:custGeom>
                <a:avLst/>
                <a:gdLst>
                  <a:gd name="T0" fmla="*/ 0 w 153"/>
                  <a:gd name="T1" fmla="*/ 0 h 551"/>
                  <a:gd name="T2" fmla="*/ 153 w 153"/>
                  <a:gd name="T3" fmla="*/ 551 h 551"/>
                  <a:gd name="T4" fmla="*/ 0 60000 65536"/>
                  <a:gd name="T5" fmla="*/ 0 60000 65536"/>
                  <a:gd name="T6" fmla="*/ 0 w 153"/>
                  <a:gd name="T7" fmla="*/ 0 h 551"/>
                  <a:gd name="T8" fmla="*/ 153 w 153"/>
                  <a:gd name="T9" fmla="*/ 551 h 55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53" h="551">
                    <a:moveTo>
                      <a:pt x="0" y="0"/>
                    </a:moveTo>
                    <a:lnTo>
                      <a:pt x="153" y="551"/>
                    </a:lnTo>
                  </a:path>
                </a:pathLst>
              </a:cu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24" name="Line 235"/>
              <p:cNvSpPr>
                <a:spLocks noChangeShapeType="1"/>
              </p:cNvSpPr>
              <p:nvPr/>
            </p:nvSpPr>
            <p:spPr bwMode="auto">
              <a:xfrm>
                <a:off x="1724" y="3314"/>
                <a:ext cx="0" cy="5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25" name="Line 236"/>
              <p:cNvSpPr>
                <a:spLocks noChangeShapeType="1"/>
              </p:cNvSpPr>
              <p:nvPr/>
            </p:nvSpPr>
            <p:spPr bwMode="auto">
              <a:xfrm>
                <a:off x="1863" y="3314"/>
                <a:ext cx="0" cy="4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26" name="Freeform 237"/>
              <p:cNvSpPr>
                <a:spLocks/>
              </p:cNvSpPr>
              <p:nvPr/>
            </p:nvSpPr>
            <p:spPr bwMode="auto">
              <a:xfrm>
                <a:off x="2003" y="3314"/>
                <a:ext cx="1" cy="338"/>
              </a:xfrm>
              <a:custGeom>
                <a:avLst/>
                <a:gdLst>
                  <a:gd name="T0" fmla="*/ 0 w 1"/>
                  <a:gd name="T1" fmla="*/ 0 h 338"/>
                  <a:gd name="T2" fmla="*/ 0 w 1"/>
                  <a:gd name="T3" fmla="*/ 338 h 338"/>
                  <a:gd name="T4" fmla="*/ 0 60000 65536"/>
                  <a:gd name="T5" fmla="*/ 0 60000 65536"/>
                  <a:gd name="T6" fmla="*/ 0 w 1"/>
                  <a:gd name="T7" fmla="*/ 0 h 338"/>
                  <a:gd name="T8" fmla="*/ 1 w 1"/>
                  <a:gd name="T9" fmla="*/ 338 h 33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338">
                    <a:moveTo>
                      <a:pt x="0" y="0"/>
                    </a:moveTo>
                    <a:lnTo>
                      <a:pt x="0" y="338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27" name="Freeform 238"/>
              <p:cNvSpPr>
                <a:spLocks/>
              </p:cNvSpPr>
              <p:nvPr/>
            </p:nvSpPr>
            <p:spPr bwMode="auto">
              <a:xfrm>
                <a:off x="2141" y="3314"/>
                <a:ext cx="1" cy="234"/>
              </a:xfrm>
              <a:custGeom>
                <a:avLst/>
                <a:gdLst>
                  <a:gd name="T0" fmla="*/ 1 w 1"/>
                  <a:gd name="T1" fmla="*/ 0 h 234"/>
                  <a:gd name="T2" fmla="*/ 0 w 1"/>
                  <a:gd name="T3" fmla="*/ 234 h 234"/>
                  <a:gd name="T4" fmla="*/ 0 60000 65536"/>
                  <a:gd name="T5" fmla="*/ 0 60000 65536"/>
                  <a:gd name="T6" fmla="*/ 0 w 1"/>
                  <a:gd name="T7" fmla="*/ 0 h 234"/>
                  <a:gd name="T8" fmla="*/ 1 w 1"/>
                  <a:gd name="T9" fmla="*/ 234 h 23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234">
                    <a:moveTo>
                      <a:pt x="1" y="0"/>
                    </a:moveTo>
                    <a:lnTo>
                      <a:pt x="0" y="234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28" name="Freeform 239"/>
              <p:cNvSpPr>
                <a:spLocks/>
              </p:cNvSpPr>
              <p:nvPr/>
            </p:nvSpPr>
            <p:spPr bwMode="auto">
              <a:xfrm>
                <a:off x="2281" y="3314"/>
                <a:ext cx="1" cy="132"/>
              </a:xfrm>
              <a:custGeom>
                <a:avLst/>
                <a:gdLst>
                  <a:gd name="T0" fmla="*/ 0 w 1"/>
                  <a:gd name="T1" fmla="*/ 0 h 132"/>
                  <a:gd name="T2" fmla="*/ 0 w 1"/>
                  <a:gd name="T3" fmla="*/ 132 h 132"/>
                  <a:gd name="T4" fmla="*/ 0 60000 65536"/>
                  <a:gd name="T5" fmla="*/ 0 60000 65536"/>
                  <a:gd name="T6" fmla="*/ 0 w 1"/>
                  <a:gd name="T7" fmla="*/ 0 h 132"/>
                  <a:gd name="T8" fmla="*/ 1 w 1"/>
                  <a:gd name="T9" fmla="*/ 132 h 13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132">
                    <a:moveTo>
                      <a:pt x="0" y="0"/>
                    </a:moveTo>
                    <a:lnTo>
                      <a:pt x="0" y="132"/>
                    </a:lnTo>
                  </a:path>
                </a:pathLst>
              </a:cu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29" name="Text Box 240"/>
              <p:cNvSpPr txBox="1">
                <a:spLocks noChangeArrowheads="1"/>
              </p:cNvSpPr>
              <p:nvPr/>
            </p:nvSpPr>
            <p:spPr bwMode="auto">
              <a:xfrm>
                <a:off x="2122" y="3471"/>
                <a:ext cx="174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000" b="1"/>
                  <a:t>A</a:t>
                </a:r>
              </a:p>
            </p:txBody>
          </p:sp>
          <p:sp>
            <p:nvSpPr>
              <p:cNvPr id="17530" name="Text Box 241"/>
              <p:cNvSpPr txBox="1">
                <a:spLocks noChangeArrowheads="1"/>
              </p:cNvSpPr>
              <p:nvPr/>
            </p:nvSpPr>
            <p:spPr bwMode="auto">
              <a:xfrm>
                <a:off x="1635" y="3895"/>
                <a:ext cx="178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000" b="1"/>
                  <a:t>O</a:t>
                </a:r>
              </a:p>
            </p:txBody>
          </p:sp>
          <p:sp>
            <p:nvSpPr>
              <p:cNvPr id="17531" name="Text Box 242"/>
              <p:cNvSpPr txBox="1">
                <a:spLocks noChangeArrowheads="1"/>
              </p:cNvSpPr>
              <p:nvPr/>
            </p:nvSpPr>
            <p:spPr bwMode="auto">
              <a:xfrm>
                <a:off x="2281" y="3249"/>
                <a:ext cx="174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000" b="1"/>
                  <a:t>C</a:t>
                </a:r>
              </a:p>
            </p:txBody>
          </p:sp>
          <p:sp>
            <p:nvSpPr>
              <p:cNvPr id="17532" name="Text Box 243"/>
              <p:cNvSpPr txBox="1">
                <a:spLocks noChangeArrowheads="1"/>
              </p:cNvSpPr>
              <p:nvPr/>
            </p:nvSpPr>
            <p:spPr bwMode="auto">
              <a:xfrm>
                <a:off x="2289" y="3375"/>
                <a:ext cx="174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000" b="1"/>
                  <a:t>D</a:t>
                </a:r>
              </a:p>
            </p:txBody>
          </p:sp>
          <p:sp>
            <p:nvSpPr>
              <p:cNvPr id="17533" name="Line 244"/>
              <p:cNvSpPr>
                <a:spLocks noChangeShapeType="1"/>
              </p:cNvSpPr>
              <p:nvPr/>
            </p:nvSpPr>
            <p:spPr bwMode="auto">
              <a:xfrm flipV="1">
                <a:off x="1724" y="3444"/>
                <a:ext cx="557" cy="4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7534" name="Group 245"/>
              <p:cNvGrpSpPr>
                <a:grpSpLocks/>
              </p:cNvGrpSpPr>
              <p:nvPr/>
            </p:nvGrpSpPr>
            <p:grpSpPr bwMode="auto">
              <a:xfrm rot="19372026" flipH="1">
                <a:off x="1500" y="3192"/>
                <a:ext cx="557" cy="561"/>
                <a:chOff x="209" y="3406"/>
                <a:chExt cx="558" cy="556"/>
              </a:xfrm>
            </p:grpSpPr>
            <p:sp>
              <p:nvSpPr>
                <p:cNvPr id="17536" name="Freeform 246"/>
                <p:cNvSpPr>
                  <a:spLocks/>
                </p:cNvSpPr>
                <p:nvPr/>
              </p:nvSpPr>
              <p:spPr bwMode="auto">
                <a:xfrm>
                  <a:off x="482" y="3406"/>
                  <a:ext cx="278" cy="554"/>
                </a:xfrm>
                <a:custGeom>
                  <a:avLst/>
                  <a:gdLst>
                    <a:gd name="T0" fmla="*/ 8 w 278"/>
                    <a:gd name="T1" fmla="*/ 266 h 554"/>
                    <a:gd name="T2" fmla="*/ 150 w 278"/>
                    <a:gd name="T3" fmla="*/ 554 h 554"/>
                    <a:gd name="T4" fmla="*/ 278 w 278"/>
                    <a:gd name="T5" fmla="*/ 554 h 554"/>
                    <a:gd name="T6" fmla="*/ 62 w 278"/>
                    <a:gd name="T7" fmla="*/ 6 h 554"/>
                    <a:gd name="T8" fmla="*/ 0 w 278"/>
                    <a:gd name="T9" fmla="*/ 0 h 554"/>
                    <a:gd name="T10" fmla="*/ 8 w 278"/>
                    <a:gd name="T11" fmla="*/ 266 h 55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78"/>
                    <a:gd name="T19" fmla="*/ 0 h 554"/>
                    <a:gd name="T20" fmla="*/ 278 w 278"/>
                    <a:gd name="T21" fmla="*/ 554 h 55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78" h="554">
                      <a:moveTo>
                        <a:pt x="8" y="266"/>
                      </a:moveTo>
                      <a:lnTo>
                        <a:pt x="150" y="554"/>
                      </a:lnTo>
                      <a:lnTo>
                        <a:pt x="278" y="554"/>
                      </a:lnTo>
                      <a:lnTo>
                        <a:pt x="62" y="6"/>
                      </a:lnTo>
                      <a:lnTo>
                        <a:pt x="0" y="0"/>
                      </a:lnTo>
                      <a:lnTo>
                        <a:pt x="8" y="266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37" name="Rectangle 247"/>
                <p:cNvSpPr>
                  <a:spLocks noChangeArrowheads="1"/>
                </p:cNvSpPr>
                <p:nvPr/>
              </p:nvSpPr>
              <p:spPr bwMode="auto">
                <a:xfrm>
                  <a:off x="488" y="3822"/>
                  <a:ext cx="139" cy="1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20000"/>
                    </a:spcBef>
                  </a:pPr>
                  <a:endParaRPr lang="vi-VN" altLang="en-US" sz="400"/>
                </a:p>
              </p:txBody>
            </p:sp>
            <p:sp>
              <p:nvSpPr>
                <p:cNvPr id="17538" name="Rectangle 248"/>
                <p:cNvSpPr>
                  <a:spLocks noChangeArrowheads="1"/>
                </p:cNvSpPr>
                <p:nvPr/>
              </p:nvSpPr>
              <p:spPr bwMode="auto">
                <a:xfrm>
                  <a:off x="348" y="3822"/>
                  <a:ext cx="140" cy="1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20000"/>
                    </a:spcBef>
                  </a:pPr>
                  <a:endParaRPr lang="vi-VN" altLang="en-US" sz="400"/>
                </a:p>
              </p:txBody>
            </p:sp>
            <p:sp>
              <p:nvSpPr>
                <p:cNvPr id="17539" name="Rectangle 249"/>
                <p:cNvSpPr>
                  <a:spLocks noChangeArrowheads="1"/>
                </p:cNvSpPr>
                <p:nvPr/>
              </p:nvSpPr>
              <p:spPr bwMode="auto">
                <a:xfrm>
                  <a:off x="209" y="3822"/>
                  <a:ext cx="139" cy="1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20000"/>
                    </a:spcBef>
                  </a:pPr>
                  <a:endParaRPr lang="vi-VN" altLang="en-US" sz="400"/>
                </a:p>
              </p:txBody>
            </p:sp>
            <p:sp>
              <p:nvSpPr>
                <p:cNvPr id="17540" name="Rectangle 250"/>
                <p:cNvSpPr>
                  <a:spLocks noChangeArrowheads="1"/>
                </p:cNvSpPr>
                <p:nvPr/>
              </p:nvSpPr>
              <p:spPr bwMode="auto">
                <a:xfrm>
                  <a:off x="488" y="3682"/>
                  <a:ext cx="139" cy="1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20000"/>
                    </a:spcBef>
                  </a:pPr>
                  <a:endParaRPr lang="vi-VN" altLang="en-US" sz="400"/>
                </a:p>
              </p:txBody>
            </p:sp>
            <p:sp>
              <p:nvSpPr>
                <p:cNvPr id="17541" name="Rectangle 251"/>
                <p:cNvSpPr>
                  <a:spLocks noChangeArrowheads="1"/>
                </p:cNvSpPr>
                <p:nvPr/>
              </p:nvSpPr>
              <p:spPr bwMode="auto">
                <a:xfrm>
                  <a:off x="348" y="3682"/>
                  <a:ext cx="140" cy="1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20000"/>
                    </a:spcBef>
                  </a:pPr>
                  <a:endParaRPr lang="vi-VN" altLang="en-US" sz="400"/>
                </a:p>
              </p:txBody>
            </p:sp>
            <p:sp>
              <p:nvSpPr>
                <p:cNvPr id="17542" name="Rectangle 252"/>
                <p:cNvSpPr>
                  <a:spLocks noChangeArrowheads="1"/>
                </p:cNvSpPr>
                <p:nvPr/>
              </p:nvSpPr>
              <p:spPr bwMode="auto">
                <a:xfrm>
                  <a:off x="209" y="3682"/>
                  <a:ext cx="139" cy="1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20000"/>
                    </a:spcBef>
                  </a:pPr>
                  <a:endParaRPr lang="vi-VN" altLang="en-US" sz="400"/>
                </a:p>
              </p:txBody>
            </p:sp>
            <p:sp>
              <p:nvSpPr>
                <p:cNvPr id="17543" name="Rectangle 253"/>
                <p:cNvSpPr>
                  <a:spLocks noChangeArrowheads="1"/>
                </p:cNvSpPr>
                <p:nvPr/>
              </p:nvSpPr>
              <p:spPr bwMode="auto">
                <a:xfrm>
                  <a:off x="348" y="3542"/>
                  <a:ext cx="140" cy="1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20000"/>
                    </a:spcBef>
                  </a:pPr>
                  <a:endParaRPr lang="vi-VN" altLang="en-US" sz="400"/>
                </a:p>
              </p:txBody>
            </p:sp>
            <p:sp>
              <p:nvSpPr>
                <p:cNvPr id="17544" name="Rectangle 254"/>
                <p:cNvSpPr>
                  <a:spLocks noChangeArrowheads="1"/>
                </p:cNvSpPr>
                <p:nvPr/>
              </p:nvSpPr>
              <p:spPr bwMode="auto">
                <a:xfrm>
                  <a:off x="209" y="3542"/>
                  <a:ext cx="139" cy="1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20000"/>
                    </a:spcBef>
                  </a:pPr>
                  <a:endParaRPr lang="vi-VN" altLang="en-US" sz="400"/>
                </a:p>
              </p:txBody>
            </p:sp>
            <p:sp>
              <p:nvSpPr>
                <p:cNvPr id="17545" name="Rectangle 255"/>
                <p:cNvSpPr>
                  <a:spLocks noChangeArrowheads="1"/>
                </p:cNvSpPr>
                <p:nvPr/>
              </p:nvSpPr>
              <p:spPr bwMode="auto">
                <a:xfrm>
                  <a:off x="348" y="3412"/>
                  <a:ext cx="140" cy="13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20000"/>
                    </a:spcBef>
                  </a:pPr>
                  <a:endParaRPr lang="vi-VN" altLang="en-US" sz="400"/>
                </a:p>
              </p:txBody>
            </p:sp>
            <p:sp>
              <p:nvSpPr>
                <p:cNvPr id="17546" name="Rectangle 256"/>
                <p:cNvSpPr>
                  <a:spLocks noChangeArrowheads="1"/>
                </p:cNvSpPr>
                <p:nvPr/>
              </p:nvSpPr>
              <p:spPr bwMode="auto">
                <a:xfrm>
                  <a:off x="209" y="3412"/>
                  <a:ext cx="139" cy="13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20000"/>
                    </a:spcBef>
                  </a:pPr>
                  <a:endParaRPr lang="vi-VN" altLang="en-US" sz="400"/>
                </a:p>
              </p:txBody>
            </p:sp>
            <p:sp>
              <p:nvSpPr>
                <p:cNvPr id="17547" name="Freeform 257"/>
                <p:cNvSpPr>
                  <a:spLocks/>
                </p:cNvSpPr>
                <p:nvPr/>
              </p:nvSpPr>
              <p:spPr bwMode="auto">
                <a:xfrm>
                  <a:off x="209" y="3410"/>
                  <a:ext cx="337" cy="2"/>
                </a:xfrm>
                <a:custGeom>
                  <a:avLst/>
                  <a:gdLst>
                    <a:gd name="T0" fmla="*/ 0 w 337"/>
                    <a:gd name="T1" fmla="*/ 2 h 2"/>
                    <a:gd name="T2" fmla="*/ 337 w 337"/>
                    <a:gd name="T3" fmla="*/ 0 h 2"/>
                    <a:gd name="T4" fmla="*/ 0 60000 65536"/>
                    <a:gd name="T5" fmla="*/ 0 60000 65536"/>
                    <a:gd name="T6" fmla="*/ 0 w 337"/>
                    <a:gd name="T7" fmla="*/ 0 h 2"/>
                    <a:gd name="T8" fmla="*/ 337 w 337"/>
                    <a:gd name="T9" fmla="*/ 2 h 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37" h="2">
                      <a:moveTo>
                        <a:pt x="0" y="2"/>
                      </a:moveTo>
                      <a:lnTo>
                        <a:pt x="337" y="0"/>
                      </a:lnTo>
                    </a:path>
                  </a:pathLst>
                </a:cu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48" name="Freeform 258"/>
                <p:cNvSpPr>
                  <a:spLocks/>
                </p:cNvSpPr>
                <p:nvPr/>
              </p:nvSpPr>
              <p:spPr bwMode="auto">
                <a:xfrm>
                  <a:off x="209" y="3542"/>
                  <a:ext cx="391" cy="1"/>
                </a:xfrm>
                <a:custGeom>
                  <a:avLst/>
                  <a:gdLst>
                    <a:gd name="T0" fmla="*/ 0 w 391"/>
                    <a:gd name="T1" fmla="*/ 0 h 1"/>
                    <a:gd name="T2" fmla="*/ 391 w 391"/>
                    <a:gd name="T3" fmla="*/ 0 h 1"/>
                    <a:gd name="T4" fmla="*/ 0 60000 65536"/>
                    <a:gd name="T5" fmla="*/ 0 60000 65536"/>
                    <a:gd name="T6" fmla="*/ 0 w 391"/>
                    <a:gd name="T7" fmla="*/ 0 h 1"/>
                    <a:gd name="T8" fmla="*/ 391 w 391"/>
                    <a:gd name="T9" fmla="*/ 1 h 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91" h="1">
                      <a:moveTo>
                        <a:pt x="0" y="0"/>
                      </a:moveTo>
                      <a:lnTo>
                        <a:pt x="391" y="0"/>
                      </a:lnTo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49" name="Freeform 259"/>
                <p:cNvSpPr>
                  <a:spLocks/>
                </p:cNvSpPr>
                <p:nvPr/>
              </p:nvSpPr>
              <p:spPr bwMode="auto">
                <a:xfrm>
                  <a:off x="209" y="3680"/>
                  <a:ext cx="441" cy="2"/>
                </a:xfrm>
                <a:custGeom>
                  <a:avLst/>
                  <a:gdLst>
                    <a:gd name="T0" fmla="*/ 0 w 441"/>
                    <a:gd name="T1" fmla="*/ 2 h 2"/>
                    <a:gd name="T2" fmla="*/ 441 w 441"/>
                    <a:gd name="T3" fmla="*/ 0 h 2"/>
                    <a:gd name="T4" fmla="*/ 0 60000 65536"/>
                    <a:gd name="T5" fmla="*/ 0 60000 65536"/>
                    <a:gd name="T6" fmla="*/ 0 w 441"/>
                    <a:gd name="T7" fmla="*/ 0 h 2"/>
                    <a:gd name="T8" fmla="*/ 441 w 441"/>
                    <a:gd name="T9" fmla="*/ 2 h 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41" h="2">
                      <a:moveTo>
                        <a:pt x="0" y="2"/>
                      </a:moveTo>
                      <a:lnTo>
                        <a:pt x="441" y="0"/>
                      </a:lnTo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50" name="Freeform 260"/>
                <p:cNvSpPr>
                  <a:spLocks/>
                </p:cNvSpPr>
                <p:nvPr/>
              </p:nvSpPr>
              <p:spPr bwMode="auto">
                <a:xfrm>
                  <a:off x="209" y="3820"/>
                  <a:ext cx="497" cy="2"/>
                </a:xfrm>
                <a:custGeom>
                  <a:avLst/>
                  <a:gdLst>
                    <a:gd name="T0" fmla="*/ 0 w 497"/>
                    <a:gd name="T1" fmla="*/ 2 h 2"/>
                    <a:gd name="T2" fmla="*/ 497 w 497"/>
                    <a:gd name="T3" fmla="*/ 0 h 2"/>
                    <a:gd name="T4" fmla="*/ 0 60000 65536"/>
                    <a:gd name="T5" fmla="*/ 0 60000 65536"/>
                    <a:gd name="T6" fmla="*/ 0 w 497"/>
                    <a:gd name="T7" fmla="*/ 0 h 2"/>
                    <a:gd name="T8" fmla="*/ 497 w 497"/>
                    <a:gd name="T9" fmla="*/ 2 h 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97" h="2">
                      <a:moveTo>
                        <a:pt x="0" y="2"/>
                      </a:moveTo>
                      <a:lnTo>
                        <a:pt x="497" y="0"/>
                      </a:lnTo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51" name="Line 261"/>
                <p:cNvSpPr>
                  <a:spLocks noChangeShapeType="1"/>
                </p:cNvSpPr>
                <p:nvPr/>
              </p:nvSpPr>
              <p:spPr bwMode="auto">
                <a:xfrm>
                  <a:off x="209" y="3962"/>
                  <a:ext cx="556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52" name="Line 262"/>
                <p:cNvSpPr>
                  <a:spLocks noChangeShapeType="1"/>
                </p:cNvSpPr>
                <p:nvPr/>
              </p:nvSpPr>
              <p:spPr bwMode="auto">
                <a:xfrm>
                  <a:off x="209" y="3412"/>
                  <a:ext cx="0" cy="55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53" name="Line 263"/>
                <p:cNvSpPr>
                  <a:spLocks noChangeShapeType="1"/>
                </p:cNvSpPr>
                <p:nvPr/>
              </p:nvSpPr>
              <p:spPr bwMode="auto">
                <a:xfrm>
                  <a:off x="348" y="3412"/>
                  <a:ext cx="0" cy="5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54" name="Line 264"/>
                <p:cNvSpPr>
                  <a:spLocks noChangeShapeType="1"/>
                </p:cNvSpPr>
                <p:nvPr/>
              </p:nvSpPr>
              <p:spPr bwMode="auto">
                <a:xfrm>
                  <a:off x="488" y="3412"/>
                  <a:ext cx="0" cy="5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55" name="Freeform 265"/>
                <p:cNvSpPr>
                  <a:spLocks/>
                </p:cNvSpPr>
                <p:nvPr/>
              </p:nvSpPr>
              <p:spPr bwMode="auto">
                <a:xfrm>
                  <a:off x="626" y="3618"/>
                  <a:ext cx="2" cy="344"/>
                </a:xfrm>
                <a:custGeom>
                  <a:avLst/>
                  <a:gdLst>
                    <a:gd name="T0" fmla="*/ 0 w 2"/>
                    <a:gd name="T1" fmla="*/ 0 h 344"/>
                    <a:gd name="T2" fmla="*/ 2 w 2"/>
                    <a:gd name="T3" fmla="*/ 344 h 344"/>
                    <a:gd name="T4" fmla="*/ 0 60000 65536"/>
                    <a:gd name="T5" fmla="*/ 0 60000 65536"/>
                    <a:gd name="T6" fmla="*/ 0 w 2"/>
                    <a:gd name="T7" fmla="*/ 0 h 344"/>
                    <a:gd name="T8" fmla="*/ 2 w 2"/>
                    <a:gd name="T9" fmla="*/ 344 h 34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" h="344">
                      <a:moveTo>
                        <a:pt x="0" y="0"/>
                      </a:moveTo>
                      <a:lnTo>
                        <a:pt x="2" y="344"/>
                      </a:lnTo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56" name="Freeform 266"/>
                <p:cNvSpPr>
                  <a:spLocks/>
                </p:cNvSpPr>
                <p:nvPr/>
              </p:nvSpPr>
              <p:spPr bwMode="auto">
                <a:xfrm>
                  <a:off x="548" y="3410"/>
                  <a:ext cx="219" cy="552"/>
                </a:xfrm>
                <a:custGeom>
                  <a:avLst/>
                  <a:gdLst>
                    <a:gd name="T0" fmla="*/ 0 w 219"/>
                    <a:gd name="T1" fmla="*/ 0 h 552"/>
                    <a:gd name="T2" fmla="*/ 219 w 219"/>
                    <a:gd name="T3" fmla="*/ 552 h 552"/>
                    <a:gd name="T4" fmla="*/ 0 60000 65536"/>
                    <a:gd name="T5" fmla="*/ 0 60000 65536"/>
                    <a:gd name="T6" fmla="*/ 0 w 219"/>
                    <a:gd name="T7" fmla="*/ 0 h 552"/>
                    <a:gd name="T8" fmla="*/ 219 w 219"/>
                    <a:gd name="T9" fmla="*/ 552 h 55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9" h="552">
                      <a:moveTo>
                        <a:pt x="0" y="0"/>
                      </a:moveTo>
                      <a:lnTo>
                        <a:pt x="219" y="552"/>
                      </a:lnTo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535" name="Freeform 267"/>
              <p:cNvSpPr>
                <a:spLocks/>
              </p:cNvSpPr>
              <p:nvPr/>
            </p:nvSpPr>
            <p:spPr bwMode="auto">
              <a:xfrm>
                <a:off x="1731" y="3188"/>
                <a:ext cx="181" cy="670"/>
              </a:xfrm>
              <a:custGeom>
                <a:avLst/>
                <a:gdLst>
                  <a:gd name="T0" fmla="*/ 181 w 181"/>
                  <a:gd name="T1" fmla="*/ 0 h 670"/>
                  <a:gd name="T2" fmla="*/ 0 w 181"/>
                  <a:gd name="T3" fmla="*/ 670 h 670"/>
                  <a:gd name="T4" fmla="*/ 0 60000 65536"/>
                  <a:gd name="T5" fmla="*/ 0 60000 65536"/>
                  <a:gd name="T6" fmla="*/ 0 w 181"/>
                  <a:gd name="T7" fmla="*/ 0 h 670"/>
                  <a:gd name="T8" fmla="*/ 181 w 181"/>
                  <a:gd name="T9" fmla="*/ 670 h 67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81" h="670">
                    <a:moveTo>
                      <a:pt x="181" y="0"/>
                    </a:moveTo>
                    <a:lnTo>
                      <a:pt x="0" y="670"/>
                    </a:lnTo>
                  </a:path>
                </a:pathLst>
              </a:custGeom>
              <a:noFill/>
              <a:ln w="12700">
                <a:solidFill>
                  <a:srgbClr val="9900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508" name="Line 268"/>
            <p:cNvSpPr>
              <a:spLocks noChangeShapeType="1"/>
            </p:cNvSpPr>
            <p:nvPr/>
          </p:nvSpPr>
          <p:spPr bwMode="auto">
            <a:xfrm flipV="1">
              <a:off x="1509" y="3626"/>
              <a:ext cx="174" cy="8"/>
            </a:xfrm>
            <a:prstGeom prst="line">
              <a:avLst/>
            </a:prstGeom>
            <a:noFill/>
            <a:ln w="9525">
              <a:solidFill>
                <a:srgbClr val="99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429" name="Text Box 269"/>
          <p:cNvSpPr txBox="1">
            <a:spLocks noChangeArrowheads="1"/>
          </p:cNvSpPr>
          <p:nvPr/>
        </p:nvSpPr>
        <p:spPr bwMode="auto">
          <a:xfrm>
            <a:off x="468313" y="6386513"/>
            <a:ext cx="7254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400" b="1"/>
              <a:t>Hình 4</a:t>
            </a:r>
          </a:p>
        </p:txBody>
      </p:sp>
      <p:grpSp>
        <p:nvGrpSpPr>
          <p:cNvPr id="17430" name="Group 270"/>
          <p:cNvGrpSpPr>
            <a:grpSpLocks/>
          </p:cNvGrpSpPr>
          <p:nvPr/>
        </p:nvGrpSpPr>
        <p:grpSpPr bwMode="auto">
          <a:xfrm>
            <a:off x="2667000" y="4876800"/>
            <a:ext cx="984250" cy="1695450"/>
            <a:chOff x="1670" y="3040"/>
            <a:chExt cx="620" cy="1068"/>
          </a:xfrm>
        </p:grpSpPr>
        <p:sp>
          <p:nvSpPr>
            <p:cNvPr id="17480" name="Text Box 271"/>
            <p:cNvSpPr txBox="1">
              <a:spLocks noChangeArrowheads="1"/>
            </p:cNvSpPr>
            <p:nvPr/>
          </p:nvSpPr>
          <p:spPr bwMode="auto">
            <a:xfrm>
              <a:off x="2026" y="3040"/>
              <a:ext cx="17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000" b="1"/>
                <a:t>C</a:t>
              </a:r>
            </a:p>
          </p:txBody>
        </p:sp>
        <p:grpSp>
          <p:nvGrpSpPr>
            <p:cNvPr id="17481" name="Group 272"/>
            <p:cNvGrpSpPr>
              <a:grpSpLocks/>
            </p:cNvGrpSpPr>
            <p:nvPr/>
          </p:nvGrpSpPr>
          <p:grpSpPr bwMode="auto">
            <a:xfrm>
              <a:off x="1670" y="3176"/>
              <a:ext cx="620" cy="932"/>
              <a:chOff x="1670" y="3212"/>
              <a:chExt cx="620" cy="932"/>
            </a:xfrm>
          </p:grpSpPr>
          <p:sp>
            <p:nvSpPr>
              <p:cNvPr id="17482" name="Text Box 273"/>
              <p:cNvSpPr txBox="1">
                <a:spLocks noChangeArrowheads="1"/>
              </p:cNvSpPr>
              <p:nvPr/>
            </p:nvSpPr>
            <p:spPr bwMode="auto">
              <a:xfrm>
                <a:off x="2082" y="3357"/>
                <a:ext cx="174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000" b="1"/>
                  <a:t>A</a:t>
                </a:r>
              </a:p>
            </p:txBody>
          </p:sp>
          <p:sp>
            <p:nvSpPr>
              <p:cNvPr id="17483" name="Text Box 274"/>
              <p:cNvSpPr txBox="1">
                <a:spLocks noChangeArrowheads="1"/>
              </p:cNvSpPr>
              <p:nvPr/>
            </p:nvSpPr>
            <p:spPr bwMode="auto">
              <a:xfrm rot="-654521">
                <a:off x="1788" y="3990"/>
                <a:ext cx="178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000" b="1"/>
                  <a:t>O</a:t>
                </a:r>
              </a:p>
            </p:txBody>
          </p:sp>
          <p:sp>
            <p:nvSpPr>
              <p:cNvPr id="17484" name="Text Box 275"/>
              <p:cNvSpPr txBox="1">
                <a:spLocks noChangeArrowheads="1"/>
              </p:cNvSpPr>
              <p:nvPr/>
            </p:nvSpPr>
            <p:spPr bwMode="auto">
              <a:xfrm>
                <a:off x="2116" y="3256"/>
                <a:ext cx="174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000" b="1"/>
                  <a:t>D</a:t>
                </a:r>
              </a:p>
            </p:txBody>
          </p:sp>
          <p:grpSp>
            <p:nvGrpSpPr>
              <p:cNvPr id="17485" name="Group 276"/>
              <p:cNvGrpSpPr>
                <a:grpSpLocks/>
              </p:cNvGrpSpPr>
              <p:nvPr/>
            </p:nvGrpSpPr>
            <p:grpSpPr bwMode="auto">
              <a:xfrm rot="212374">
                <a:off x="1670" y="3212"/>
                <a:ext cx="464" cy="775"/>
                <a:chOff x="910" y="1289"/>
                <a:chExt cx="965" cy="1567"/>
              </a:xfrm>
            </p:grpSpPr>
            <p:grpSp>
              <p:nvGrpSpPr>
                <p:cNvPr id="17486" name="Group 277"/>
                <p:cNvGrpSpPr>
                  <a:grpSpLocks/>
                </p:cNvGrpSpPr>
                <p:nvPr/>
              </p:nvGrpSpPr>
              <p:grpSpPr bwMode="auto">
                <a:xfrm>
                  <a:off x="965" y="1704"/>
                  <a:ext cx="848" cy="1152"/>
                  <a:chOff x="2191" y="1386"/>
                  <a:chExt cx="848" cy="1152"/>
                </a:xfrm>
              </p:grpSpPr>
              <p:grpSp>
                <p:nvGrpSpPr>
                  <p:cNvPr id="17498" name="Group 278"/>
                  <p:cNvGrpSpPr>
                    <a:grpSpLocks/>
                  </p:cNvGrpSpPr>
                  <p:nvPr/>
                </p:nvGrpSpPr>
                <p:grpSpPr bwMode="auto">
                  <a:xfrm>
                    <a:off x="2191" y="1386"/>
                    <a:ext cx="848" cy="1152"/>
                    <a:chOff x="2396" y="1797"/>
                    <a:chExt cx="848" cy="1152"/>
                  </a:xfrm>
                </p:grpSpPr>
                <p:grpSp>
                  <p:nvGrpSpPr>
                    <p:cNvPr id="17501" name="Group 27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96" y="1797"/>
                      <a:ext cx="848" cy="1152"/>
                      <a:chOff x="2396" y="1797"/>
                      <a:chExt cx="848" cy="1152"/>
                    </a:xfrm>
                  </p:grpSpPr>
                  <p:sp>
                    <p:nvSpPr>
                      <p:cNvPr id="17503" name="AutoShape 2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96" y="1797"/>
                        <a:ext cx="848" cy="1152"/>
                      </a:xfrm>
                      <a:prstGeom prst="flowChartMerge">
                        <a:avLst/>
                      </a:prstGeom>
                      <a:solidFill>
                        <a:schemeClr val="bg1"/>
                      </a:solidFill>
                      <a:ln w="9525" algn="ctr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/>
                      </a:p>
                    </p:txBody>
                  </p:sp>
                  <p:sp>
                    <p:nvSpPr>
                      <p:cNvPr id="17504" name="Line 28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505" y="2089"/>
                        <a:ext cx="62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7505" name="Line 28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610" y="2378"/>
                        <a:ext cx="420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7506" name="Line 28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716" y="2669"/>
                        <a:ext cx="207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7502" name="Line 28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21" y="1797"/>
                      <a:ext cx="0" cy="114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7499" name="Line 285"/>
                  <p:cNvSpPr>
                    <a:spLocks noChangeShapeType="1"/>
                  </p:cNvSpPr>
                  <p:nvPr/>
                </p:nvSpPr>
                <p:spPr bwMode="auto">
                  <a:xfrm>
                    <a:off x="2333" y="1386"/>
                    <a:ext cx="0" cy="38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500" name="Line 286"/>
                  <p:cNvSpPr>
                    <a:spLocks noChangeShapeType="1"/>
                  </p:cNvSpPr>
                  <p:nvPr/>
                </p:nvSpPr>
                <p:spPr bwMode="auto">
                  <a:xfrm>
                    <a:off x="2895" y="1387"/>
                    <a:ext cx="0" cy="38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7487" name="Freeform 287"/>
                <p:cNvSpPr>
                  <a:spLocks/>
                </p:cNvSpPr>
                <p:nvPr/>
              </p:nvSpPr>
              <p:spPr bwMode="auto">
                <a:xfrm>
                  <a:off x="912" y="1313"/>
                  <a:ext cx="897" cy="387"/>
                </a:xfrm>
                <a:custGeom>
                  <a:avLst/>
                  <a:gdLst>
                    <a:gd name="T0" fmla="*/ 51 w 897"/>
                    <a:gd name="T1" fmla="*/ 387 h 387"/>
                    <a:gd name="T2" fmla="*/ 0 w 897"/>
                    <a:gd name="T3" fmla="*/ 257 h 387"/>
                    <a:gd name="T4" fmla="*/ 147 w 897"/>
                    <a:gd name="T5" fmla="*/ 0 h 387"/>
                    <a:gd name="T6" fmla="*/ 897 w 897"/>
                    <a:gd name="T7" fmla="*/ 387 h 387"/>
                    <a:gd name="T8" fmla="*/ 51 w 897"/>
                    <a:gd name="T9" fmla="*/ 387 h 38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97"/>
                    <a:gd name="T16" fmla="*/ 0 h 387"/>
                    <a:gd name="T17" fmla="*/ 897 w 897"/>
                    <a:gd name="T18" fmla="*/ 387 h 38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97" h="387">
                      <a:moveTo>
                        <a:pt x="51" y="387"/>
                      </a:moveTo>
                      <a:lnTo>
                        <a:pt x="0" y="257"/>
                      </a:lnTo>
                      <a:lnTo>
                        <a:pt x="147" y="0"/>
                      </a:lnTo>
                      <a:lnTo>
                        <a:pt x="897" y="387"/>
                      </a:lnTo>
                      <a:lnTo>
                        <a:pt x="51" y="387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88" name="Line 288"/>
                <p:cNvSpPr>
                  <a:spLocks noChangeShapeType="1"/>
                </p:cNvSpPr>
                <p:nvPr/>
              </p:nvSpPr>
              <p:spPr bwMode="auto">
                <a:xfrm flipH="1">
                  <a:off x="1516" y="1577"/>
                  <a:ext cx="58" cy="12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7489" name="Group 289"/>
                <p:cNvGrpSpPr>
                  <a:grpSpLocks/>
                </p:cNvGrpSpPr>
                <p:nvPr/>
              </p:nvGrpSpPr>
              <p:grpSpPr bwMode="auto">
                <a:xfrm>
                  <a:off x="1405" y="1312"/>
                  <a:ext cx="470" cy="395"/>
                  <a:chOff x="2868" y="297"/>
                  <a:chExt cx="470" cy="395"/>
                </a:xfrm>
              </p:grpSpPr>
              <p:grpSp>
                <p:nvGrpSpPr>
                  <p:cNvPr id="17494" name="Group 290"/>
                  <p:cNvGrpSpPr>
                    <a:grpSpLocks/>
                  </p:cNvGrpSpPr>
                  <p:nvPr/>
                </p:nvGrpSpPr>
                <p:grpSpPr bwMode="auto">
                  <a:xfrm>
                    <a:off x="2868" y="297"/>
                    <a:ext cx="470" cy="395"/>
                    <a:chOff x="2487" y="344"/>
                    <a:chExt cx="470" cy="395"/>
                  </a:xfrm>
                </p:grpSpPr>
                <p:sp>
                  <p:nvSpPr>
                    <p:cNvPr id="17496" name="Freeform 291"/>
                    <p:cNvSpPr>
                      <a:spLocks/>
                    </p:cNvSpPr>
                    <p:nvPr/>
                  </p:nvSpPr>
                  <p:spPr bwMode="auto">
                    <a:xfrm>
                      <a:off x="2487" y="344"/>
                      <a:ext cx="470" cy="395"/>
                    </a:xfrm>
                    <a:custGeom>
                      <a:avLst/>
                      <a:gdLst>
                        <a:gd name="T0" fmla="*/ 0 w 470"/>
                        <a:gd name="T1" fmla="*/ 183 h 395"/>
                        <a:gd name="T2" fmla="*/ 335 w 470"/>
                        <a:gd name="T3" fmla="*/ 0 h 395"/>
                        <a:gd name="T4" fmla="*/ 470 w 470"/>
                        <a:gd name="T5" fmla="*/ 255 h 395"/>
                        <a:gd name="T6" fmla="*/ 408 w 470"/>
                        <a:gd name="T7" fmla="*/ 395 h 395"/>
                        <a:gd name="T8" fmla="*/ 0 w 470"/>
                        <a:gd name="T9" fmla="*/ 183 h 39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470"/>
                        <a:gd name="T16" fmla="*/ 0 h 395"/>
                        <a:gd name="T17" fmla="*/ 470 w 470"/>
                        <a:gd name="T18" fmla="*/ 395 h 395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470" h="395">
                          <a:moveTo>
                            <a:pt x="0" y="183"/>
                          </a:moveTo>
                          <a:lnTo>
                            <a:pt x="335" y="0"/>
                          </a:lnTo>
                          <a:lnTo>
                            <a:pt x="470" y="255"/>
                          </a:lnTo>
                          <a:lnTo>
                            <a:pt x="408" y="395"/>
                          </a:lnTo>
                          <a:lnTo>
                            <a:pt x="0" y="183"/>
                          </a:ln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7497" name="Freeform 292"/>
                    <p:cNvSpPr>
                      <a:spLocks/>
                    </p:cNvSpPr>
                    <p:nvPr/>
                  </p:nvSpPr>
                  <p:spPr bwMode="auto">
                    <a:xfrm>
                      <a:off x="2795" y="598"/>
                      <a:ext cx="161" cy="86"/>
                    </a:xfrm>
                    <a:custGeom>
                      <a:avLst/>
                      <a:gdLst>
                        <a:gd name="T0" fmla="*/ 161 w 161"/>
                        <a:gd name="T1" fmla="*/ 0 h 86"/>
                        <a:gd name="T2" fmla="*/ 0 w 161"/>
                        <a:gd name="T3" fmla="*/ 86 h 86"/>
                        <a:gd name="T4" fmla="*/ 0 60000 65536"/>
                        <a:gd name="T5" fmla="*/ 0 60000 65536"/>
                        <a:gd name="T6" fmla="*/ 0 w 161"/>
                        <a:gd name="T7" fmla="*/ 0 h 86"/>
                        <a:gd name="T8" fmla="*/ 161 w 161"/>
                        <a:gd name="T9" fmla="*/ 86 h 86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61" h="86">
                          <a:moveTo>
                            <a:pt x="161" y="0"/>
                          </a:moveTo>
                          <a:lnTo>
                            <a:pt x="0" y="86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7495" name="Line 293"/>
                  <p:cNvSpPr>
                    <a:spLocks noChangeShapeType="1"/>
                  </p:cNvSpPr>
                  <p:nvPr/>
                </p:nvSpPr>
                <p:spPr bwMode="auto">
                  <a:xfrm>
                    <a:off x="2953" y="433"/>
                    <a:ext cx="60" cy="12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7490" name="Freeform 294"/>
                <p:cNvSpPr>
                  <a:spLocks/>
                </p:cNvSpPr>
                <p:nvPr/>
              </p:nvSpPr>
              <p:spPr bwMode="auto">
                <a:xfrm>
                  <a:off x="912" y="1311"/>
                  <a:ext cx="140" cy="253"/>
                </a:xfrm>
                <a:custGeom>
                  <a:avLst/>
                  <a:gdLst>
                    <a:gd name="T0" fmla="*/ 0 w 140"/>
                    <a:gd name="T1" fmla="*/ 253 h 253"/>
                    <a:gd name="T2" fmla="*/ 114 w 140"/>
                    <a:gd name="T3" fmla="*/ 0 h 253"/>
                    <a:gd name="T4" fmla="*/ 140 w 140"/>
                    <a:gd name="T5" fmla="*/ 14 h 253"/>
                    <a:gd name="T6" fmla="*/ 0 w 140"/>
                    <a:gd name="T7" fmla="*/ 253 h 25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40"/>
                    <a:gd name="T13" fmla="*/ 0 h 253"/>
                    <a:gd name="T14" fmla="*/ 140 w 140"/>
                    <a:gd name="T15" fmla="*/ 253 h 25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40" h="253">
                      <a:moveTo>
                        <a:pt x="0" y="253"/>
                      </a:moveTo>
                      <a:lnTo>
                        <a:pt x="114" y="0"/>
                      </a:lnTo>
                      <a:lnTo>
                        <a:pt x="140" y="14"/>
                      </a:lnTo>
                      <a:lnTo>
                        <a:pt x="0" y="253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91" name="Freeform 295"/>
                <p:cNvSpPr>
                  <a:spLocks/>
                </p:cNvSpPr>
                <p:nvPr/>
              </p:nvSpPr>
              <p:spPr bwMode="auto">
                <a:xfrm>
                  <a:off x="1424" y="1289"/>
                  <a:ext cx="308" cy="194"/>
                </a:xfrm>
                <a:custGeom>
                  <a:avLst/>
                  <a:gdLst>
                    <a:gd name="T0" fmla="*/ 0 w 308"/>
                    <a:gd name="T1" fmla="*/ 194 h 194"/>
                    <a:gd name="T2" fmla="*/ 293 w 308"/>
                    <a:gd name="T3" fmla="*/ 0 h 194"/>
                    <a:gd name="T4" fmla="*/ 308 w 308"/>
                    <a:gd name="T5" fmla="*/ 25 h 194"/>
                    <a:gd name="T6" fmla="*/ 0 w 308"/>
                    <a:gd name="T7" fmla="*/ 194 h 19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08"/>
                    <a:gd name="T13" fmla="*/ 0 h 194"/>
                    <a:gd name="T14" fmla="*/ 308 w 308"/>
                    <a:gd name="T15" fmla="*/ 194 h 19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08" h="194">
                      <a:moveTo>
                        <a:pt x="0" y="194"/>
                      </a:moveTo>
                      <a:lnTo>
                        <a:pt x="293" y="0"/>
                      </a:lnTo>
                      <a:lnTo>
                        <a:pt x="308" y="25"/>
                      </a:lnTo>
                      <a:lnTo>
                        <a:pt x="0" y="194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92" name="Freeform 296"/>
                <p:cNvSpPr>
                  <a:spLocks/>
                </p:cNvSpPr>
                <p:nvPr/>
              </p:nvSpPr>
              <p:spPr bwMode="auto">
                <a:xfrm>
                  <a:off x="1180" y="1446"/>
                  <a:ext cx="136" cy="252"/>
                </a:xfrm>
                <a:custGeom>
                  <a:avLst/>
                  <a:gdLst>
                    <a:gd name="T0" fmla="*/ 136 w 136"/>
                    <a:gd name="T1" fmla="*/ 0 h 252"/>
                    <a:gd name="T2" fmla="*/ 0 w 136"/>
                    <a:gd name="T3" fmla="*/ 252 h 252"/>
                    <a:gd name="T4" fmla="*/ 0 60000 65536"/>
                    <a:gd name="T5" fmla="*/ 0 60000 65536"/>
                    <a:gd name="T6" fmla="*/ 0 w 136"/>
                    <a:gd name="T7" fmla="*/ 0 h 252"/>
                    <a:gd name="T8" fmla="*/ 136 w 136"/>
                    <a:gd name="T9" fmla="*/ 252 h 25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36" h="252">
                      <a:moveTo>
                        <a:pt x="136" y="0"/>
                      </a:moveTo>
                      <a:lnTo>
                        <a:pt x="0" y="252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93" name="Freeform 297"/>
                <p:cNvSpPr>
                  <a:spLocks/>
                </p:cNvSpPr>
                <p:nvPr/>
              </p:nvSpPr>
              <p:spPr bwMode="auto">
                <a:xfrm>
                  <a:off x="910" y="1570"/>
                  <a:ext cx="269" cy="128"/>
                </a:xfrm>
                <a:custGeom>
                  <a:avLst/>
                  <a:gdLst>
                    <a:gd name="T0" fmla="*/ 0 w 269"/>
                    <a:gd name="T1" fmla="*/ 0 h 128"/>
                    <a:gd name="T2" fmla="*/ 269 w 269"/>
                    <a:gd name="T3" fmla="*/ 128 h 128"/>
                    <a:gd name="T4" fmla="*/ 0 60000 65536"/>
                    <a:gd name="T5" fmla="*/ 0 60000 65536"/>
                    <a:gd name="T6" fmla="*/ 0 w 269"/>
                    <a:gd name="T7" fmla="*/ 0 h 128"/>
                    <a:gd name="T8" fmla="*/ 269 w 269"/>
                    <a:gd name="T9" fmla="*/ 128 h 12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69" h="128">
                      <a:moveTo>
                        <a:pt x="0" y="0"/>
                      </a:moveTo>
                      <a:lnTo>
                        <a:pt x="269" y="128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7431" name="Text Box 298"/>
          <p:cNvSpPr txBox="1">
            <a:spLocks noChangeArrowheads="1"/>
          </p:cNvSpPr>
          <p:nvPr/>
        </p:nvSpPr>
        <p:spPr bwMode="auto">
          <a:xfrm>
            <a:off x="2584450" y="6411913"/>
            <a:ext cx="7254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400" b="1"/>
              <a:t>Hình 5</a:t>
            </a:r>
          </a:p>
        </p:txBody>
      </p:sp>
      <p:sp>
        <p:nvSpPr>
          <p:cNvPr id="17432" name="Line 299"/>
          <p:cNvSpPr>
            <a:spLocks noChangeShapeType="1"/>
          </p:cNvSpPr>
          <p:nvPr/>
        </p:nvSpPr>
        <p:spPr bwMode="auto">
          <a:xfrm>
            <a:off x="4648200" y="533400"/>
            <a:ext cx="50800" cy="63246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7433" name="Group 300"/>
          <p:cNvGrpSpPr>
            <a:grpSpLocks/>
          </p:cNvGrpSpPr>
          <p:nvPr/>
        </p:nvGrpSpPr>
        <p:grpSpPr bwMode="auto">
          <a:xfrm>
            <a:off x="5410200" y="1066800"/>
            <a:ext cx="984250" cy="1479550"/>
            <a:chOff x="1670" y="3212"/>
            <a:chExt cx="620" cy="932"/>
          </a:xfrm>
        </p:grpSpPr>
        <p:sp>
          <p:nvSpPr>
            <p:cNvPr id="17455" name="Text Box 301"/>
            <p:cNvSpPr txBox="1">
              <a:spLocks noChangeArrowheads="1"/>
            </p:cNvSpPr>
            <p:nvPr/>
          </p:nvSpPr>
          <p:spPr bwMode="auto">
            <a:xfrm>
              <a:off x="2082" y="3357"/>
              <a:ext cx="17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000" b="1"/>
                <a:t>A</a:t>
              </a:r>
            </a:p>
          </p:txBody>
        </p:sp>
        <p:sp>
          <p:nvSpPr>
            <p:cNvPr id="17456" name="Text Box 302"/>
            <p:cNvSpPr txBox="1">
              <a:spLocks noChangeArrowheads="1"/>
            </p:cNvSpPr>
            <p:nvPr/>
          </p:nvSpPr>
          <p:spPr bwMode="auto">
            <a:xfrm rot="-654521">
              <a:off x="1788" y="3990"/>
              <a:ext cx="17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000" b="1"/>
                <a:t>O</a:t>
              </a:r>
            </a:p>
          </p:txBody>
        </p:sp>
        <p:sp>
          <p:nvSpPr>
            <p:cNvPr id="17457" name="Text Box 303"/>
            <p:cNvSpPr txBox="1">
              <a:spLocks noChangeArrowheads="1"/>
            </p:cNvSpPr>
            <p:nvPr/>
          </p:nvSpPr>
          <p:spPr bwMode="auto">
            <a:xfrm>
              <a:off x="2116" y="3256"/>
              <a:ext cx="17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000" b="1"/>
                <a:t>D</a:t>
              </a:r>
            </a:p>
          </p:txBody>
        </p:sp>
        <p:grpSp>
          <p:nvGrpSpPr>
            <p:cNvPr id="17458" name="Group 304"/>
            <p:cNvGrpSpPr>
              <a:grpSpLocks/>
            </p:cNvGrpSpPr>
            <p:nvPr/>
          </p:nvGrpSpPr>
          <p:grpSpPr bwMode="auto">
            <a:xfrm rot="212374">
              <a:off x="1670" y="3212"/>
              <a:ext cx="464" cy="775"/>
              <a:chOff x="910" y="1289"/>
              <a:chExt cx="965" cy="1567"/>
            </a:xfrm>
          </p:grpSpPr>
          <p:grpSp>
            <p:nvGrpSpPr>
              <p:cNvPr id="17459" name="Group 305"/>
              <p:cNvGrpSpPr>
                <a:grpSpLocks/>
              </p:cNvGrpSpPr>
              <p:nvPr/>
            </p:nvGrpSpPr>
            <p:grpSpPr bwMode="auto">
              <a:xfrm>
                <a:off x="965" y="1704"/>
                <a:ext cx="848" cy="1152"/>
                <a:chOff x="2191" y="1386"/>
                <a:chExt cx="848" cy="1152"/>
              </a:xfrm>
            </p:grpSpPr>
            <p:grpSp>
              <p:nvGrpSpPr>
                <p:cNvPr id="17471" name="Group 306"/>
                <p:cNvGrpSpPr>
                  <a:grpSpLocks/>
                </p:cNvGrpSpPr>
                <p:nvPr/>
              </p:nvGrpSpPr>
              <p:grpSpPr bwMode="auto">
                <a:xfrm>
                  <a:off x="2191" y="1386"/>
                  <a:ext cx="848" cy="1152"/>
                  <a:chOff x="2396" y="1797"/>
                  <a:chExt cx="848" cy="1152"/>
                </a:xfrm>
              </p:grpSpPr>
              <p:grpSp>
                <p:nvGrpSpPr>
                  <p:cNvPr id="17474" name="Group 307"/>
                  <p:cNvGrpSpPr>
                    <a:grpSpLocks/>
                  </p:cNvGrpSpPr>
                  <p:nvPr/>
                </p:nvGrpSpPr>
                <p:grpSpPr bwMode="auto">
                  <a:xfrm>
                    <a:off x="2396" y="1797"/>
                    <a:ext cx="848" cy="1152"/>
                    <a:chOff x="2396" y="1797"/>
                    <a:chExt cx="848" cy="1152"/>
                  </a:xfrm>
                </p:grpSpPr>
                <p:sp>
                  <p:nvSpPr>
                    <p:cNvPr id="17476" name="AutoShape 3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6" y="1797"/>
                      <a:ext cx="848" cy="1152"/>
                    </a:xfrm>
                    <a:prstGeom prst="flowChartMerge">
                      <a:avLst/>
                    </a:prstGeom>
                    <a:solidFill>
                      <a:schemeClr val="bg1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  <p:sp>
                  <p:nvSpPr>
                    <p:cNvPr id="17477" name="Line 30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505" y="2089"/>
                      <a:ext cx="62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7478" name="Line 31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10" y="2378"/>
                      <a:ext cx="42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7479" name="Line 3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16" y="2669"/>
                      <a:ext cx="207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7475" name="Line 312"/>
                  <p:cNvSpPr>
                    <a:spLocks noChangeShapeType="1"/>
                  </p:cNvSpPr>
                  <p:nvPr/>
                </p:nvSpPr>
                <p:spPr bwMode="auto">
                  <a:xfrm>
                    <a:off x="2821" y="1797"/>
                    <a:ext cx="0" cy="114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7472" name="Line 313"/>
                <p:cNvSpPr>
                  <a:spLocks noChangeShapeType="1"/>
                </p:cNvSpPr>
                <p:nvPr/>
              </p:nvSpPr>
              <p:spPr bwMode="auto">
                <a:xfrm>
                  <a:off x="2333" y="1386"/>
                  <a:ext cx="0" cy="38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73" name="Line 314"/>
                <p:cNvSpPr>
                  <a:spLocks noChangeShapeType="1"/>
                </p:cNvSpPr>
                <p:nvPr/>
              </p:nvSpPr>
              <p:spPr bwMode="auto">
                <a:xfrm>
                  <a:off x="2895" y="1387"/>
                  <a:ext cx="0" cy="38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460" name="Freeform 315"/>
              <p:cNvSpPr>
                <a:spLocks/>
              </p:cNvSpPr>
              <p:nvPr/>
            </p:nvSpPr>
            <p:spPr bwMode="auto">
              <a:xfrm>
                <a:off x="912" y="1313"/>
                <a:ext cx="897" cy="387"/>
              </a:xfrm>
              <a:custGeom>
                <a:avLst/>
                <a:gdLst>
                  <a:gd name="T0" fmla="*/ 51 w 897"/>
                  <a:gd name="T1" fmla="*/ 387 h 387"/>
                  <a:gd name="T2" fmla="*/ 0 w 897"/>
                  <a:gd name="T3" fmla="*/ 257 h 387"/>
                  <a:gd name="T4" fmla="*/ 147 w 897"/>
                  <a:gd name="T5" fmla="*/ 0 h 387"/>
                  <a:gd name="T6" fmla="*/ 897 w 897"/>
                  <a:gd name="T7" fmla="*/ 387 h 387"/>
                  <a:gd name="T8" fmla="*/ 51 w 897"/>
                  <a:gd name="T9" fmla="*/ 387 h 3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97"/>
                  <a:gd name="T16" fmla="*/ 0 h 387"/>
                  <a:gd name="T17" fmla="*/ 897 w 897"/>
                  <a:gd name="T18" fmla="*/ 387 h 38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97" h="387">
                    <a:moveTo>
                      <a:pt x="51" y="387"/>
                    </a:moveTo>
                    <a:lnTo>
                      <a:pt x="0" y="257"/>
                    </a:lnTo>
                    <a:lnTo>
                      <a:pt x="147" y="0"/>
                    </a:lnTo>
                    <a:lnTo>
                      <a:pt x="897" y="387"/>
                    </a:lnTo>
                    <a:lnTo>
                      <a:pt x="51" y="387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61" name="Line 316"/>
              <p:cNvSpPr>
                <a:spLocks noChangeShapeType="1"/>
              </p:cNvSpPr>
              <p:nvPr/>
            </p:nvSpPr>
            <p:spPr bwMode="auto">
              <a:xfrm flipH="1">
                <a:off x="1516" y="1577"/>
                <a:ext cx="58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7462" name="Group 317"/>
              <p:cNvGrpSpPr>
                <a:grpSpLocks/>
              </p:cNvGrpSpPr>
              <p:nvPr/>
            </p:nvGrpSpPr>
            <p:grpSpPr bwMode="auto">
              <a:xfrm>
                <a:off x="1405" y="1312"/>
                <a:ext cx="470" cy="395"/>
                <a:chOff x="2868" y="297"/>
                <a:chExt cx="470" cy="395"/>
              </a:xfrm>
            </p:grpSpPr>
            <p:grpSp>
              <p:nvGrpSpPr>
                <p:cNvPr id="17467" name="Group 318"/>
                <p:cNvGrpSpPr>
                  <a:grpSpLocks/>
                </p:cNvGrpSpPr>
                <p:nvPr/>
              </p:nvGrpSpPr>
              <p:grpSpPr bwMode="auto">
                <a:xfrm>
                  <a:off x="2868" y="297"/>
                  <a:ext cx="470" cy="395"/>
                  <a:chOff x="2487" y="344"/>
                  <a:chExt cx="470" cy="395"/>
                </a:xfrm>
              </p:grpSpPr>
              <p:sp>
                <p:nvSpPr>
                  <p:cNvPr id="17469" name="Freeform 319"/>
                  <p:cNvSpPr>
                    <a:spLocks/>
                  </p:cNvSpPr>
                  <p:nvPr/>
                </p:nvSpPr>
                <p:spPr bwMode="auto">
                  <a:xfrm>
                    <a:off x="2487" y="344"/>
                    <a:ext cx="470" cy="395"/>
                  </a:xfrm>
                  <a:custGeom>
                    <a:avLst/>
                    <a:gdLst>
                      <a:gd name="T0" fmla="*/ 0 w 470"/>
                      <a:gd name="T1" fmla="*/ 183 h 395"/>
                      <a:gd name="T2" fmla="*/ 335 w 470"/>
                      <a:gd name="T3" fmla="*/ 0 h 395"/>
                      <a:gd name="T4" fmla="*/ 470 w 470"/>
                      <a:gd name="T5" fmla="*/ 255 h 395"/>
                      <a:gd name="T6" fmla="*/ 408 w 470"/>
                      <a:gd name="T7" fmla="*/ 395 h 395"/>
                      <a:gd name="T8" fmla="*/ 0 w 470"/>
                      <a:gd name="T9" fmla="*/ 183 h 395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70"/>
                      <a:gd name="T16" fmla="*/ 0 h 395"/>
                      <a:gd name="T17" fmla="*/ 470 w 470"/>
                      <a:gd name="T18" fmla="*/ 395 h 395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70" h="395">
                        <a:moveTo>
                          <a:pt x="0" y="183"/>
                        </a:moveTo>
                        <a:lnTo>
                          <a:pt x="335" y="0"/>
                        </a:lnTo>
                        <a:lnTo>
                          <a:pt x="470" y="255"/>
                        </a:lnTo>
                        <a:lnTo>
                          <a:pt x="408" y="395"/>
                        </a:lnTo>
                        <a:lnTo>
                          <a:pt x="0" y="183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470" name="Freeform 320"/>
                  <p:cNvSpPr>
                    <a:spLocks/>
                  </p:cNvSpPr>
                  <p:nvPr/>
                </p:nvSpPr>
                <p:spPr bwMode="auto">
                  <a:xfrm>
                    <a:off x="2795" y="598"/>
                    <a:ext cx="161" cy="86"/>
                  </a:xfrm>
                  <a:custGeom>
                    <a:avLst/>
                    <a:gdLst>
                      <a:gd name="T0" fmla="*/ 161 w 161"/>
                      <a:gd name="T1" fmla="*/ 0 h 86"/>
                      <a:gd name="T2" fmla="*/ 0 w 161"/>
                      <a:gd name="T3" fmla="*/ 86 h 86"/>
                      <a:gd name="T4" fmla="*/ 0 60000 65536"/>
                      <a:gd name="T5" fmla="*/ 0 60000 65536"/>
                      <a:gd name="T6" fmla="*/ 0 w 161"/>
                      <a:gd name="T7" fmla="*/ 0 h 86"/>
                      <a:gd name="T8" fmla="*/ 161 w 161"/>
                      <a:gd name="T9" fmla="*/ 86 h 86"/>
                    </a:gdLst>
                    <a:ahLst/>
                    <a:cxnLst>
                      <a:cxn ang="T4">
                        <a:pos x="T0" y="T1"/>
                      </a:cxn>
                      <a:cxn ang="T5">
                        <a:pos x="T2" y="T3"/>
                      </a:cxn>
                    </a:cxnLst>
                    <a:rect l="T6" t="T7" r="T8" b="T9"/>
                    <a:pathLst>
                      <a:path w="161" h="86">
                        <a:moveTo>
                          <a:pt x="161" y="0"/>
                        </a:moveTo>
                        <a:lnTo>
                          <a:pt x="0" y="86"/>
                        </a:lnTo>
                      </a:path>
                    </a:pathLst>
                  </a:cu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7468" name="Line 321"/>
                <p:cNvSpPr>
                  <a:spLocks noChangeShapeType="1"/>
                </p:cNvSpPr>
                <p:nvPr/>
              </p:nvSpPr>
              <p:spPr bwMode="auto">
                <a:xfrm>
                  <a:off x="2953" y="433"/>
                  <a:ext cx="60" cy="12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463" name="Freeform 322"/>
              <p:cNvSpPr>
                <a:spLocks/>
              </p:cNvSpPr>
              <p:nvPr/>
            </p:nvSpPr>
            <p:spPr bwMode="auto">
              <a:xfrm>
                <a:off x="912" y="1311"/>
                <a:ext cx="140" cy="253"/>
              </a:xfrm>
              <a:custGeom>
                <a:avLst/>
                <a:gdLst>
                  <a:gd name="T0" fmla="*/ 0 w 140"/>
                  <a:gd name="T1" fmla="*/ 253 h 253"/>
                  <a:gd name="T2" fmla="*/ 114 w 140"/>
                  <a:gd name="T3" fmla="*/ 0 h 253"/>
                  <a:gd name="T4" fmla="*/ 140 w 140"/>
                  <a:gd name="T5" fmla="*/ 14 h 253"/>
                  <a:gd name="T6" fmla="*/ 0 w 140"/>
                  <a:gd name="T7" fmla="*/ 253 h 25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0"/>
                  <a:gd name="T13" fmla="*/ 0 h 253"/>
                  <a:gd name="T14" fmla="*/ 140 w 140"/>
                  <a:gd name="T15" fmla="*/ 253 h 25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0" h="253">
                    <a:moveTo>
                      <a:pt x="0" y="253"/>
                    </a:moveTo>
                    <a:lnTo>
                      <a:pt x="114" y="0"/>
                    </a:lnTo>
                    <a:lnTo>
                      <a:pt x="140" y="1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64" name="Freeform 323"/>
              <p:cNvSpPr>
                <a:spLocks/>
              </p:cNvSpPr>
              <p:nvPr/>
            </p:nvSpPr>
            <p:spPr bwMode="auto">
              <a:xfrm>
                <a:off x="1424" y="1289"/>
                <a:ext cx="308" cy="194"/>
              </a:xfrm>
              <a:custGeom>
                <a:avLst/>
                <a:gdLst>
                  <a:gd name="T0" fmla="*/ 0 w 308"/>
                  <a:gd name="T1" fmla="*/ 194 h 194"/>
                  <a:gd name="T2" fmla="*/ 293 w 308"/>
                  <a:gd name="T3" fmla="*/ 0 h 194"/>
                  <a:gd name="T4" fmla="*/ 308 w 308"/>
                  <a:gd name="T5" fmla="*/ 25 h 194"/>
                  <a:gd name="T6" fmla="*/ 0 w 308"/>
                  <a:gd name="T7" fmla="*/ 194 h 19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08"/>
                  <a:gd name="T13" fmla="*/ 0 h 194"/>
                  <a:gd name="T14" fmla="*/ 308 w 308"/>
                  <a:gd name="T15" fmla="*/ 194 h 19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08" h="194">
                    <a:moveTo>
                      <a:pt x="0" y="194"/>
                    </a:moveTo>
                    <a:lnTo>
                      <a:pt x="293" y="0"/>
                    </a:lnTo>
                    <a:lnTo>
                      <a:pt x="308" y="25"/>
                    </a:lnTo>
                    <a:lnTo>
                      <a:pt x="0" y="194"/>
                    </a:lnTo>
                    <a:close/>
                  </a:path>
                </a:pathLst>
              </a:custGeom>
              <a:solidFill>
                <a:srgbClr val="FF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65" name="Freeform 324"/>
              <p:cNvSpPr>
                <a:spLocks/>
              </p:cNvSpPr>
              <p:nvPr/>
            </p:nvSpPr>
            <p:spPr bwMode="auto">
              <a:xfrm>
                <a:off x="1180" y="1446"/>
                <a:ext cx="136" cy="252"/>
              </a:xfrm>
              <a:custGeom>
                <a:avLst/>
                <a:gdLst>
                  <a:gd name="T0" fmla="*/ 136 w 136"/>
                  <a:gd name="T1" fmla="*/ 0 h 252"/>
                  <a:gd name="T2" fmla="*/ 0 w 136"/>
                  <a:gd name="T3" fmla="*/ 252 h 252"/>
                  <a:gd name="T4" fmla="*/ 0 60000 65536"/>
                  <a:gd name="T5" fmla="*/ 0 60000 65536"/>
                  <a:gd name="T6" fmla="*/ 0 w 136"/>
                  <a:gd name="T7" fmla="*/ 0 h 252"/>
                  <a:gd name="T8" fmla="*/ 136 w 136"/>
                  <a:gd name="T9" fmla="*/ 252 h 25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36" h="252">
                    <a:moveTo>
                      <a:pt x="136" y="0"/>
                    </a:moveTo>
                    <a:lnTo>
                      <a:pt x="0" y="252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66" name="Freeform 325"/>
              <p:cNvSpPr>
                <a:spLocks/>
              </p:cNvSpPr>
              <p:nvPr/>
            </p:nvSpPr>
            <p:spPr bwMode="auto">
              <a:xfrm>
                <a:off x="910" y="1570"/>
                <a:ext cx="269" cy="128"/>
              </a:xfrm>
              <a:custGeom>
                <a:avLst/>
                <a:gdLst>
                  <a:gd name="T0" fmla="*/ 0 w 269"/>
                  <a:gd name="T1" fmla="*/ 0 h 128"/>
                  <a:gd name="T2" fmla="*/ 269 w 269"/>
                  <a:gd name="T3" fmla="*/ 128 h 128"/>
                  <a:gd name="T4" fmla="*/ 0 60000 65536"/>
                  <a:gd name="T5" fmla="*/ 0 60000 65536"/>
                  <a:gd name="T6" fmla="*/ 0 w 269"/>
                  <a:gd name="T7" fmla="*/ 0 h 128"/>
                  <a:gd name="T8" fmla="*/ 269 w 269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69" h="128">
                    <a:moveTo>
                      <a:pt x="0" y="0"/>
                    </a:moveTo>
                    <a:lnTo>
                      <a:pt x="269" y="128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75078" name="AutoShape 326"/>
          <p:cNvSpPr>
            <a:spLocks noChangeArrowheads="1"/>
          </p:cNvSpPr>
          <p:nvPr/>
        </p:nvSpPr>
        <p:spPr bwMode="auto">
          <a:xfrm>
            <a:off x="6924675" y="1147763"/>
            <a:ext cx="1328738" cy="1265237"/>
          </a:xfrm>
          <a:prstGeom prst="star5">
            <a:avLst/>
          </a:prstGeom>
          <a:solidFill>
            <a:srgbClr val="F2EC00"/>
          </a:solidFill>
          <a:ln w="9525">
            <a:solidFill>
              <a:srgbClr val="F2E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7435" name="Text Box 327"/>
          <p:cNvSpPr txBox="1">
            <a:spLocks noChangeArrowheads="1"/>
          </p:cNvSpPr>
          <p:nvPr/>
        </p:nvSpPr>
        <p:spPr bwMode="auto">
          <a:xfrm>
            <a:off x="5346700" y="2609850"/>
            <a:ext cx="8080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400" b="1"/>
              <a:t>Hình 6</a:t>
            </a:r>
          </a:p>
        </p:txBody>
      </p:sp>
      <p:sp>
        <p:nvSpPr>
          <p:cNvPr id="17436" name="Text Box 328"/>
          <p:cNvSpPr txBox="1">
            <a:spLocks noChangeArrowheads="1"/>
          </p:cNvSpPr>
          <p:nvPr/>
        </p:nvSpPr>
        <p:spPr bwMode="auto">
          <a:xfrm>
            <a:off x="7216775" y="2571750"/>
            <a:ext cx="8080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400" b="1"/>
              <a:t>Hình 7</a:t>
            </a:r>
          </a:p>
        </p:txBody>
      </p:sp>
      <p:sp>
        <p:nvSpPr>
          <p:cNvPr id="17437" name="Text Box 329"/>
          <p:cNvSpPr txBox="1">
            <a:spLocks noChangeArrowheads="1"/>
          </p:cNvSpPr>
          <p:nvPr/>
        </p:nvSpPr>
        <p:spPr bwMode="auto">
          <a:xfrm>
            <a:off x="5268913" y="1009650"/>
            <a:ext cx="2762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000" b="1"/>
              <a:t>K</a:t>
            </a:r>
          </a:p>
        </p:txBody>
      </p:sp>
      <p:sp>
        <p:nvSpPr>
          <p:cNvPr id="17438" name="Text Box 330"/>
          <p:cNvSpPr txBox="1">
            <a:spLocks noChangeArrowheads="1"/>
          </p:cNvSpPr>
          <p:nvPr/>
        </p:nvSpPr>
        <p:spPr bwMode="auto">
          <a:xfrm>
            <a:off x="5673725" y="1624013"/>
            <a:ext cx="2762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000" b="1">
                <a:latin typeface="Times New Roman" panose="02020603050405020304" pitchFamily="18" charset="0"/>
              </a:rPr>
              <a:t>I</a:t>
            </a:r>
          </a:p>
        </p:txBody>
      </p:sp>
      <p:sp>
        <p:nvSpPr>
          <p:cNvPr id="17439" name="Text Box 331"/>
          <p:cNvSpPr txBox="1">
            <a:spLocks noChangeArrowheads="1"/>
          </p:cNvSpPr>
          <p:nvPr/>
        </p:nvSpPr>
        <p:spPr bwMode="auto">
          <a:xfrm>
            <a:off x="6027738" y="668338"/>
            <a:ext cx="2762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000" b="1"/>
              <a:t>C</a:t>
            </a:r>
          </a:p>
        </p:txBody>
      </p:sp>
      <p:sp>
        <p:nvSpPr>
          <p:cNvPr id="17440" name="Freeform 332"/>
          <p:cNvSpPr>
            <a:spLocks/>
          </p:cNvSpPr>
          <p:nvPr/>
        </p:nvSpPr>
        <p:spPr bwMode="auto">
          <a:xfrm>
            <a:off x="5483225" y="1120775"/>
            <a:ext cx="396875" cy="612775"/>
          </a:xfrm>
          <a:custGeom>
            <a:avLst/>
            <a:gdLst>
              <a:gd name="T0" fmla="*/ 0 w 250"/>
              <a:gd name="T1" fmla="*/ 0 h 386"/>
              <a:gd name="T2" fmla="*/ 630039063 w 250"/>
              <a:gd name="T3" fmla="*/ 972780313 h 386"/>
              <a:gd name="T4" fmla="*/ 0 60000 65536"/>
              <a:gd name="T5" fmla="*/ 0 60000 65536"/>
              <a:gd name="T6" fmla="*/ 0 w 250"/>
              <a:gd name="T7" fmla="*/ 0 h 386"/>
              <a:gd name="T8" fmla="*/ 250 w 250"/>
              <a:gd name="T9" fmla="*/ 386 h 3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0" h="386">
                <a:moveTo>
                  <a:pt x="0" y="0"/>
                </a:moveTo>
                <a:lnTo>
                  <a:pt x="250" y="386"/>
                </a:lnTo>
              </a:path>
            </a:pathLst>
          </a:custGeom>
          <a:noFill/>
          <a:ln w="12700">
            <a:solidFill>
              <a:srgbClr val="99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41" name="Rectangle 333"/>
          <p:cNvSpPr>
            <a:spLocks noChangeArrowheads="1"/>
          </p:cNvSpPr>
          <p:nvPr/>
        </p:nvSpPr>
        <p:spPr bwMode="auto">
          <a:xfrm rot="-6992593">
            <a:off x="5357813" y="1608138"/>
            <a:ext cx="1052512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800" b="1">
                <a:solidFill>
                  <a:srgbClr val="0000FF"/>
                </a:solidFill>
                <a:sym typeface="Wingdings" panose="05000000000000000000" pitchFamily="2" charset="2"/>
              </a:rPr>
              <a:t></a:t>
            </a:r>
            <a:r>
              <a:rPr lang="en-US" altLang="en-US" sz="4800" b="1">
                <a:solidFill>
                  <a:srgbClr val="66FFFF"/>
                </a:solidFill>
              </a:rPr>
              <a:t> </a:t>
            </a:r>
          </a:p>
        </p:txBody>
      </p:sp>
      <p:grpSp>
        <p:nvGrpSpPr>
          <p:cNvPr id="17442" name="Group 334"/>
          <p:cNvGrpSpPr>
            <a:grpSpLocks/>
          </p:cNvGrpSpPr>
          <p:nvPr/>
        </p:nvGrpSpPr>
        <p:grpSpPr bwMode="auto">
          <a:xfrm rot="269355">
            <a:off x="5461000" y="1155700"/>
            <a:ext cx="427038" cy="871538"/>
            <a:chOff x="1021" y="606"/>
            <a:chExt cx="575" cy="1166"/>
          </a:xfrm>
        </p:grpSpPr>
        <p:sp>
          <p:nvSpPr>
            <p:cNvPr id="17450" name="Freeform 335"/>
            <p:cNvSpPr>
              <a:spLocks/>
            </p:cNvSpPr>
            <p:nvPr/>
          </p:nvSpPr>
          <p:spPr bwMode="auto">
            <a:xfrm>
              <a:off x="1021" y="606"/>
              <a:ext cx="575" cy="1166"/>
            </a:xfrm>
            <a:custGeom>
              <a:avLst/>
              <a:gdLst>
                <a:gd name="T0" fmla="*/ 0 w 575"/>
                <a:gd name="T1" fmla="*/ 0 h 1166"/>
                <a:gd name="T2" fmla="*/ 575 w 575"/>
                <a:gd name="T3" fmla="*/ 756 h 1166"/>
                <a:gd name="T4" fmla="*/ 429 w 575"/>
                <a:gd name="T5" fmla="*/ 1166 h 1166"/>
                <a:gd name="T6" fmla="*/ 0 w 575"/>
                <a:gd name="T7" fmla="*/ 0 h 116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5"/>
                <a:gd name="T13" fmla="*/ 0 h 1166"/>
                <a:gd name="T14" fmla="*/ 575 w 575"/>
                <a:gd name="T15" fmla="*/ 1166 h 116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5" h="1166">
                  <a:moveTo>
                    <a:pt x="0" y="0"/>
                  </a:moveTo>
                  <a:lnTo>
                    <a:pt x="575" y="756"/>
                  </a:lnTo>
                  <a:lnTo>
                    <a:pt x="429" y="11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1" name="Line 336"/>
            <p:cNvSpPr>
              <a:spLocks noChangeShapeType="1"/>
            </p:cNvSpPr>
            <p:nvPr/>
          </p:nvSpPr>
          <p:spPr bwMode="auto">
            <a:xfrm>
              <a:off x="1449" y="1168"/>
              <a:ext cx="0" cy="60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2" name="Line 337"/>
            <p:cNvSpPr>
              <a:spLocks noChangeShapeType="1"/>
            </p:cNvSpPr>
            <p:nvPr/>
          </p:nvSpPr>
          <p:spPr bwMode="auto">
            <a:xfrm>
              <a:off x="1166" y="801"/>
              <a:ext cx="0" cy="1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3" name="Line 338"/>
            <p:cNvSpPr>
              <a:spLocks noChangeShapeType="1"/>
            </p:cNvSpPr>
            <p:nvPr/>
          </p:nvSpPr>
          <p:spPr bwMode="auto">
            <a:xfrm flipH="1">
              <a:off x="1133" y="909"/>
              <a:ext cx="1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4" name="Line 339"/>
            <p:cNvSpPr>
              <a:spLocks noChangeShapeType="1"/>
            </p:cNvSpPr>
            <p:nvPr/>
          </p:nvSpPr>
          <p:spPr bwMode="auto">
            <a:xfrm flipH="1">
              <a:off x="1239" y="1198"/>
              <a:ext cx="2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443" name="Text Box 340"/>
          <p:cNvSpPr txBox="1">
            <a:spLocks noChangeArrowheads="1"/>
          </p:cNvSpPr>
          <p:nvPr/>
        </p:nvSpPr>
        <p:spPr bwMode="auto">
          <a:xfrm>
            <a:off x="5705475" y="1617663"/>
            <a:ext cx="1984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000" b="1">
                <a:latin typeface="Times New Roman" panose="02020603050405020304" pitchFamily="18" charset="0"/>
              </a:rPr>
              <a:t>I</a:t>
            </a:r>
          </a:p>
        </p:txBody>
      </p:sp>
      <p:sp>
        <p:nvSpPr>
          <p:cNvPr id="17444" name="Text Box 341"/>
          <p:cNvSpPr txBox="1">
            <a:spLocks noChangeArrowheads="1"/>
          </p:cNvSpPr>
          <p:nvPr/>
        </p:nvSpPr>
        <p:spPr bwMode="auto">
          <a:xfrm>
            <a:off x="2362200" y="114300"/>
            <a:ext cx="3810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0000"/>
                </a:solidFill>
              </a:rPr>
              <a:t>QUY TRÌNH THỰC HIỆN</a:t>
            </a:r>
          </a:p>
        </p:txBody>
      </p:sp>
      <p:grpSp>
        <p:nvGrpSpPr>
          <p:cNvPr id="17445" name="Group 31"/>
          <p:cNvGrpSpPr>
            <a:grpSpLocks/>
          </p:cNvGrpSpPr>
          <p:nvPr/>
        </p:nvGrpSpPr>
        <p:grpSpPr bwMode="auto">
          <a:xfrm>
            <a:off x="0" y="-38100"/>
            <a:ext cx="9164638" cy="6916738"/>
            <a:chOff x="0" y="-24"/>
            <a:chExt cx="5773" cy="4357"/>
          </a:xfrm>
        </p:grpSpPr>
        <p:pic>
          <p:nvPicPr>
            <p:cNvPr id="17446" name="Picture 32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47" name="Picture 33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48" name="Picture 34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49" name="Picture 35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WordArt 2"/>
          <p:cNvSpPr>
            <a:spLocks noChangeArrowheads="1" noChangeShapeType="1" noTextEdit="1"/>
          </p:cNvSpPr>
          <p:nvPr/>
        </p:nvSpPr>
        <p:spPr bwMode="auto">
          <a:xfrm>
            <a:off x="838200" y="2590800"/>
            <a:ext cx="7620000" cy="18288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sv-SE" sz="3600" i="1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.Vn3DH" panose="020B7200000000000000" pitchFamily="34" charset="0"/>
              </a:rPr>
              <a:t>XIN TR¢N TRäNG C¶M ¥N!</a:t>
            </a:r>
            <a:endParaRPr lang="en-US" sz="3600" i="1" kern="10">
              <a:ln w="12700">
                <a:solidFill>
                  <a:srgbClr val="B2B2B2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.Vn3DH" panose="020B7200000000000000" pitchFamily="34" charset="0"/>
            </a:endParaRPr>
          </a:p>
        </p:txBody>
      </p:sp>
      <p:pic>
        <p:nvPicPr>
          <p:cNvPr id="48132" name="Picture 4" descr="BALLOO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0"/>
            <a:ext cx="6985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3" name="Picture 5" descr="BALLOO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981200"/>
            <a:ext cx="962025" cy="136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4" name="Picture 6" descr="BALLOO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00050" y="5410200"/>
            <a:ext cx="5905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5" name="Picture 7" descr="BALLOO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914400"/>
            <a:ext cx="1503363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6" name="Picture 8" descr="BALLOO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267200"/>
            <a:ext cx="1503363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7" name="Picture 9" descr="BALLOO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419600"/>
            <a:ext cx="144938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8" name="Picture 10" descr="BALLOON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6019800"/>
            <a:ext cx="425450" cy="60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2" name="Picture 11" descr="cac hanh tinh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4800600"/>
            <a:ext cx="186690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3" name="Picture 12" descr="ABARBLYL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11938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4" name="Picture 13" descr="ABARBLYL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3188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5" name="Picture 14"/>
          <p:cNvPicPr>
            <a:picLocks noChangeAspect="1" noChangeArrowheads="1"/>
          </p:cNvPicPr>
          <p:nvPr/>
        </p:nvPicPr>
        <p:blipFill>
          <a:blip r:embed="rId5">
            <a:lum bright="2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0"/>
            <a:ext cx="17811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43" name="AutoShape 15">
            <a:hlinkClick r:id="rId6"/>
          </p:cNvPr>
          <p:cNvSpPr>
            <a:spLocks noChangeArrowheads="1"/>
          </p:cNvSpPr>
          <p:nvPr/>
        </p:nvSpPr>
        <p:spPr bwMode="auto">
          <a:xfrm>
            <a:off x="6172200" y="1371600"/>
            <a:ext cx="1066800" cy="838200"/>
          </a:xfrm>
          <a:prstGeom prst="star5">
            <a:avLst/>
          </a:prstGeom>
          <a:gradFill rotWithShape="1"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vi-VN">
              <a:solidFill>
                <a:srgbClr val="FFFF00"/>
              </a:solidFill>
              <a:latin typeface=".VnBlack" pitchFamily="34" charset="0"/>
              <a:cs typeface="Arial" charset="0"/>
            </a:endParaRPr>
          </a:p>
        </p:txBody>
      </p:sp>
      <p:pic>
        <p:nvPicPr>
          <p:cNvPr id="18447" name="Picture 1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53000"/>
            <a:ext cx="14478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8" name="Picture 1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4876800"/>
            <a:ext cx="1371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46" name="AutoShape 1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066800" y="5181600"/>
            <a:ext cx="381000" cy="152400"/>
          </a:xfrm>
          <a:prstGeom prst="star5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i="1">
              <a:latin typeface="Arial" charset="0"/>
            </a:endParaRPr>
          </a:p>
        </p:txBody>
      </p:sp>
      <p:sp>
        <p:nvSpPr>
          <p:cNvPr id="48147" name="AutoShape 19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990600" y="5791200"/>
            <a:ext cx="304800" cy="2286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vi-VN" sz="2800">
              <a:latin typeface="Arial" charset="0"/>
            </a:endParaRPr>
          </a:p>
        </p:txBody>
      </p:sp>
      <p:sp>
        <p:nvSpPr>
          <p:cNvPr id="48148" name="AutoShape 20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066800" y="5486400"/>
            <a:ext cx="533400" cy="304800"/>
          </a:xfrm>
          <a:prstGeom prst="star5">
            <a:avLst/>
          </a:prstGeom>
          <a:solidFill>
            <a:srgbClr val="FF9D5B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i="1">
              <a:latin typeface="Arial" charset="0"/>
            </a:endParaRPr>
          </a:p>
        </p:txBody>
      </p:sp>
      <p:sp>
        <p:nvSpPr>
          <p:cNvPr id="48149" name="AutoShape 21">
            <a:hlinkClick r:id="" action="ppaction://noaction"/>
          </p:cNvPr>
          <p:cNvSpPr>
            <a:spLocks noChangeArrowheads="1"/>
          </p:cNvSpPr>
          <p:nvPr/>
        </p:nvSpPr>
        <p:spPr bwMode="auto">
          <a:xfrm flipH="1">
            <a:off x="685800" y="5257800"/>
            <a:ext cx="685800" cy="3810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i="1">
              <a:latin typeface="Arial" charset="0"/>
            </a:endParaRPr>
          </a:p>
        </p:txBody>
      </p:sp>
      <p:sp>
        <p:nvSpPr>
          <p:cNvPr id="48150" name="AutoShape 22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371600" y="6019800"/>
            <a:ext cx="381000" cy="3048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i="1">
              <a:latin typeface="Arial" charset="0"/>
            </a:endParaRPr>
          </a:p>
        </p:txBody>
      </p:sp>
      <p:sp>
        <p:nvSpPr>
          <p:cNvPr id="48151" name="AutoShape 23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143000" y="4953000"/>
            <a:ext cx="381000" cy="228600"/>
          </a:xfrm>
          <a:prstGeom prst="star5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i="1">
              <a:latin typeface="Arial" charset="0"/>
            </a:endParaRPr>
          </a:p>
        </p:txBody>
      </p:sp>
      <p:pic>
        <p:nvPicPr>
          <p:cNvPr id="18455" name="Picture 2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5438" y="228600"/>
            <a:ext cx="246856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56" name="Picture 2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981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54" name="AutoShape 26"/>
          <p:cNvSpPr>
            <a:spLocks noChangeArrowheads="1"/>
          </p:cNvSpPr>
          <p:nvPr/>
        </p:nvSpPr>
        <p:spPr bwMode="auto">
          <a:xfrm>
            <a:off x="1752600" y="990600"/>
            <a:ext cx="1143000" cy="9144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i="1">
              <a:latin typeface="Arial" charset="0"/>
            </a:endParaRPr>
          </a:p>
        </p:txBody>
      </p:sp>
      <p:grpSp>
        <p:nvGrpSpPr>
          <p:cNvPr id="18458" name="Group 31"/>
          <p:cNvGrpSpPr>
            <a:grpSpLocks/>
          </p:cNvGrpSpPr>
          <p:nvPr/>
        </p:nvGrpSpPr>
        <p:grpSpPr bwMode="auto">
          <a:xfrm>
            <a:off x="0" y="0"/>
            <a:ext cx="9164638" cy="6916738"/>
            <a:chOff x="0" y="-24"/>
            <a:chExt cx="5773" cy="4357"/>
          </a:xfrm>
        </p:grpSpPr>
        <p:pic>
          <p:nvPicPr>
            <p:cNvPr id="18459" name="Picture 32" descr="N3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460" name="Picture 33" descr="N3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461" name="Picture 34" descr="N3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462" name="Picture 35" descr="N3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0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0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0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0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0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0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0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0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0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3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3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3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1" dur="3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3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3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3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6" dur="3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8" dur="30" fill="hold"/>
                                        <p:tgtEl>
                                          <p:spTgt spid="48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3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8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3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3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3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3" dur="3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3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3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3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8" dur="3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0" dur="3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3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3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3" dur="3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 animBg="1"/>
      <p:bldP spid="48143" grpId="0" animBg="1"/>
      <p:bldP spid="48146" grpId="0" animBg="1"/>
      <p:bldP spid="48148" grpId="0" animBg="1"/>
      <p:bldP spid="48149" grpId="0" animBg="1"/>
      <p:bldP spid="48149" grpId="1" animBg="1"/>
      <p:bldP spid="48150" grpId="0" animBg="1"/>
      <p:bldP spid="48151" grpId="0" animBg="1"/>
      <p:bldP spid="4815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2282959"/>
  <p:tag name="VIOLETTITLE" val="Bài 3. Gấp, cắt, dán ngôi sao năm cánh và lá cờ đỏ sao vàng"/>
  <p:tag name="VIOLETLESSON" val="3"/>
  <p:tag name="VIOLETCATID" val="7880540"/>
  <p:tag name="VIOLETSUBJECT" val="Thủ công 3"/>
  <p:tag name="VIOLETAUTHORID" val="12131751"/>
  <p:tag name="VIOLETAUTHORNAME" val="Đỗ Văn Minh"/>
  <p:tag name="VIOLETAUTHORAVATAR" val="no_avatar.jpg"/>
  <p:tag name="VIOLETAUTHORADDRESS" val="Trường TH Tả Thanh Oai - Hà Nội"/>
  <p:tag name="VIOLETDATE" val="2018-02-21 23:46:22"/>
  <p:tag name="VIOLETHIT" val="162"/>
  <p:tag name="VIOLETLIKE" val="0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850</TotalTime>
  <Words>269</Words>
  <Application>Microsoft Office PowerPoint</Application>
  <PresentationFormat>On-screen Show (4:3)</PresentationFormat>
  <Paragraphs>93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Franklin Gothic Medium</vt:lpstr>
      <vt:lpstr>Franklin Gothic Book</vt:lpstr>
      <vt:lpstr>Wingdings 2</vt:lpstr>
      <vt:lpstr>Calibri</vt:lpstr>
      <vt:lpstr>Times New Roman</vt:lpstr>
      <vt:lpstr>Wingdings</vt:lpstr>
      <vt:lpstr>Trek</vt:lpstr>
      <vt:lpstr>PowerPoint Presentation</vt:lpstr>
      <vt:lpstr>HOẠT ĐỘNG 1: Quan sát mẫu, nhận xét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90</cp:revision>
  <dcterms:created xsi:type="dcterms:W3CDTF">2012-09-21T01:29:38Z</dcterms:created>
  <dcterms:modified xsi:type="dcterms:W3CDTF">2018-10-01T16:02:19Z</dcterms:modified>
</cp:coreProperties>
</file>