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4059" r:id="rId3"/>
    <p:sldMasterId id="2147484436" r:id="rId4"/>
  </p:sldMasterIdLst>
  <p:notesMasterIdLst>
    <p:notesMasterId r:id="rId22"/>
  </p:notesMasterIdLst>
  <p:sldIdLst>
    <p:sldId id="309" r:id="rId5"/>
    <p:sldId id="311" r:id="rId6"/>
    <p:sldId id="312" r:id="rId7"/>
    <p:sldId id="314" r:id="rId8"/>
    <p:sldId id="315" r:id="rId9"/>
    <p:sldId id="316" r:id="rId10"/>
    <p:sldId id="313" r:id="rId11"/>
    <p:sldId id="317" r:id="rId12"/>
    <p:sldId id="320" r:id="rId13"/>
    <p:sldId id="318" r:id="rId14"/>
    <p:sldId id="319" r:id="rId15"/>
    <p:sldId id="321" r:id="rId16"/>
    <p:sldId id="322" r:id="rId17"/>
    <p:sldId id="323" r:id="rId18"/>
    <p:sldId id="324" r:id="rId19"/>
    <p:sldId id="325" r:id="rId20"/>
    <p:sldId id="293" r:id="rId21"/>
  </p:sldIdLst>
  <p:sldSz cx="128016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CC"/>
    <a:srgbClr val="99CCFF"/>
    <a:srgbClr val="00FFFF"/>
    <a:srgbClr val="003300"/>
    <a:srgbClr val="990000"/>
    <a:srgbClr val="00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0" autoAdjust="0"/>
    <p:restoredTop sz="94728" autoAdjust="0"/>
  </p:normalViewPr>
  <p:slideViewPr>
    <p:cSldViewPr>
      <p:cViewPr>
        <p:scale>
          <a:sx n="40" d="100"/>
          <a:sy n="40" d="100"/>
        </p:scale>
        <p:origin x="-1704" y="-846"/>
      </p:cViewPr>
      <p:guideLst>
        <p:guide orient="horz" pos="2160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93CABE2-BC43-4554-9B1C-C44EB236F79F}" type="datetimeFigureOut">
              <a:rPr lang="en-US"/>
              <a:pPr>
                <a:defRPr/>
              </a:pPr>
              <a:t>10/25/2017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" y="685800"/>
            <a:ext cx="6400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3DC06AB-6C76-480B-B2D9-640D705ED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E3DE321-8ADF-41CE-8D4E-BEDD3A2C5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15E5DE67-FBD4-4D8E-8953-BD1268800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FED901D-B39A-4D94-8754-266A774B68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7B974374-948A-4B94-BDA8-AAEF85DDE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69C30DE-2348-4324-9FE4-39587429E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D2355EB-A17C-4D22-9031-20ED38E49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24CBBDC-84C7-4122-ADF2-A92947A11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80C8A29-2D9B-4D0F-BA0D-0CA667A79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FEFF6D22-ACAD-48D4-8354-6FD192FD4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B79FDEF0-C867-4B5C-BAF8-8C1865535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78F0EA68-D9CE-412A-A48C-1DD899206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9DC1C3F6-2781-4BEA-821B-545A64D37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8F42C9F0-B4C6-4F25-AB9C-747E78CB1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2D3B9FC5-AD3F-4A93-AF32-109A5EB58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016D2D57-DFD1-4BB8-A930-B145A306F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34BBCCB-E925-4D15-AF1A-BB204ABD1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906B0B53-241C-4FD2-ABE4-6D04D4316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16D6AF8C-B141-49EB-A347-477853EA4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0AAAC48-45DC-48C5-983E-4D7A56064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E501D60-6DC6-4048-BA13-706CC3C89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9B25677-F333-41FA-BA78-B28C3D6C2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36D1EF7-613E-4EAB-9D05-D99131110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ACE19CDD-B7B9-4FF5-B360-52FFE2C74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31993016-014D-4A96-870D-246A4AF3B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8F6B985-A6DB-469C-A2F8-72EF08F41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848084A-64EE-4031-8EAA-140213C82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C38C6F4C-631D-4B2D-B6F3-095AEF936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40080" y="274639"/>
            <a:ext cx="1152144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9602EAB4-154E-4460-8858-C558AC46ACCD}" type="datetimeFigureOut">
              <a:rPr lang="en-US"/>
              <a:pPr>
                <a:defRPr/>
              </a:pPr>
              <a:t>10/25/2017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>
              <a:defRPr/>
            </a:pPr>
            <a:fld id="{8BA4EAC0-5BB1-4130-A74D-3062C49BE5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130426"/>
            <a:ext cx="1088136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3886200"/>
            <a:ext cx="896112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A9191C09-6819-4A44-B9D0-1F298D42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79AE32CF-24D8-45B5-9844-D7EDA19FC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406901"/>
            <a:ext cx="1088136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2906713"/>
            <a:ext cx="1088136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69134909-BB4C-4CDB-B940-01120FC01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20940528-74D3-4921-9753-9ADB6D8FB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F16DDACA-3ABF-4C54-9FFE-9B6C0D623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600201"/>
            <a:ext cx="56540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598D3FF5-003A-4FCD-9CBD-67B5EFACA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0F3F015E-413F-4DBF-A731-4240B7F40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4036064-EB7A-4356-9A3D-0908C7887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506F3260-3BA8-4827-B96C-DED53273E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597679C-5B9E-4874-9583-3E5DDD586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BE9CDB9-6427-4FE4-8349-0A2E48836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274639"/>
            <a:ext cx="288036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274639"/>
            <a:ext cx="84277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1D62D38C-ACAE-4C2C-8A19-ED21D1CB0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535113"/>
            <a:ext cx="56562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174875"/>
            <a:ext cx="56562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535113"/>
            <a:ext cx="565848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174875"/>
            <a:ext cx="565848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C6072894-D0C7-4C4C-BB5C-A6BC08F80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39C8F953-C7A8-415A-B35E-95A7B5F38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1408A1BA-CC45-49FE-9960-21CD47498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273050"/>
            <a:ext cx="42116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273051"/>
            <a:ext cx="71564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435101"/>
            <a:ext cx="4211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B562DD8-730A-4708-BECC-2C6905A47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4800600"/>
            <a:ext cx="768096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12775"/>
            <a:ext cx="76809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5367338"/>
            <a:ext cx="76809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EE30D766-B97F-44D9-B1CB-42F28BB39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6245225"/>
            <a:ext cx="40538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5C085A10-D7D9-44A0-88E9-F13DE750E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23" r:id="rId1"/>
    <p:sldLayoutId id="2147485924" r:id="rId2"/>
    <p:sldLayoutId id="2147485925" r:id="rId3"/>
    <p:sldLayoutId id="2147485926" r:id="rId4"/>
    <p:sldLayoutId id="2147485927" r:id="rId5"/>
    <p:sldLayoutId id="2147485928" r:id="rId6"/>
    <p:sldLayoutId id="2147485929" r:id="rId7"/>
    <p:sldLayoutId id="2147485930" r:id="rId8"/>
    <p:sldLayoutId id="2147485931" r:id="rId9"/>
    <p:sldLayoutId id="2147485932" r:id="rId10"/>
    <p:sldLayoutId id="2147485933" r:id="rId11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6245225"/>
            <a:ext cx="40538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6245225"/>
            <a:ext cx="298704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A6DD95D9-3663-4729-982A-0ECED42862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34" r:id="rId1"/>
    <p:sldLayoutId id="2147485935" r:id="rId2"/>
    <p:sldLayoutId id="2147485936" r:id="rId3"/>
    <p:sldLayoutId id="2147485937" r:id="rId4"/>
    <p:sldLayoutId id="2147485938" r:id="rId5"/>
    <p:sldLayoutId id="2147485939" r:id="rId6"/>
    <p:sldLayoutId id="2147485940" r:id="rId7"/>
    <p:sldLayoutId id="2147485941" r:id="rId8"/>
    <p:sldLayoutId id="2147485942" r:id="rId9"/>
    <p:sldLayoutId id="2147485943" r:id="rId10"/>
    <p:sldLayoutId id="2147485944" r:id="rId11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51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fld id="{9793C971-745B-43D6-B572-DF88E99D7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45" r:id="rId1"/>
    <p:sldLayoutId id="2147485946" r:id="rId2"/>
    <p:sldLayoutId id="2147485947" r:id="rId3"/>
    <p:sldLayoutId id="2147485948" r:id="rId4"/>
    <p:sldLayoutId id="2147485949" r:id="rId5"/>
    <p:sldLayoutId id="2147485950" r:id="rId6"/>
    <p:sldLayoutId id="2147485951" r:id="rId7"/>
    <p:sldLayoutId id="2147485952" r:id="rId8"/>
    <p:sldLayoutId id="2147485953" r:id="rId9"/>
    <p:sldLayoutId id="2147485954" r:id="rId10"/>
    <p:sldLayoutId id="2147485955" r:id="rId11"/>
    <p:sldLayoutId id="2147485956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40080" y="274638"/>
            <a:ext cx="115214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0080" y="1600201"/>
            <a:ext cx="1152144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6356351"/>
            <a:ext cx="4053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6356351"/>
            <a:ext cx="29870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prstClr val="black">
                    <a:tint val="75000"/>
                  </a:prstClr>
                </a:solidFill>
                <a:latin typeface=".VnTime" pitchFamily="34" charset="0"/>
              </a:defRPr>
            </a:lvl1pPr>
          </a:lstStyle>
          <a:p>
            <a:pPr>
              <a:defRPr/>
            </a:pPr>
            <a:fld id="{5AC83E29-DC1D-4A90-97F8-C92AB552DC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57" r:id="rId1"/>
    <p:sldLayoutId id="2147485958" r:id="rId2"/>
    <p:sldLayoutId id="2147485959" r:id="rId3"/>
    <p:sldLayoutId id="2147485960" r:id="rId4"/>
    <p:sldLayoutId id="2147485961" r:id="rId5"/>
    <p:sldLayoutId id="2147485962" r:id="rId6"/>
    <p:sldLayoutId id="2147485963" r:id="rId7"/>
    <p:sldLayoutId id="2147485964" r:id="rId8"/>
    <p:sldLayoutId id="2147485965" r:id="rId9"/>
    <p:sldLayoutId id="2147485966" r:id="rId10"/>
    <p:sldLayoutId id="2147485967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36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6"/>
          <p:cNvSpPr txBox="1">
            <a:spLocks noChangeArrowheads="1"/>
          </p:cNvSpPr>
          <p:nvPr/>
        </p:nvSpPr>
        <p:spPr bwMode="auto">
          <a:xfrm>
            <a:off x="2987040" y="5715000"/>
            <a:ext cx="149352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3075" name="Line 53"/>
          <p:cNvSpPr>
            <a:spLocks noChangeShapeType="1"/>
          </p:cNvSpPr>
          <p:nvPr/>
        </p:nvSpPr>
        <p:spPr bwMode="auto">
          <a:xfrm>
            <a:off x="1157923" y="6597650"/>
            <a:ext cx="232029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54"/>
          <p:cNvSpPr>
            <a:spLocks noChangeShapeType="1"/>
          </p:cNvSpPr>
          <p:nvPr/>
        </p:nvSpPr>
        <p:spPr bwMode="auto">
          <a:xfrm>
            <a:off x="1057910" y="188913"/>
            <a:ext cx="1068578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63" name="WordArt 55"/>
          <p:cNvSpPr>
            <a:spLocks noChangeArrowheads="1" noChangeShapeType="1" noTextEdit="1"/>
          </p:cNvSpPr>
          <p:nvPr/>
        </p:nvSpPr>
        <p:spPr bwMode="auto">
          <a:xfrm>
            <a:off x="0" y="144464"/>
            <a:ext cx="12801600" cy="6740525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1221380"/>
                <a:gd name="adj2" fmla="val 7263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0000CC"/>
              </a:solidFill>
              <a:latin typeface="VNI-Cooper"/>
            </a:endParaRPr>
          </a:p>
        </p:txBody>
      </p:sp>
      <p:pic>
        <p:nvPicPr>
          <p:cNvPr id="3078" name="Picture 56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2129160">
            <a:off x="113349" y="-23813"/>
            <a:ext cx="1346835" cy="107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5" name="Picture 57" descr="Entertainment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678021" y="4015899"/>
            <a:ext cx="706438" cy="120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58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29160" flipH="1">
            <a:off x="11341419" y="1"/>
            <a:ext cx="134683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59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2929160" flipH="1">
            <a:off x="113349" y="5737226"/>
            <a:ext cx="134683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60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670840">
            <a:off x="11341419" y="5737226"/>
            <a:ext cx="134683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Line 61"/>
          <p:cNvSpPr>
            <a:spLocks noChangeShapeType="1"/>
          </p:cNvSpPr>
          <p:nvPr/>
        </p:nvSpPr>
        <p:spPr bwMode="auto">
          <a:xfrm>
            <a:off x="251143" y="765176"/>
            <a:ext cx="0" cy="1439863"/>
          </a:xfrm>
          <a:prstGeom prst="line">
            <a:avLst/>
          </a:prstGeom>
          <a:noFill/>
          <a:ln w="7620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4" name="Line 62"/>
          <p:cNvSpPr>
            <a:spLocks noChangeShapeType="1"/>
          </p:cNvSpPr>
          <p:nvPr/>
        </p:nvSpPr>
        <p:spPr bwMode="auto">
          <a:xfrm>
            <a:off x="12550458" y="693738"/>
            <a:ext cx="0" cy="1439862"/>
          </a:xfrm>
          <a:prstGeom prst="line">
            <a:avLst/>
          </a:prstGeom>
          <a:noFill/>
          <a:ln w="7620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3173731" y="5300664"/>
            <a:ext cx="6351905" cy="1557337"/>
            <a:chOff x="1428" y="3339"/>
            <a:chExt cx="2858" cy="981"/>
          </a:xfrm>
        </p:grpSpPr>
        <p:pic>
          <p:nvPicPr>
            <p:cNvPr id="3093" name="Picture 64" descr="!hp8ls2l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427663" flipH="1">
              <a:off x="2925" y="3883"/>
              <a:ext cx="1361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4" name="Picture 65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611" y="3339"/>
              <a:ext cx="480" cy="8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5" name="Picture 66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91082">
              <a:off x="2835" y="3479"/>
              <a:ext cx="419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6" name="Picture 67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3068095">
              <a:off x="2926" y="3768"/>
              <a:ext cx="398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7" name="Picture 68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1087173">
              <a:off x="2511" y="3523"/>
              <a:ext cx="385" cy="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8" name="Picture 69" descr="Hinh dong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3049717">
              <a:off x="2408" y="3751"/>
              <a:ext cx="288" cy="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99" name="Picture 70" descr="!hp8ls2l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427663">
              <a:off x="1428" y="3883"/>
              <a:ext cx="1361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86" name="Line 71"/>
          <p:cNvSpPr>
            <a:spLocks noChangeShapeType="1"/>
          </p:cNvSpPr>
          <p:nvPr/>
        </p:nvSpPr>
        <p:spPr bwMode="auto">
          <a:xfrm>
            <a:off x="251143" y="5084764"/>
            <a:ext cx="0" cy="936625"/>
          </a:xfrm>
          <a:prstGeom prst="line">
            <a:avLst/>
          </a:prstGeom>
          <a:noFill/>
          <a:ln w="5715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7" name="Line 72"/>
          <p:cNvSpPr>
            <a:spLocks noChangeShapeType="1"/>
          </p:cNvSpPr>
          <p:nvPr/>
        </p:nvSpPr>
        <p:spPr bwMode="auto">
          <a:xfrm>
            <a:off x="12550458" y="5084764"/>
            <a:ext cx="0" cy="936625"/>
          </a:xfrm>
          <a:prstGeom prst="line">
            <a:avLst/>
          </a:prstGeom>
          <a:noFill/>
          <a:ln w="57150" cap="rnd">
            <a:solidFill>
              <a:srgbClr val="FF33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8" name="Line 73"/>
          <p:cNvSpPr>
            <a:spLocks noChangeShapeType="1"/>
          </p:cNvSpPr>
          <p:nvPr/>
        </p:nvSpPr>
        <p:spPr bwMode="auto">
          <a:xfrm>
            <a:off x="9223375" y="6597650"/>
            <a:ext cx="232029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82" name="WordArt 74"/>
          <p:cNvSpPr>
            <a:spLocks noChangeArrowheads="1" noChangeShapeType="1" noTextEdit="1"/>
          </p:cNvSpPr>
          <p:nvPr/>
        </p:nvSpPr>
        <p:spPr bwMode="auto">
          <a:xfrm>
            <a:off x="3093720" y="304800"/>
            <a:ext cx="6720840" cy="71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rgbClr val="FF0066"/>
                </a:solidFill>
                <a:round/>
                <a:headEnd/>
                <a:tailEnd/>
              </a:ln>
              <a:latin typeface="Tahoma"/>
              <a:cs typeface="Tahoma"/>
            </a:endParaRPr>
          </a:p>
        </p:txBody>
      </p:sp>
      <p:pic>
        <p:nvPicPr>
          <p:cNvPr id="17483" name="Picture 75" descr="Entertainment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 flipH="1">
            <a:off x="11452701" y="4168299"/>
            <a:ext cx="706438" cy="120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1" name="WordArt 5"/>
          <p:cNvSpPr>
            <a:spLocks noChangeArrowheads="1" noChangeShapeType="1" noTextEdit="1"/>
          </p:cNvSpPr>
          <p:nvPr/>
        </p:nvSpPr>
        <p:spPr bwMode="auto">
          <a:xfrm>
            <a:off x="746760" y="1295400"/>
            <a:ext cx="11628120" cy="2819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NHỮNG CON VẬT SỐNG DƯỚI NƯỚC</a:t>
            </a:r>
            <a:endParaRPr lang="en-US" sz="3600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 Unicode MS"/>
              <a:ea typeface="Arial Unicode MS"/>
              <a:cs typeface="Arial Unicode M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63" grpId="0" animBg="1"/>
      <p:bldP spid="1748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" y="457200"/>
            <a:ext cx="11856720" cy="601979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42" name="Picture 2" descr="C:\Users\admin\Desktop\images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1" y="609600"/>
            <a:ext cx="11582400" cy="586739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" y="609600"/>
            <a:ext cx="11521440" cy="586739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1266" name="Picture 2" descr="C:\Users\admin\Desktop\11028928-ho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09600"/>
            <a:ext cx="11887200" cy="571499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C:\Users\admin\Desktop\tải xuống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11658600" cy="58674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C:\Users\admin\Desktop\tải xuố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1" y="381000"/>
            <a:ext cx="11887200" cy="6019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 descr="C:\Users\admin\Desktop\New folder anh\tải xuống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1" y="762000"/>
            <a:ext cx="11734800" cy="5715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 descr="C:\Users\admin\Desktop\New folder anh\tải xuố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11734800" cy="5943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6" name="Picture 2" descr="C:\Users\admin\Desktop\New folder anh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33400"/>
            <a:ext cx="11610975" cy="57150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 descr="ml00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0"/>
            <a:ext cx="12801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40080" y="5105401"/>
            <a:ext cx="11948160" cy="1640951"/>
          </a:xfrm>
          <a:prstGeom prst="rect">
            <a:avLst/>
          </a:prstGeom>
          <a:noFill/>
        </p:spPr>
        <p:txBody>
          <a:bodyPr wrap="none">
            <a:prstTxWarp prst="textChevron">
              <a:avLst>
                <a:gd name="adj" fmla="val 0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5400" b="1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hecker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11521440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\Desktop\images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8016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" y="304800"/>
            <a:ext cx="11856720" cy="609599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"/>
            <a:ext cx="11658600" cy="6019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1" y="533400"/>
            <a:ext cx="11887200" cy="571499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" y="533401"/>
            <a:ext cx="11521440" cy="559276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 descr="C:\Users\admin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12115800" cy="6096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533400"/>
            <a:ext cx="11734799" cy="5943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" y="533400"/>
            <a:ext cx="11521440" cy="559276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170" name="Picture 2" descr="C:\Users\admin\Desktop\tải xuống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"/>
            <a:ext cx="11658600" cy="5715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" y="533401"/>
            <a:ext cx="11521440" cy="559276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194" name="Picture 2" descr="C:\Users\admin\Desktop\tải xuống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4800"/>
            <a:ext cx="12801600" cy="6019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admin\Desktop\image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04800"/>
            <a:ext cx="11506199" cy="5943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i dan so nuoc ta">
  <a:themeElements>
    <a:clrScheme name="bai dan so nuoc 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i dan so nuoc 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i dan so nuoc 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ai dan so nuoc ta">
  <a:themeElements>
    <a:clrScheme name="bai dan so nuoc 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i dan so nuoc 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i dan so nuoc 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i dan so nuoc 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i dan so nuoc 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2233</TotalTime>
  <Words>7</Words>
  <Application>Microsoft Office PowerPoint</Application>
  <PresentationFormat>Custom</PresentationFormat>
  <Paragraphs>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bai dan so nuoc ta</vt:lpstr>
      <vt:lpstr>1_bai dan so nuoc ta</vt:lpstr>
      <vt:lpstr>Office Theme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202</cp:revision>
  <dcterms:created xsi:type="dcterms:W3CDTF">2005-12-31T19:24:45Z</dcterms:created>
  <dcterms:modified xsi:type="dcterms:W3CDTF">2017-10-25T14:23:03Z</dcterms:modified>
</cp:coreProperties>
</file>