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 id="2147483720" r:id="rId5"/>
  </p:sldMasterIdLst>
  <p:sldIdLst>
    <p:sldId id="285" r:id="rId6"/>
    <p:sldId id="287" r:id="rId7"/>
    <p:sldId id="257" r:id="rId8"/>
    <p:sldId id="263" r:id="rId9"/>
    <p:sldId id="258" r:id="rId10"/>
    <p:sldId id="275" r:id="rId11"/>
    <p:sldId id="274" r:id="rId12"/>
    <p:sldId id="276" r:id="rId13"/>
    <p:sldId id="277" r:id="rId14"/>
    <p:sldId id="259" r:id="rId15"/>
    <p:sldId id="262" r:id="rId16"/>
    <p:sldId id="264" r:id="rId17"/>
    <p:sldId id="280" r:id="rId18"/>
    <p:sldId id="281" r:id="rId19"/>
    <p:sldId id="282" r:id="rId20"/>
    <p:sldId id="283" r:id="rId21"/>
    <p:sldId id="268" r:id="rId22"/>
    <p:sldId id="270" r:id="rId23"/>
    <p:sldId id="279" r:id="rId24"/>
    <p:sldId id="271" r:id="rId25"/>
    <p:sldId id="289" r:id="rId26"/>
    <p:sldId id="29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12" autoAdjust="0"/>
    <p:restoredTop sz="94718" autoAdjust="0"/>
  </p:normalViewPr>
  <p:slideViewPr>
    <p:cSldViewPr>
      <p:cViewPr>
        <p:scale>
          <a:sx n="75" d="100"/>
          <a:sy n="75" d="100"/>
        </p:scale>
        <p:origin x="-1728" y="-259"/>
      </p:cViewPr>
      <p:guideLst>
        <p:guide orient="horz" pos="2160"/>
        <p:guide pos="2880"/>
      </p:guideLst>
    </p:cSldViewPr>
  </p:slideViewPr>
  <p:outlineViewPr>
    <p:cViewPr>
      <p:scale>
        <a:sx n="33" d="100"/>
        <a:sy n="33" d="100"/>
      </p:scale>
      <p:origin x="42"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51C5834-2F58-4EA8-97E3-454E89E69AAA}" type="datetimeFigureOut">
              <a:rPr lang="en-US" smtClean="0"/>
              <a:pPr/>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B23E1-443D-4F3B-9D26-25A7697A310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1C5834-2F58-4EA8-97E3-454E89E69AAA}" type="datetimeFigureOut">
              <a:rPr lang="en-US" smtClean="0"/>
              <a:pPr/>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B23E1-443D-4F3B-9D26-25A7697A310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1C5834-2F58-4EA8-97E3-454E89E69AAA}" type="datetimeFigureOut">
              <a:rPr lang="en-US" smtClean="0"/>
              <a:pPr/>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B23E1-443D-4F3B-9D26-25A7697A310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vi-VN"/>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fld id="{8E8BC597-4E02-458E-B749-7DF6877D31D0}" type="datetimeFigureOut">
              <a:rPr lang="vi-VN"/>
              <a:pPr>
                <a:defRPr/>
              </a:pPr>
              <a:t>23/02/2018</a:t>
            </a:fld>
            <a:endParaRPr lang="vi-VN"/>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endParaRPr lang="vi-VN"/>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fld id="{77CF1DD8-F77F-4388-80AE-82F2F6F5DBF2}" type="slidenum">
              <a:rPr lang="vi-VN"/>
              <a:pPr>
                <a:defRPr/>
              </a:pPr>
              <a:t>‹#›</a:t>
            </a:fld>
            <a:endParaRPr lang="vi-VN"/>
          </a:p>
        </p:txBody>
      </p:sp>
    </p:spTree>
    <p:extLst>
      <p:ext uri="{BB962C8B-B14F-4D97-AF65-F5344CB8AC3E}">
        <p14:creationId xmlns:p14="http://schemas.microsoft.com/office/powerpoint/2010/main" val="34035357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fld id="{91F63426-7C58-4404-9E9A-277019B52196}" type="datetimeFigureOut">
              <a:rPr lang="vi-VN"/>
              <a:pPr>
                <a:defRPr/>
              </a:pPr>
              <a:t>23/02/2018</a:t>
            </a:fld>
            <a:endParaRPr lang="vi-VN"/>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endParaRPr lang="vi-VN"/>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fld id="{49101324-33FE-4435-9496-497EA833211A}" type="slidenum">
              <a:rPr lang="vi-VN"/>
              <a:pPr>
                <a:defRPr/>
              </a:pPr>
              <a:t>‹#›</a:t>
            </a:fld>
            <a:endParaRPr lang="vi-VN"/>
          </a:p>
        </p:txBody>
      </p:sp>
    </p:spTree>
    <p:extLst>
      <p:ext uri="{BB962C8B-B14F-4D97-AF65-F5344CB8AC3E}">
        <p14:creationId xmlns:p14="http://schemas.microsoft.com/office/powerpoint/2010/main" val="35692897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83"/>
            <a:ext cx="7886700" cy="2852737"/>
          </a:xfrm>
        </p:spPr>
        <p:txBody>
          <a:bodyPr anchor="b"/>
          <a:lstStyle>
            <a:lvl1pPr>
              <a:defRPr sz="6000"/>
            </a:lvl1pPr>
          </a:lstStyle>
          <a:p>
            <a:r>
              <a:rPr lang="en-US" smtClean="0"/>
              <a:t>Click to edit Master title style</a:t>
            </a:r>
            <a:endParaRPr lang="vi-VN"/>
          </a:p>
        </p:txBody>
      </p:sp>
      <p:sp>
        <p:nvSpPr>
          <p:cNvPr id="3" name="Text Placeholder 2"/>
          <p:cNvSpPr>
            <a:spLocks noGrp="1"/>
          </p:cNvSpPr>
          <p:nvPr>
            <p:ph type="body" idx="1"/>
          </p:nvPr>
        </p:nvSpPr>
        <p:spPr>
          <a:xfrm>
            <a:off x="623888" y="4589508"/>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fld id="{96803394-9B28-45BA-BFB9-2F67AC4F4A4F}" type="datetimeFigureOut">
              <a:rPr lang="vi-VN"/>
              <a:pPr>
                <a:defRPr/>
              </a:pPr>
              <a:t>23/02/2018</a:t>
            </a:fld>
            <a:endParaRPr lang="vi-VN"/>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endParaRPr lang="vi-VN"/>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fld id="{57FC1EA2-4802-4F91-883A-F35EA038C330}" type="slidenum">
              <a:rPr lang="vi-VN"/>
              <a:pPr>
                <a:defRPr/>
              </a:pPr>
              <a:t>‹#›</a:t>
            </a:fld>
            <a:endParaRPr lang="vi-VN"/>
          </a:p>
        </p:txBody>
      </p:sp>
    </p:spTree>
    <p:extLst>
      <p:ext uri="{BB962C8B-B14F-4D97-AF65-F5344CB8AC3E}">
        <p14:creationId xmlns:p14="http://schemas.microsoft.com/office/powerpoint/2010/main" val="8449159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fld id="{755150B1-2A15-4287-9698-575F7A6A39D6}" type="datetimeFigureOut">
              <a:rPr lang="vi-VN"/>
              <a:pPr>
                <a:defRPr/>
              </a:pPr>
              <a:t>23/02/2018</a:t>
            </a:fld>
            <a:endParaRPr lang="vi-VN"/>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endParaRPr lang="vi-VN"/>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fld id="{4B45E38B-7158-44B1-8021-D206AD67FA02}" type="slidenum">
              <a:rPr lang="vi-VN"/>
              <a:pPr>
                <a:defRPr/>
              </a:pPr>
              <a:t>‹#›</a:t>
            </a:fld>
            <a:endParaRPr lang="vi-VN"/>
          </a:p>
        </p:txBody>
      </p:sp>
    </p:spTree>
    <p:extLst>
      <p:ext uri="{BB962C8B-B14F-4D97-AF65-F5344CB8AC3E}">
        <p14:creationId xmlns:p14="http://schemas.microsoft.com/office/powerpoint/2010/main" val="41067612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fld id="{5FE08E7E-D300-4AB9-AFC8-EEDA354E04E7}" type="datetimeFigureOut">
              <a:rPr lang="vi-VN"/>
              <a:pPr>
                <a:defRPr/>
              </a:pPr>
              <a:t>23/02/2018</a:t>
            </a:fld>
            <a:endParaRPr lang="vi-VN"/>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endParaRPr lang="vi-VN"/>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fld id="{ABE5A56E-4EDF-47B9-91BA-5E0EDF8782CB}" type="slidenum">
              <a:rPr lang="vi-VN"/>
              <a:pPr>
                <a:defRPr/>
              </a:pPr>
              <a:t>‹#›</a:t>
            </a:fld>
            <a:endParaRPr lang="vi-VN"/>
          </a:p>
        </p:txBody>
      </p:sp>
    </p:spTree>
    <p:extLst>
      <p:ext uri="{BB962C8B-B14F-4D97-AF65-F5344CB8AC3E}">
        <p14:creationId xmlns:p14="http://schemas.microsoft.com/office/powerpoint/2010/main" val="37256335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fld id="{614FA136-3B33-4B10-9EF4-576DE89537C5}" type="datetimeFigureOut">
              <a:rPr lang="vi-VN"/>
              <a:pPr>
                <a:defRPr/>
              </a:pPr>
              <a:t>23/02/2018</a:t>
            </a:fld>
            <a:endParaRPr lang="vi-VN"/>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endParaRPr lang="vi-VN"/>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fld id="{AE0263D2-3933-455A-9DDA-476C70912926}" type="slidenum">
              <a:rPr lang="vi-VN"/>
              <a:pPr>
                <a:defRPr/>
              </a:pPr>
              <a:t>‹#›</a:t>
            </a:fld>
            <a:endParaRPr lang="vi-VN"/>
          </a:p>
        </p:txBody>
      </p:sp>
    </p:spTree>
    <p:extLst>
      <p:ext uri="{BB962C8B-B14F-4D97-AF65-F5344CB8AC3E}">
        <p14:creationId xmlns:p14="http://schemas.microsoft.com/office/powerpoint/2010/main" val="23438076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fld id="{0F93F58C-2F18-414B-AAA2-891868AB4065}" type="datetimeFigureOut">
              <a:rPr lang="vi-VN"/>
              <a:pPr>
                <a:defRPr/>
              </a:pPr>
              <a:t>23/02/2018</a:t>
            </a:fld>
            <a:endParaRPr lang="vi-VN"/>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endParaRPr lang="vi-VN"/>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fld id="{08876DB1-1FDF-4F5F-9244-B2EE3F23CA23}" type="slidenum">
              <a:rPr lang="vi-VN"/>
              <a:pPr>
                <a:defRPr/>
              </a:pPr>
              <a:t>‹#›</a:t>
            </a:fld>
            <a:endParaRPr lang="vi-VN"/>
          </a:p>
        </p:txBody>
      </p:sp>
    </p:spTree>
    <p:extLst>
      <p:ext uri="{BB962C8B-B14F-4D97-AF65-F5344CB8AC3E}">
        <p14:creationId xmlns:p14="http://schemas.microsoft.com/office/powerpoint/2010/main" val="20922073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vi-VN"/>
          </a:p>
        </p:txBody>
      </p:sp>
      <p:sp>
        <p:nvSpPr>
          <p:cNvPr id="3" name="Content Placeholder 2"/>
          <p:cNvSpPr>
            <a:spLocks noGrp="1"/>
          </p:cNvSpPr>
          <p:nvPr>
            <p:ph idx="1"/>
          </p:nvPr>
        </p:nvSpPr>
        <p:spPr>
          <a:xfrm>
            <a:off x="3887391" y="987470"/>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fld id="{3E450FAF-13F9-4CB7-88B9-625749E3724C}" type="datetimeFigureOut">
              <a:rPr lang="vi-VN"/>
              <a:pPr>
                <a:defRPr/>
              </a:pPr>
              <a:t>23/02/2018</a:t>
            </a:fld>
            <a:endParaRPr lang="vi-VN"/>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endParaRPr lang="vi-VN"/>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fld id="{084243F5-AD1C-4C12-A0D8-B5AAF30CBB80}" type="slidenum">
              <a:rPr lang="vi-VN"/>
              <a:pPr>
                <a:defRPr/>
              </a:pPr>
              <a:t>‹#›</a:t>
            </a:fld>
            <a:endParaRPr lang="vi-VN"/>
          </a:p>
        </p:txBody>
      </p:sp>
    </p:spTree>
    <p:extLst>
      <p:ext uri="{BB962C8B-B14F-4D97-AF65-F5344CB8AC3E}">
        <p14:creationId xmlns:p14="http://schemas.microsoft.com/office/powerpoint/2010/main" val="3818919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1C5834-2F58-4EA8-97E3-454E89E69AAA}" type="datetimeFigureOut">
              <a:rPr lang="en-US" smtClean="0"/>
              <a:pPr/>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B23E1-443D-4F3B-9D26-25A7697A310F}"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vi-VN"/>
          </a:p>
        </p:txBody>
      </p:sp>
      <p:sp>
        <p:nvSpPr>
          <p:cNvPr id="3" name="Picture Placeholder 2"/>
          <p:cNvSpPr>
            <a:spLocks noGrp="1"/>
          </p:cNvSpPr>
          <p:nvPr>
            <p:ph type="pic" idx="1"/>
          </p:nvPr>
        </p:nvSpPr>
        <p:spPr>
          <a:xfrm>
            <a:off x="3887391" y="987470"/>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fld id="{69EE25A2-B92A-4DC3-8600-138465CB43F7}" type="datetimeFigureOut">
              <a:rPr lang="vi-VN"/>
              <a:pPr>
                <a:defRPr/>
              </a:pPr>
              <a:t>23/02/2018</a:t>
            </a:fld>
            <a:endParaRPr lang="vi-VN"/>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endParaRPr lang="vi-VN"/>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fld id="{BDCB4BF1-6658-46FB-802C-E54D4E961CBD}" type="slidenum">
              <a:rPr lang="vi-VN"/>
              <a:pPr>
                <a:defRPr/>
              </a:pPr>
              <a:t>‹#›</a:t>
            </a:fld>
            <a:endParaRPr lang="vi-VN"/>
          </a:p>
        </p:txBody>
      </p:sp>
    </p:spTree>
    <p:extLst>
      <p:ext uri="{BB962C8B-B14F-4D97-AF65-F5344CB8AC3E}">
        <p14:creationId xmlns:p14="http://schemas.microsoft.com/office/powerpoint/2010/main" val="2454193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fld id="{A8584378-A493-4DFB-95FE-6EA58A44EE12}" type="datetimeFigureOut">
              <a:rPr lang="vi-VN"/>
              <a:pPr>
                <a:defRPr/>
              </a:pPr>
              <a:t>23/02/2018</a:t>
            </a:fld>
            <a:endParaRPr lang="vi-VN"/>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endParaRPr lang="vi-VN"/>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fld id="{B5C65181-0699-4610-BCFB-9552129FD24E}" type="slidenum">
              <a:rPr lang="vi-VN"/>
              <a:pPr>
                <a:defRPr/>
              </a:pPr>
              <a:t>‹#›</a:t>
            </a:fld>
            <a:endParaRPr lang="vi-VN"/>
          </a:p>
        </p:txBody>
      </p:sp>
    </p:spTree>
    <p:extLst>
      <p:ext uri="{BB962C8B-B14F-4D97-AF65-F5344CB8AC3E}">
        <p14:creationId xmlns:p14="http://schemas.microsoft.com/office/powerpoint/2010/main" val="166416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fld id="{469E5CA0-0AB8-4C11-8F1C-3B5AA67E3C5A}" type="datetimeFigureOut">
              <a:rPr lang="vi-VN"/>
              <a:pPr>
                <a:defRPr/>
              </a:pPr>
              <a:t>23/02/2018</a:t>
            </a:fld>
            <a:endParaRPr lang="vi-VN"/>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endParaRPr lang="vi-VN"/>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fld id="{14579FA3-F5A8-42EF-BB3C-ADC58A559E82}" type="slidenum">
              <a:rPr lang="vi-VN"/>
              <a:pPr>
                <a:defRPr/>
              </a:pPr>
              <a:t>‹#›</a:t>
            </a:fld>
            <a:endParaRPr lang="vi-VN"/>
          </a:p>
        </p:txBody>
      </p:sp>
    </p:spTree>
    <p:extLst>
      <p:ext uri="{BB962C8B-B14F-4D97-AF65-F5344CB8AC3E}">
        <p14:creationId xmlns:p14="http://schemas.microsoft.com/office/powerpoint/2010/main" val="28044259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51C5834-2F58-4EA8-97E3-454E89E69AAA}" type="datetimeFigureOut">
              <a:rPr lang="en-US" smtClean="0">
                <a:solidFill>
                  <a:prstClr val="black">
                    <a:tint val="75000"/>
                  </a:prstClr>
                </a:solidFill>
              </a:rPr>
              <a:pPr/>
              <a:t>2/23/2018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3CB23E1-443D-4F3B-9D26-25A7697A31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99341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1C5834-2F58-4EA8-97E3-454E89E69AAA}" type="datetimeFigureOut">
              <a:rPr lang="en-US" smtClean="0">
                <a:solidFill>
                  <a:prstClr val="black">
                    <a:tint val="75000"/>
                  </a:prstClr>
                </a:solidFill>
              </a:rPr>
              <a:pPr/>
              <a:t>2/23/2018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3CB23E1-443D-4F3B-9D26-25A7697A31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74733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1C5834-2F58-4EA8-97E3-454E89E69AAA}" type="datetimeFigureOut">
              <a:rPr lang="en-US" smtClean="0">
                <a:solidFill>
                  <a:prstClr val="black">
                    <a:tint val="75000"/>
                  </a:prstClr>
                </a:solidFill>
              </a:rPr>
              <a:pPr/>
              <a:t>2/23/2018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3CB23E1-443D-4F3B-9D26-25A7697A31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88734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51C5834-2F58-4EA8-97E3-454E89E69AAA}" type="datetimeFigureOut">
              <a:rPr lang="en-US" smtClean="0">
                <a:solidFill>
                  <a:prstClr val="black">
                    <a:tint val="75000"/>
                  </a:prstClr>
                </a:solidFill>
              </a:rPr>
              <a:pPr/>
              <a:t>2/23/2018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3CB23E1-443D-4F3B-9D26-25A7697A31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03470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51C5834-2F58-4EA8-97E3-454E89E69AAA}" type="datetimeFigureOut">
              <a:rPr lang="en-US" smtClean="0">
                <a:solidFill>
                  <a:prstClr val="black">
                    <a:tint val="75000"/>
                  </a:prstClr>
                </a:solidFill>
              </a:rPr>
              <a:pPr/>
              <a:t>2/23/2018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3CB23E1-443D-4F3B-9D26-25A7697A31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33143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51C5834-2F58-4EA8-97E3-454E89E69AAA}" type="datetimeFigureOut">
              <a:rPr lang="en-US" smtClean="0">
                <a:solidFill>
                  <a:prstClr val="black">
                    <a:tint val="75000"/>
                  </a:prstClr>
                </a:solidFill>
              </a:rPr>
              <a:pPr/>
              <a:t>2/23/2018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3CB23E1-443D-4F3B-9D26-25A7697A31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37571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1C5834-2F58-4EA8-97E3-454E89E69AAA}" type="datetimeFigureOut">
              <a:rPr lang="en-US" smtClean="0">
                <a:solidFill>
                  <a:prstClr val="black">
                    <a:tint val="75000"/>
                  </a:prstClr>
                </a:solidFill>
              </a:rPr>
              <a:pPr/>
              <a:t>2/23/2018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3CB23E1-443D-4F3B-9D26-25A7697A31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155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1C5834-2F58-4EA8-97E3-454E89E69AAA}" type="datetimeFigureOut">
              <a:rPr lang="en-US" smtClean="0"/>
              <a:pPr/>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B23E1-443D-4F3B-9D26-25A7697A310F}"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1C5834-2F58-4EA8-97E3-454E89E69AAA}" type="datetimeFigureOut">
              <a:rPr lang="en-US" smtClean="0">
                <a:solidFill>
                  <a:prstClr val="black">
                    <a:tint val="75000"/>
                  </a:prstClr>
                </a:solidFill>
              </a:rPr>
              <a:pPr/>
              <a:t>2/23/2018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3CB23E1-443D-4F3B-9D26-25A7697A31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16746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1C5834-2F58-4EA8-97E3-454E89E69AAA}" type="datetimeFigureOut">
              <a:rPr lang="en-US" smtClean="0">
                <a:solidFill>
                  <a:prstClr val="black">
                    <a:tint val="75000"/>
                  </a:prstClr>
                </a:solidFill>
              </a:rPr>
              <a:pPr/>
              <a:t>2/23/2018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3CB23E1-443D-4F3B-9D26-25A7697A31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81506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1C5834-2F58-4EA8-97E3-454E89E69AAA}" type="datetimeFigureOut">
              <a:rPr lang="en-US" smtClean="0">
                <a:solidFill>
                  <a:prstClr val="black">
                    <a:tint val="75000"/>
                  </a:prstClr>
                </a:solidFill>
              </a:rPr>
              <a:pPr/>
              <a:t>2/23/2018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3CB23E1-443D-4F3B-9D26-25A7697A31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78146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1C5834-2F58-4EA8-97E3-454E89E69AAA}" type="datetimeFigureOut">
              <a:rPr lang="en-US" smtClean="0">
                <a:solidFill>
                  <a:prstClr val="black">
                    <a:tint val="75000"/>
                  </a:prstClr>
                </a:solidFill>
              </a:rPr>
              <a:pPr/>
              <a:t>2/23/2018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3CB23E1-443D-4F3B-9D26-25A7697A31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9585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fld id="{CFF87BD1-783B-458B-A703-783B87626E84}" type="datetimeFigureOut">
              <a:rPr lang="en-US"/>
              <a:pPr>
                <a:defRPr/>
              </a:pPr>
              <a:t>2/23/2018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fld id="{AA69DF13-A951-4475-85F2-4E946734BB16}" type="slidenum">
              <a:rPr lang="en-US"/>
              <a:pPr>
                <a:defRPr/>
              </a:pPr>
              <a:t>‹#›</a:t>
            </a:fld>
            <a:endParaRPr lang="en-US"/>
          </a:p>
        </p:txBody>
      </p:sp>
    </p:spTree>
    <p:extLst>
      <p:ext uri="{BB962C8B-B14F-4D97-AF65-F5344CB8AC3E}">
        <p14:creationId xmlns:p14="http://schemas.microsoft.com/office/powerpoint/2010/main" val="3760760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fld id="{143DB272-EC41-49A4-8C77-8EE7C71BC053}" type="datetimeFigureOut">
              <a:rPr lang="en-US"/>
              <a:pPr>
                <a:defRPr/>
              </a:pPr>
              <a:t>2/23/2018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fld id="{79A6379E-F29A-4AB0-9FBD-C0B9079074C8}" type="slidenum">
              <a:rPr lang="en-US"/>
              <a:pPr>
                <a:defRPr/>
              </a:pPr>
              <a:t>‹#›</a:t>
            </a:fld>
            <a:endParaRPr lang="en-US"/>
          </a:p>
        </p:txBody>
      </p:sp>
    </p:spTree>
    <p:extLst>
      <p:ext uri="{BB962C8B-B14F-4D97-AF65-F5344CB8AC3E}">
        <p14:creationId xmlns:p14="http://schemas.microsoft.com/office/powerpoint/2010/main" val="27499935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fld id="{6ED943C3-DAA0-4307-ABD8-D50E018319DF}" type="datetimeFigureOut">
              <a:rPr lang="en-US"/>
              <a:pPr>
                <a:defRPr/>
              </a:pPr>
              <a:t>2/23/2018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fld id="{AEF7247F-2C76-4858-8B5B-66C0593D2EFE}" type="slidenum">
              <a:rPr lang="en-US"/>
              <a:pPr>
                <a:defRPr/>
              </a:pPr>
              <a:t>‹#›</a:t>
            </a:fld>
            <a:endParaRPr lang="en-US"/>
          </a:p>
        </p:txBody>
      </p:sp>
    </p:spTree>
    <p:extLst>
      <p:ext uri="{BB962C8B-B14F-4D97-AF65-F5344CB8AC3E}">
        <p14:creationId xmlns:p14="http://schemas.microsoft.com/office/powerpoint/2010/main" val="33343555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fld id="{3EAC7DFB-509D-4D09-A608-3274D894BFEC}" type="datetimeFigureOut">
              <a:rPr lang="en-US"/>
              <a:pPr>
                <a:defRPr/>
              </a:pPr>
              <a:t>2/23/2018</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fld id="{F2AFB423-82B9-4881-A114-8F8B10820E75}" type="slidenum">
              <a:rPr lang="en-US"/>
              <a:pPr>
                <a:defRPr/>
              </a:pPr>
              <a:t>‹#›</a:t>
            </a:fld>
            <a:endParaRPr lang="en-US"/>
          </a:p>
        </p:txBody>
      </p:sp>
    </p:spTree>
    <p:extLst>
      <p:ext uri="{BB962C8B-B14F-4D97-AF65-F5344CB8AC3E}">
        <p14:creationId xmlns:p14="http://schemas.microsoft.com/office/powerpoint/2010/main" val="10998273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fld id="{B22EAEBA-7782-4F8A-AB20-43306C79DA03}" type="datetimeFigureOut">
              <a:rPr lang="en-US"/>
              <a:pPr>
                <a:defRPr/>
              </a:pPr>
              <a:t>2/23/2018</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fld id="{96294678-D5D4-473E-89DE-4DED9F7174B1}" type="slidenum">
              <a:rPr lang="en-US"/>
              <a:pPr>
                <a:defRPr/>
              </a:pPr>
              <a:t>‹#›</a:t>
            </a:fld>
            <a:endParaRPr lang="en-US"/>
          </a:p>
        </p:txBody>
      </p:sp>
    </p:spTree>
    <p:extLst>
      <p:ext uri="{BB962C8B-B14F-4D97-AF65-F5344CB8AC3E}">
        <p14:creationId xmlns:p14="http://schemas.microsoft.com/office/powerpoint/2010/main" val="35053171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fld id="{5DE04533-3BEC-47B6-9CDE-AB6170C63417}" type="datetimeFigureOut">
              <a:rPr lang="en-US"/>
              <a:pPr>
                <a:defRPr/>
              </a:pPr>
              <a:t>2/23/2018</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fld id="{922E39F7-A4FB-4499-8BEC-9F950876F402}" type="slidenum">
              <a:rPr lang="en-US"/>
              <a:pPr>
                <a:defRPr/>
              </a:pPr>
              <a:t>‹#›</a:t>
            </a:fld>
            <a:endParaRPr lang="en-US"/>
          </a:p>
        </p:txBody>
      </p:sp>
    </p:spTree>
    <p:extLst>
      <p:ext uri="{BB962C8B-B14F-4D97-AF65-F5344CB8AC3E}">
        <p14:creationId xmlns:p14="http://schemas.microsoft.com/office/powerpoint/2010/main" val="1638728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51C5834-2F58-4EA8-97E3-454E89E69AAA}" type="datetimeFigureOut">
              <a:rPr lang="en-US" smtClean="0"/>
              <a:pPr/>
              <a:t>2/23/2018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CB23E1-443D-4F3B-9D26-25A7697A310F}"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fld id="{1DC6AC12-202A-468D-A5AA-D0A6725067A6}" type="datetimeFigureOut">
              <a:rPr lang="en-US"/>
              <a:pPr>
                <a:defRPr/>
              </a:pPr>
              <a:t>2/23/2018</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fld id="{A044ECDF-693D-41D9-BAED-9CDB8134B190}" type="slidenum">
              <a:rPr lang="en-US"/>
              <a:pPr>
                <a:defRPr/>
              </a:pPr>
              <a:t>‹#›</a:t>
            </a:fld>
            <a:endParaRPr lang="en-US"/>
          </a:p>
        </p:txBody>
      </p:sp>
    </p:spTree>
    <p:extLst>
      <p:ext uri="{BB962C8B-B14F-4D97-AF65-F5344CB8AC3E}">
        <p14:creationId xmlns:p14="http://schemas.microsoft.com/office/powerpoint/2010/main" val="37591798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fld id="{EA54BBC5-82DA-4E8B-85E2-95F777573BAD}" type="datetimeFigureOut">
              <a:rPr lang="en-US"/>
              <a:pPr>
                <a:defRPr/>
              </a:pPr>
              <a:t>2/23/2018</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fld id="{FEA259B3-BED3-4591-9CEC-4D6CC96344ED}" type="slidenum">
              <a:rPr lang="en-US"/>
              <a:pPr>
                <a:defRPr/>
              </a:pPr>
              <a:t>‹#›</a:t>
            </a:fld>
            <a:endParaRPr lang="en-US"/>
          </a:p>
        </p:txBody>
      </p:sp>
    </p:spTree>
    <p:extLst>
      <p:ext uri="{BB962C8B-B14F-4D97-AF65-F5344CB8AC3E}">
        <p14:creationId xmlns:p14="http://schemas.microsoft.com/office/powerpoint/2010/main" val="2172358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fld id="{125EBB67-8A3F-4429-A12E-2B2F687240A5}" type="datetimeFigureOut">
              <a:rPr lang="en-US"/>
              <a:pPr>
                <a:defRPr/>
              </a:pPr>
              <a:t>2/23/2018</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fld id="{EB35762F-4C83-4B7D-8E90-61911FCAEF11}" type="slidenum">
              <a:rPr lang="en-US"/>
              <a:pPr>
                <a:defRPr/>
              </a:pPr>
              <a:t>‹#›</a:t>
            </a:fld>
            <a:endParaRPr lang="en-US"/>
          </a:p>
        </p:txBody>
      </p:sp>
    </p:spTree>
    <p:extLst>
      <p:ext uri="{BB962C8B-B14F-4D97-AF65-F5344CB8AC3E}">
        <p14:creationId xmlns:p14="http://schemas.microsoft.com/office/powerpoint/2010/main" val="17666019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fld id="{DCD42378-73D9-442D-8A42-64FA5D46098B}" type="datetimeFigureOut">
              <a:rPr lang="en-US"/>
              <a:pPr>
                <a:defRPr/>
              </a:pPr>
              <a:t>2/23/2018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fld id="{AD07FEBC-C7CE-464B-8412-5BB8904DD57F}" type="slidenum">
              <a:rPr lang="en-US"/>
              <a:pPr>
                <a:defRPr/>
              </a:pPr>
              <a:t>‹#›</a:t>
            </a:fld>
            <a:endParaRPr lang="en-US"/>
          </a:p>
        </p:txBody>
      </p:sp>
    </p:spTree>
    <p:extLst>
      <p:ext uri="{BB962C8B-B14F-4D97-AF65-F5344CB8AC3E}">
        <p14:creationId xmlns:p14="http://schemas.microsoft.com/office/powerpoint/2010/main" val="22259060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fld id="{DAED675F-C39C-44B4-8D24-A014B7939C75}" type="datetimeFigureOut">
              <a:rPr lang="en-US"/>
              <a:pPr>
                <a:defRPr/>
              </a:pPr>
              <a:t>2/23/2018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fld id="{4800B631-4006-44B1-A5AC-13015D02F930}" type="slidenum">
              <a:rPr lang="en-US"/>
              <a:pPr>
                <a:defRPr/>
              </a:pPr>
              <a:t>‹#›</a:t>
            </a:fld>
            <a:endParaRPr lang="en-US"/>
          </a:p>
        </p:txBody>
      </p:sp>
    </p:spTree>
    <p:extLst>
      <p:ext uri="{BB962C8B-B14F-4D97-AF65-F5344CB8AC3E}">
        <p14:creationId xmlns:p14="http://schemas.microsoft.com/office/powerpoint/2010/main" val="10691293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vi-VN"/>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fld id="{6E2B9C96-3CA7-47CD-B8A5-637D165C3621}" type="datetimeFigureOut">
              <a:rPr lang="vi-VN"/>
              <a:pPr>
                <a:defRPr/>
              </a:pPr>
              <a:t>23/02/2018</a:t>
            </a:fld>
            <a:endParaRPr lang="vi-VN"/>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endParaRPr lang="vi-VN"/>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fld id="{0D113465-8CD7-4920-A941-BD14BE35C3F9}" type="slidenum">
              <a:rPr lang="vi-VN"/>
              <a:pPr>
                <a:defRPr/>
              </a:pPr>
              <a:t>‹#›</a:t>
            </a:fld>
            <a:endParaRPr lang="vi-VN"/>
          </a:p>
        </p:txBody>
      </p:sp>
    </p:spTree>
    <p:extLst>
      <p:ext uri="{BB962C8B-B14F-4D97-AF65-F5344CB8AC3E}">
        <p14:creationId xmlns:p14="http://schemas.microsoft.com/office/powerpoint/2010/main" val="35670641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fld id="{7F4C0E2E-8AB3-456A-B3AF-84C43C60BEED}" type="datetimeFigureOut">
              <a:rPr lang="vi-VN"/>
              <a:pPr>
                <a:defRPr/>
              </a:pPr>
              <a:t>23/02/2018</a:t>
            </a:fld>
            <a:endParaRPr lang="vi-VN"/>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endParaRPr lang="vi-VN"/>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fld id="{33AB0807-1952-4E6F-A221-A7B1C102C7BA}" type="slidenum">
              <a:rPr lang="vi-VN"/>
              <a:pPr>
                <a:defRPr/>
              </a:pPr>
              <a:t>‹#›</a:t>
            </a:fld>
            <a:endParaRPr lang="vi-VN"/>
          </a:p>
        </p:txBody>
      </p:sp>
    </p:spTree>
    <p:extLst>
      <p:ext uri="{BB962C8B-B14F-4D97-AF65-F5344CB8AC3E}">
        <p14:creationId xmlns:p14="http://schemas.microsoft.com/office/powerpoint/2010/main" val="21011033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vi-VN"/>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fld id="{50DA8BF2-05BD-4B88-BC28-FFDA4426D527}" type="datetimeFigureOut">
              <a:rPr lang="vi-VN"/>
              <a:pPr>
                <a:defRPr/>
              </a:pPr>
              <a:t>23/02/2018</a:t>
            </a:fld>
            <a:endParaRPr lang="vi-VN"/>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endParaRPr lang="vi-VN"/>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fld id="{EB4BF2EA-D681-4B51-8559-E20CB7B387AB}" type="slidenum">
              <a:rPr lang="vi-VN"/>
              <a:pPr>
                <a:defRPr/>
              </a:pPr>
              <a:t>‹#›</a:t>
            </a:fld>
            <a:endParaRPr lang="vi-VN"/>
          </a:p>
        </p:txBody>
      </p:sp>
    </p:spTree>
    <p:extLst>
      <p:ext uri="{BB962C8B-B14F-4D97-AF65-F5344CB8AC3E}">
        <p14:creationId xmlns:p14="http://schemas.microsoft.com/office/powerpoint/2010/main" val="20436611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fld id="{86F9A0DB-9B4B-423D-9436-24E770FE579C}" type="datetimeFigureOut">
              <a:rPr lang="vi-VN"/>
              <a:pPr>
                <a:defRPr/>
              </a:pPr>
              <a:t>23/02/2018</a:t>
            </a:fld>
            <a:endParaRPr lang="vi-VN"/>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endParaRPr lang="vi-VN"/>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fld id="{76E759C7-AEB8-4508-A568-EC4BF7D76217}" type="slidenum">
              <a:rPr lang="vi-VN"/>
              <a:pPr>
                <a:defRPr/>
              </a:pPr>
              <a:t>‹#›</a:t>
            </a:fld>
            <a:endParaRPr lang="vi-VN"/>
          </a:p>
        </p:txBody>
      </p:sp>
    </p:spTree>
    <p:extLst>
      <p:ext uri="{BB962C8B-B14F-4D97-AF65-F5344CB8AC3E}">
        <p14:creationId xmlns:p14="http://schemas.microsoft.com/office/powerpoint/2010/main" val="149769585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fld id="{776EC647-44CD-4431-B1BE-0ABBF0CC4F1A}" type="datetimeFigureOut">
              <a:rPr lang="vi-VN"/>
              <a:pPr>
                <a:defRPr/>
              </a:pPr>
              <a:t>23/02/2018</a:t>
            </a:fld>
            <a:endParaRPr lang="vi-VN"/>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endParaRPr lang="vi-VN"/>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fld id="{E3A650DB-4448-49DB-AC7A-59E01F492DF6}" type="slidenum">
              <a:rPr lang="vi-VN"/>
              <a:pPr>
                <a:defRPr/>
              </a:pPr>
              <a:t>‹#›</a:t>
            </a:fld>
            <a:endParaRPr lang="vi-VN"/>
          </a:p>
        </p:txBody>
      </p:sp>
    </p:spTree>
    <p:extLst>
      <p:ext uri="{BB962C8B-B14F-4D97-AF65-F5344CB8AC3E}">
        <p14:creationId xmlns:p14="http://schemas.microsoft.com/office/powerpoint/2010/main" val="1247323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51C5834-2F58-4EA8-97E3-454E89E69AAA}" type="datetimeFigureOut">
              <a:rPr lang="en-US" smtClean="0"/>
              <a:pPr/>
              <a:t>2/23/2018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CB23E1-443D-4F3B-9D26-25A7697A310F}"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fld id="{4C3134F0-DAB4-463C-AE0D-F853B726B365}" type="datetimeFigureOut">
              <a:rPr lang="vi-VN"/>
              <a:pPr>
                <a:defRPr/>
              </a:pPr>
              <a:t>23/02/2018</a:t>
            </a:fld>
            <a:endParaRPr lang="vi-VN"/>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endParaRPr lang="vi-VN"/>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fld id="{66E661C9-FE10-4A99-B322-5FF41377917C}" type="slidenum">
              <a:rPr lang="vi-VN"/>
              <a:pPr>
                <a:defRPr/>
              </a:pPr>
              <a:t>‹#›</a:t>
            </a:fld>
            <a:endParaRPr lang="vi-VN"/>
          </a:p>
        </p:txBody>
      </p:sp>
    </p:spTree>
    <p:extLst>
      <p:ext uri="{BB962C8B-B14F-4D97-AF65-F5344CB8AC3E}">
        <p14:creationId xmlns:p14="http://schemas.microsoft.com/office/powerpoint/2010/main" val="38905910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fld id="{58D448F1-ABF3-42B0-B671-CDBD1AF8709B}" type="datetimeFigureOut">
              <a:rPr lang="vi-VN"/>
              <a:pPr>
                <a:defRPr/>
              </a:pPr>
              <a:t>23/02/2018</a:t>
            </a:fld>
            <a:endParaRPr lang="vi-VN"/>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endParaRPr lang="vi-VN"/>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fld id="{87BBE9D3-6CFE-473C-9811-6667EE8418E8}" type="slidenum">
              <a:rPr lang="vi-VN"/>
              <a:pPr>
                <a:defRPr/>
              </a:pPr>
              <a:t>‹#›</a:t>
            </a:fld>
            <a:endParaRPr lang="vi-VN"/>
          </a:p>
        </p:txBody>
      </p:sp>
    </p:spTree>
    <p:extLst>
      <p:ext uri="{BB962C8B-B14F-4D97-AF65-F5344CB8AC3E}">
        <p14:creationId xmlns:p14="http://schemas.microsoft.com/office/powerpoint/2010/main" val="35157377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vi-VN"/>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fld id="{9B67D2C7-CBAA-4AC8-97E2-FD4EB0621540}" type="datetimeFigureOut">
              <a:rPr lang="vi-VN"/>
              <a:pPr>
                <a:defRPr/>
              </a:pPr>
              <a:t>23/02/2018</a:t>
            </a:fld>
            <a:endParaRPr lang="vi-VN"/>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endParaRPr lang="vi-VN"/>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fld id="{B6C30DBC-8CFB-4526-92B6-83782DE5D919}" type="slidenum">
              <a:rPr lang="vi-VN"/>
              <a:pPr>
                <a:defRPr/>
              </a:pPr>
              <a:t>‹#›</a:t>
            </a:fld>
            <a:endParaRPr lang="vi-VN"/>
          </a:p>
        </p:txBody>
      </p:sp>
    </p:spTree>
    <p:extLst>
      <p:ext uri="{BB962C8B-B14F-4D97-AF65-F5344CB8AC3E}">
        <p14:creationId xmlns:p14="http://schemas.microsoft.com/office/powerpoint/2010/main" val="11766905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vi-VN"/>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fld id="{4C3E942E-310B-484A-8087-1C3DFAC8449F}" type="datetimeFigureOut">
              <a:rPr lang="vi-VN"/>
              <a:pPr>
                <a:defRPr/>
              </a:pPr>
              <a:t>23/02/2018</a:t>
            </a:fld>
            <a:endParaRPr lang="vi-VN"/>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endParaRPr lang="vi-VN"/>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fld id="{7BC017F4-942C-4F60-AA16-8FC788B7218B}" type="slidenum">
              <a:rPr lang="vi-VN"/>
              <a:pPr>
                <a:defRPr/>
              </a:pPr>
              <a:t>‹#›</a:t>
            </a:fld>
            <a:endParaRPr lang="vi-VN"/>
          </a:p>
        </p:txBody>
      </p:sp>
    </p:spTree>
    <p:extLst>
      <p:ext uri="{BB962C8B-B14F-4D97-AF65-F5344CB8AC3E}">
        <p14:creationId xmlns:p14="http://schemas.microsoft.com/office/powerpoint/2010/main" val="27311705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fld id="{CC0DBAD0-DE07-4ABA-9032-5F7B7EBF2A78}" type="datetimeFigureOut">
              <a:rPr lang="vi-VN"/>
              <a:pPr>
                <a:defRPr/>
              </a:pPr>
              <a:t>23/02/2018</a:t>
            </a:fld>
            <a:endParaRPr lang="vi-VN"/>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endParaRPr lang="vi-VN"/>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fld id="{CF67D00E-0144-4BB9-91C5-3BBA525C5DFB}" type="slidenum">
              <a:rPr lang="vi-VN"/>
              <a:pPr>
                <a:defRPr/>
              </a:pPr>
              <a:t>‹#›</a:t>
            </a:fld>
            <a:endParaRPr lang="vi-VN"/>
          </a:p>
        </p:txBody>
      </p:sp>
    </p:spTree>
    <p:extLst>
      <p:ext uri="{BB962C8B-B14F-4D97-AF65-F5344CB8AC3E}">
        <p14:creationId xmlns:p14="http://schemas.microsoft.com/office/powerpoint/2010/main" val="167873181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fld id="{B98AF52F-851D-4EAA-90F7-12970B5C6EE9}" type="datetimeFigureOut">
              <a:rPr lang="vi-VN"/>
              <a:pPr>
                <a:defRPr/>
              </a:pPr>
              <a:t>23/02/2018</a:t>
            </a:fld>
            <a:endParaRPr lang="vi-VN"/>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endParaRPr lang="vi-VN"/>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fld id="{525A487E-87BE-40ED-8ABC-B9860B814DBA}" type="slidenum">
              <a:rPr lang="vi-VN"/>
              <a:pPr>
                <a:defRPr/>
              </a:pPr>
              <a:t>‹#›</a:t>
            </a:fld>
            <a:endParaRPr lang="vi-VN"/>
          </a:p>
        </p:txBody>
      </p:sp>
    </p:spTree>
    <p:extLst>
      <p:ext uri="{BB962C8B-B14F-4D97-AF65-F5344CB8AC3E}">
        <p14:creationId xmlns:p14="http://schemas.microsoft.com/office/powerpoint/2010/main" val="3571700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51C5834-2F58-4EA8-97E3-454E89E69AAA}" type="datetimeFigureOut">
              <a:rPr lang="en-US" smtClean="0"/>
              <a:pPr/>
              <a:t>2/23/2018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CB23E1-443D-4F3B-9D26-25A7697A310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1C5834-2F58-4EA8-97E3-454E89E69AAA}" type="datetimeFigureOut">
              <a:rPr lang="en-US" smtClean="0"/>
              <a:pPr/>
              <a:t>2/23/2018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CB23E1-443D-4F3B-9D26-25A7697A310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1C5834-2F58-4EA8-97E3-454E89E69AAA}" type="datetimeFigureOut">
              <a:rPr lang="en-US" smtClean="0"/>
              <a:pPr/>
              <a:t>2/23/2018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CB23E1-443D-4F3B-9D26-25A7697A310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1C5834-2F58-4EA8-97E3-454E89E69AAA}" type="datetimeFigureOut">
              <a:rPr lang="en-US" smtClean="0"/>
              <a:pPr/>
              <a:t>2/23/2018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CB23E1-443D-4F3B-9D26-25A7697A310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1C5834-2F58-4EA8-97E3-454E89E69AAA}" type="datetimeFigureOut">
              <a:rPr lang="en-US" smtClean="0"/>
              <a:pPr/>
              <a:t>2/23/2018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CB23E1-443D-4F3B-9D26-25A7697A310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vi-VN" smtClean="0"/>
          </a:p>
        </p:txBody>
      </p:sp>
      <p:sp>
        <p:nvSpPr>
          <p:cNvPr id="2051"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smtClean="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Arial"/>
                <a:cs typeface="+mn-cs"/>
              </a:defRPr>
            </a:lvl1pPr>
          </a:lstStyle>
          <a:p>
            <a:pPr>
              <a:defRPr/>
            </a:pPr>
            <a:fld id="{91E37A1A-3492-4BF9-ACC5-600D8C6EAA68}" type="datetimeFigureOut">
              <a:rPr lang="vi-VN"/>
              <a:pPr>
                <a:defRPr/>
              </a:pPr>
              <a:t>23/02/2018</a:t>
            </a:fld>
            <a:endParaRPr lang="vi-VN"/>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Arial"/>
                <a:cs typeface="+mn-cs"/>
              </a:defRPr>
            </a:lvl1pPr>
          </a:lstStyle>
          <a:p>
            <a:pPr>
              <a:defRPr/>
            </a:pPr>
            <a:endParaRPr lang="vi-VN"/>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Arial"/>
                <a:cs typeface="+mn-cs"/>
              </a:defRPr>
            </a:lvl1pPr>
          </a:lstStyle>
          <a:p>
            <a:pPr>
              <a:defRPr/>
            </a:pPr>
            <a:fld id="{5E26816E-70F7-47AF-86E7-7C54837A78B6}" type="slidenum">
              <a:rPr lang="vi-VN"/>
              <a:pPr>
                <a:defRPr/>
              </a:pPr>
              <a:t>‹#›</a:t>
            </a:fld>
            <a:endParaRPr lang="vi-VN"/>
          </a:p>
        </p:txBody>
      </p:sp>
    </p:spTree>
    <p:extLst>
      <p:ext uri="{BB962C8B-B14F-4D97-AF65-F5344CB8AC3E}">
        <p14:creationId xmlns:p14="http://schemas.microsoft.com/office/powerpoint/2010/main" val="36550648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1C5834-2F58-4EA8-97E3-454E89E69AAA}" type="datetimeFigureOut">
              <a:rPr lang="en-US" smtClean="0">
                <a:solidFill>
                  <a:prstClr val="black">
                    <a:tint val="75000"/>
                  </a:prstClr>
                </a:solidFill>
              </a:rPr>
              <a:pPr/>
              <a:t>2/23/2018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CB23E1-443D-4F3B-9D26-25A7697A31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74964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cs typeface="+mn-cs"/>
              </a:defRPr>
            </a:lvl1pPr>
          </a:lstStyle>
          <a:p>
            <a:pPr>
              <a:defRPr/>
            </a:pPr>
            <a:fld id="{F1F34A1C-7C11-4084-84D0-DFDA929CDAA9}" type="datetimeFigureOut">
              <a:rPr lang="en-US"/>
              <a:pPr>
                <a:defRPr/>
              </a:pPr>
              <a:t>2/23/2018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a:cs typeface="+mn-cs"/>
              </a:defRPr>
            </a:lvl1pPr>
          </a:lstStyle>
          <a:p>
            <a:pPr>
              <a:defRPr/>
            </a:pPr>
            <a:fld id="{3F8E1865-06A8-4253-ACAB-12CA3E0132F3}" type="slidenum">
              <a:rPr lang="en-US"/>
              <a:pPr>
                <a:defRPr/>
              </a:pPr>
              <a:t>‹#›</a:t>
            </a:fld>
            <a:endParaRPr lang="en-US"/>
          </a:p>
        </p:txBody>
      </p:sp>
    </p:spTree>
    <p:extLst>
      <p:ext uri="{BB962C8B-B14F-4D97-AF65-F5344CB8AC3E}">
        <p14:creationId xmlns:p14="http://schemas.microsoft.com/office/powerpoint/2010/main" val="273884539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vi-VN" smtClean="0"/>
          </a:p>
        </p:txBody>
      </p:sp>
      <p:sp>
        <p:nvSpPr>
          <p:cNvPr id="4099"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smtClean="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Arial"/>
                <a:cs typeface="+mn-cs"/>
              </a:defRPr>
            </a:lvl1pPr>
          </a:lstStyle>
          <a:p>
            <a:pPr>
              <a:defRPr/>
            </a:pPr>
            <a:fld id="{DAFEF9FC-DA2E-4775-ABCE-EEA5A22A02F9}" type="datetimeFigureOut">
              <a:rPr lang="vi-VN"/>
              <a:pPr>
                <a:defRPr/>
              </a:pPr>
              <a:t>23/02/2018</a:t>
            </a:fld>
            <a:endParaRPr lang="vi-VN"/>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Arial"/>
                <a:cs typeface="+mn-cs"/>
              </a:defRPr>
            </a:lvl1pPr>
          </a:lstStyle>
          <a:p>
            <a:pPr>
              <a:defRPr/>
            </a:pPr>
            <a:endParaRPr lang="vi-VN"/>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Arial"/>
                <a:cs typeface="+mn-cs"/>
              </a:defRPr>
            </a:lvl1pPr>
          </a:lstStyle>
          <a:p>
            <a:pPr>
              <a:defRPr/>
            </a:pPr>
            <a:fld id="{5EC2FB3F-2D99-4BF5-9122-D9905482E5F2}" type="slidenum">
              <a:rPr lang="vi-VN"/>
              <a:pPr>
                <a:defRPr/>
              </a:pPr>
              <a:t>‹#›</a:t>
            </a:fld>
            <a:endParaRPr lang="vi-VN"/>
          </a:p>
        </p:txBody>
      </p:sp>
    </p:spTree>
    <p:extLst>
      <p:ext uri="{BB962C8B-B14F-4D97-AF65-F5344CB8AC3E}">
        <p14:creationId xmlns:p14="http://schemas.microsoft.com/office/powerpoint/2010/main" val="396645290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81913" y="73025"/>
            <a:ext cx="1393825" cy="142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73025"/>
            <a:ext cx="1379538" cy="136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TextBox 2"/>
          <p:cNvSpPr txBox="1">
            <a:spLocks noChangeArrowheads="1"/>
          </p:cNvSpPr>
          <p:nvPr/>
        </p:nvSpPr>
        <p:spPr bwMode="auto">
          <a:xfrm>
            <a:off x="395288" y="962025"/>
            <a:ext cx="835977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fontAlgn="base">
              <a:spcBef>
                <a:spcPct val="0"/>
              </a:spcBef>
              <a:spcAft>
                <a:spcPct val="0"/>
              </a:spcAft>
            </a:pPr>
            <a:r>
              <a:rPr lang="en-US" sz="3200" b="1" dirty="0" smtClean="0">
                <a:solidFill>
                  <a:srgbClr val="FF0000"/>
                </a:solidFill>
                <a:latin typeface="Times New Roman" pitchFamily="18" charset="0"/>
                <a:cs typeface="Times New Roman" pitchFamily="18" charset="0"/>
              </a:rPr>
              <a:t>NHIỆT LIỆT CHÀO MỪNG CÁC THẦY CÔ GIÁO VÀ CÁC EM HỌC SINH LỚP </a:t>
            </a:r>
            <a:r>
              <a:rPr lang="en-US" sz="3200" b="1" dirty="0" smtClean="0">
                <a:solidFill>
                  <a:srgbClr val="FF0000"/>
                </a:solidFill>
                <a:latin typeface="Times New Roman" pitchFamily="18" charset="0"/>
                <a:cs typeface="Times New Roman" pitchFamily="18" charset="0"/>
              </a:rPr>
              <a:t>9A1</a:t>
            </a:r>
            <a:endParaRPr lang="en-US" sz="3200" b="1" dirty="0" smtClean="0">
              <a:solidFill>
                <a:srgbClr val="FF0000"/>
              </a:solidFill>
              <a:latin typeface="Times New Roman" pitchFamily="18" charset="0"/>
              <a:cs typeface="Times New Roman" pitchFamily="18" charset="0"/>
            </a:endParaRPr>
          </a:p>
        </p:txBody>
      </p:sp>
      <p:sp>
        <p:nvSpPr>
          <p:cNvPr id="39941" name="TextBox 7"/>
          <p:cNvSpPr txBox="1">
            <a:spLocks noChangeArrowheads="1"/>
          </p:cNvSpPr>
          <p:nvPr/>
        </p:nvSpPr>
        <p:spPr bwMode="auto">
          <a:xfrm>
            <a:off x="1346200" y="161925"/>
            <a:ext cx="6265863"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fontAlgn="base">
              <a:spcBef>
                <a:spcPct val="0"/>
              </a:spcBef>
              <a:spcAft>
                <a:spcPct val="0"/>
              </a:spcAft>
            </a:pPr>
            <a:r>
              <a:rPr lang="en-US" sz="2500" b="1" smtClean="0">
                <a:solidFill>
                  <a:srgbClr val="000000"/>
                </a:solidFill>
                <a:latin typeface="Times New Roman" pitchFamily="18" charset="0"/>
                <a:cs typeface="Times New Roman" pitchFamily="18" charset="0"/>
              </a:rPr>
              <a:t>TRƯỜNG THCS THƯỢNG THANH</a:t>
            </a:r>
            <a:endParaRPr lang="vi-VN" sz="2500" b="1" smtClean="0">
              <a:solidFill>
                <a:srgbClr val="000000"/>
              </a:solidFill>
              <a:latin typeface="Times New Roman" pitchFamily="18" charset="0"/>
              <a:cs typeface="Times New Roman" pitchFamily="18" charset="0"/>
            </a:endParaRPr>
          </a:p>
        </p:txBody>
      </p:sp>
      <p:sp>
        <p:nvSpPr>
          <p:cNvPr id="39942" name="TextBox 9"/>
          <p:cNvSpPr txBox="1">
            <a:spLocks noChangeArrowheads="1"/>
          </p:cNvSpPr>
          <p:nvPr/>
        </p:nvSpPr>
        <p:spPr bwMode="auto">
          <a:xfrm>
            <a:off x="300038" y="2636838"/>
            <a:ext cx="8550275"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fontAlgn="base">
              <a:spcBef>
                <a:spcPct val="0"/>
              </a:spcBef>
              <a:spcAft>
                <a:spcPct val="0"/>
              </a:spcAft>
            </a:pPr>
            <a:r>
              <a:rPr lang="vi-VN" sz="2500" b="1" u="sng" dirty="0" smtClean="0">
                <a:solidFill>
                  <a:srgbClr val="002060"/>
                </a:solidFill>
                <a:latin typeface="Times New Roman" pitchFamily="18" charset="0"/>
                <a:cs typeface="Times New Roman" pitchFamily="18" charset="0"/>
              </a:rPr>
              <a:t>CHUYÊN ĐỀ</a:t>
            </a:r>
            <a:r>
              <a:rPr lang="en-US" sz="2500" b="1" u="sng" dirty="0" smtClean="0">
                <a:solidFill>
                  <a:srgbClr val="002060"/>
                </a:solidFill>
                <a:latin typeface="Times New Roman" pitchFamily="18" charset="0"/>
                <a:cs typeface="Times New Roman" pitchFamily="18" charset="0"/>
              </a:rPr>
              <a:t> GDCD </a:t>
            </a:r>
            <a:r>
              <a:rPr lang="en-US" sz="2500" b="1" u="sng" dirty="0" smtClean="0">
                <a:solidFill>
                  <a:srgbClr val="002060"/>
                </a:solidFill>
                <a:latin typeface="Times New Roman" pitchFamily="18" charset="0"/>
                <a:cs typeface="Times New Roman" pitchFamily="18" charset="0"/>
              </a:rPr>
              <a:t>9</a:t>
            </a:r>
            <a:endParaRPr lang="en-US" sz="2500" b="1" u="sng" dirty="0" smtClean="0">
              <a:solidFill>
                <a:srgbClr val="002060"/>
              </a:solidFill>
              <a:latin typeface="Times New Roman" pitchFamily="18" charset="0"/>
              <a:cs typeface="Times New Roman" pitchFamily="18" charset="0"/>
            </a:endParaRPr>
          </a:p>
          <a:p>
            <a:pPr algn="ctr" fontAlgn="base">
              <a:spcBef>
                <a:spcPct val="0"/>
              </a:spcBef>
              <a:spcAft>
                <a:spcPct val="0"/>
              </a:spcAft>
            </a:pPr>
            <a:r>
              <a:rPr lang="en-US" sz="2500" b="1" dirty="0" err="1" smtClean="0">
                <a:solidFill>
                  <a:srgbClr val="002060"/>
                </a:solidFill>
                <a:latin typeface="Times New Roman" pitchFamily="18" charset="0"/>
                <a:cs typeface="Times New Roman" pitchFamily="18" charset="0"/>
              </a:rPr>
              <a:t>Tiết</a:t>
            </a:r>
            <a:r>
              <a:rPr lang="en-US" sz="2500" b="1" dirty="0" smtClean="0">
                <a:solidFill>
                  <a:srgbClr val="002060"/>
                </a:solidFill>
                <a:latin typeface="Times New Roman" pitchFamily="18" charset="0"/>
                <a:cs typeface="Times New Roman" pitchFamily="18" charset="0"/>
              </a:rPr>
              <a:t> </a:t>
            </a:r>
            <a:r>
              <a:rPr lang="en-US" sz="2500" b="1" dirty="0" smtClean="0">
                <a:solidFill>
                  <a:srgbClr val="002060"/>
                </a:solidFill>
                <a:latin typeface="Times New Roman" pitchFamily="18" charset="0"/>
                <a:cs typeface="Times New Roman" pitchFamily="18" charset="0"/>
              </a:rPr>
              <a:t>6:</a:t>
            </a:r>
          </a:p>
          <a:p>
            <a:pPr algn="ctr" fontAlgn="base">
              <a:spcBef>
                <a:spcPct val="0"/>
              </a:spcBef>
              <a:spcAft>
                <a:spcPct val="0"/>
              </a:spcAft>
            </a:pPr>
            <a:r>
              <a:rPr lang="en-US" sz="2500" b="1" dirty="0" smtClean="0">
                <a:solidFill>
                  <a:srgbClr val="002060"/>
                </a:solidFill>
                <a:latin typeface="Times New Roman" pitchFamily="18" charset="0"/>
                <a:cs typeface="Times New Roman" pitchFamily="18" charset="0"/>
              </a:rPr>
              <a:t>TÌNH HỮU NGHỊ VÀ HỢP TÁC GIỮA CÁC DÂN TỘC TRÊN THẾ GIỚI</a:t>
            </a:r>
            <a:endParaRPr lang="en-US" sz="2500" b="1" dirty="0" smtClean="0">
              <a:solidFill>
                <a:srgbClr val="002060"/>
              </a:solidFill>
              <a:latin typeface="Times New Roman" pitchFamily="18" charset="0"/>
              <a:cs typeface="Times New Roman" pitchFamily="18" charset="0"/>
            </a:endParaRPr>
          </a:p>
        </p:txBody>
      </p:sp>
      <p:pic>
        <p:nvPicPr>
          <p:cNvPr id="39943" name="Picture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 y="5470525"/>
            <a:ext cx="1498600" cy="127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4" name="Picture 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20038" y="5470525"/>
            <a:ext cx="11557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5" name="TextBox 15"/>
          <p:cNvSpPr txBox="1">
            <a:spLocks noChangeArrowheads="1"/>
          </p:cNvSpPr>
          <p:nvPr/>
        </p:nvSpPr>
        <p:spPr bwMode="auto">
          <a:xfrm>
            <a:off x="2195513" y="6040438"/>
            <a:ext cx="496887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en-US" sz="3000" b="1" smtClean="0">
                <a:solidFill>
                  <a:srgbClr val="002060"/>
                </a:solidFill>
                <a:latin typeface="Times New Roman" pitchFamily="18" charset="0"/>
                <a:cs typeface="Times New Roman" pitchFamily="18" charset="0"/>
              </a:rPr>
              <a:t>Giáo viên: Nguyễn Thị Nga</a:t>
            </a:r>
            <a:endParaRPr lang="vi-VN" sz="3000" b="1" smtClean="0">
              <a:solidFill>
                <a:srgbClr val="002060"/>
              </a:solidFill>
              <a:latin typeface="Times New Roman" pitchFamily="18" charset="0"/>
              <a:cs typeface="Times New Roman" pitchFamily="18" charset="0"/>
            </a:endParaRPr>
          </a:p>
        </p:txBody>
      </p:sp>
      <p:pic>
        <p:nvPicPr>
          <p:cNvPr id="39946" name="Picture 4" descr="Anh do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6788" y="4591050"/>
            <a:ext cx="1944687" cy="127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95389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Tiết</a:t>
            </a:r>
            <a:r>
              <a:rPr lang="en-US" dirty="0" smtClean="0"/>
              <a:t> </a:t>
            </a:r>
            <a:r>
              <a:rPr lang="en-US" dirty="0" err="1" smtClean="0"/>
              <a:t>mục</a:t>
            </a:r>
            <a:r>
              <a:rPr lang="en-US" dirty="0" smtClean="0"/>
              <a:t> </a:t>
            </a:r>
            <a:r>
              <a:rPr lang="en-US" dirty="0" err="1" smtClean="0"/>
              <a:t>văn</a:t>
            </a:r>
            <a:r>
              <a:rPr lang="en-US" dirty="0" smtClean="0"/>
              <a:t> </a:t>
            </a:r>
            <a:r>
              <a:rPr lang="en-US" dirty="0" err="1" smtClean="0"/>
              <a:t>nghệ</a:t>
            </a:r>
            <a:r>
              <a:rPr lang="en-US" dirty="0" smtClean="0"/>
              <a:t> </a:t>
            </a:r>
            <a:r>
              <a:rPr lang="en-US" dirty="0" err="1" smtClean="0"/>
              <a:t>của</a:t>
            </a:r>
            <a:r>
              <a:rPr lang="en-US" dirty="0" smtClean="0"/>
              <a:t> </a:t>
            </a:r>
            <a:r>
              <a:rPr lang="en-US" dirty="0" err="1" smtClean="0"/>
              <a:t>đoàn</a:t>
            </a:r>
            <a:r>
              <a:rPr lang="en-US" dirty="0" smtClean="0"/>
              <a:t> </a:t>
            </a:r>
            <a:r>
              <a:rPr lang="en-US" dirty="0" err="1" smtClean="0"/>
              <a:t>Trung</a:t>
            </a:r>
            <a:r>
              <a:rPr lang="en-US" dirty="0" smtClean="0"/>
              <a:t> </a:t>
            </a:r>
            <a:r>
              <a:rPr lang="en-US" dirty="0" err="1" smtClean="0"/>
              <a:t>quốc</a:t>
            </a:r>
            <a:r>
              <a:rPr lang="en-US" dirty="0" smtClean="0"/>
              <a:t> </a:t>
            </a:r>
            <a:r>
              <a:rPr lang="en-US" dirty="0" err="1" smtClean="0"/>
              <a:t>trong</a:t>
            </a:r>
            <a:r>
              <a:rPr lang="en-US" dirty="0" smtClean="0"/>
              <a:t> </a:t>
            </a:r>
            <a:r>
              <a:rPr lang="en-US" dirty="0" err="1" smtClean="0"/>
              <a:t>carnaval</a:t>
            </a:r>
            <a:r>
              <a:rPr lang="en-US" dirty="0" smtClean="0"/>
              <a:t> </a:t>
            </a:r>
            <a:r>
              <a:rPr lang="en-US" dirty="0" err="1" smtClean="0"/>
              <a:t>Hạ</a:t>
            </a:r>
            <a:r>
              <a:rPr lang="en-US" dirty="0" smtClean="0"/>
              <a:t> Long 2015</a:t>
            </a:r>
            <a:endParaRPr lang="en-US" dirty="0"/>
          </a:p>
        </p:txBody>
      </p:sp>
      <p:pic>
        <p:nvPicPr>
          <p:cNvPr id="4" name="Content Placeholder 3" descr="http://www.baoquangninh.com.vn/dataimages/201604/original/images860536_Tr19_Mot_tiet_muc.jpg"/>
          <p:cNvPicPr>
            <a:picLocks noGrp="1"/>
          </p:cNvPicPr>
          <p:nvPr>
            <p:ph idx="1"/>
          </p:nvPr>
        </p:nvPicPr>
        <p:blipFill>
          <a:blip r:embed="rId2"/>
          <a:stretch>
            <a:fillRect/>
          </a:stretch>
        </p:blipFill>
        <p:spPr bwMode="auto">
          <a:xfrm>
            <a:off x="869781" y="1600200"/>
            <a:ext cx="7404438" cy="4525963"/>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7030A0"/>
                </a:solidFill>
                <a:latin typeface="Times New Roman" pitchFamily="18" charset="0"/>
                <a:cs typeface="Times New Roman" pitchFamily="18" charset="0"/>
              </a:rPr>
              <a:t>Thông</a:t>
            </a:r>
            <a:r>
              <a:rPr lang="en-US" dirty="0" smtClean="0">
                <a:solidFill>
                  <a:srgbClr val="7030A0"/>
                </a:solidFill>
                <a:latin typeface="Times New Roman" pitchFamily="18" charset="0"/>
                <a:cs typeface="Times New Roman" pitchFamily="18" charset="0"/>
              </a:rPr>
              <a:t> tin 1</a:t>
            </a:r>
            <a:endParaRPr lang="en-US" dirty="0">
              <a:solidFill>
                <a:srgbClr val="7030A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8001000" cy="4525963"/>
          </a:xfrm>
        </p:spPr>
        <p:txBody>
          <a:bodyPr>
            <a:normAutofit/>
          </a:bodyPr>
          <a:lstStyle/>
          <a:p>
            <a:pPr>
              <a:buNone/>
            </a:pPr>
            <a:r>
              <a:rPr lang="en-US" dirty="0" smtClean="0">
                <a:solidFill>
                  <a:srgbClr val="FF0000"/>
                </a:solidFill>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Năm</a:t>
            </a:r>
            <a:r>
              <a:rPr lang="en-US" dirty="0" smtClean="0">
                <a:latin typeface="Times New Roman" pitchFamily="18" charset="0"/>
                <a:cs typeface="Times New Roman" pitchFamily="18" charset="0"/>
              </a:rPr>
              <a:t> 1954 </a:t>
            </a:r>
            <a:r>
              <a:rPr lang="en-US" dirty="0" err="1" smtClean="0">
                <a:latin typeface="Times New Roman" pitchFamily="18" charset="0"/>
                <a:cs typeface="Times New Roman" pitchFamily="18" charset="0"/>
              </a:rPr>
              <a:t>từ</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11 </a:t>
            </a:r>
            <a:r>
              <a:rPr lang="vi-VN" dirty="0">
                <a:latin typeface="Times New Roman" pitchFamily="18" charset="0"/>
                <a:cs typeface="Times New Roman" pitchFamily="18" charset="0"/>
              </a:rPr>
              <a:t>nước có quan hệ ngoại giao với Việt </a:t>
            </a:r>
            <a:r>
              <a:rPr lang="vi-VN" dirty="0" smtClean="0">
                <a:latin typeface="Times New Roman" pitchFamily="18" charset="0"/>
                <a:cs typeface="Times New Roman" pitchFamily="18" charset="0"/>
              </a:rPr>
              <a:t>Nam, </a:t>
            </a:r>
            <a:r>
              <a:rPr lang="vi-VN" dirty="0">
                <a:latin typeface="Times New Roman" pitchFamily="18" charset="0"/>
                <a:cs typeface="Times New Roman" pitchFamily="18" charset="0"/>
              </a:rPr>
              <a:t>đến nay chúng ta đã thiết lập quan hệ ngoại giao với 185 nước, thúc đẩy quan hệ kinh tế, thương mại, đầu tư với 224 thị trường tại tất cả châu lục; đã thiết lập quan hệ đối tác chiến lược và toàn diện với nhiều quốc gia chủ chốt trên thế giới.</a:t>
            </a:r>
            <a:endParaRPr lang="en-US" dirty="0" smtClean="0">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dirty="0" err="1" smtClean="0">
                <a:solidFill>
                  <a:srgbClr val="7030A0"/>
                </a:solidFill>
                <a:latin typeface="Times New Roman" pitchFamily="18" charset="0"/>
                <a:cs typeface="Times New Roman" pitchFamily="18" charset="0"/>
              </a:rPr>
              <a:t>Thông</a:t>
            </a:r>
            <a:r>
              <a:rPr lang="en-US" dirty="0" smtClean="0">
                <a:solidFill>
                  <a:srgbClr val="7030A0"/>
                </a:solidFill>
                <a:latin typeface="Times New Roman" pitchFamily="18" charset="0"/>
                <a:cs typeface="Times New Roman" pitchFamily="18" charset="0"/>
              </a:rPr>
              <a:t> tin 2</a:t>
            </a:r>
            <a:endParaRPr lang="en-US" dirty="0">
              <a:solidFill>
                <a:srgbClr val="7030A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219200"/>
            <a:ext cx="8229600" cy="4906963"/>
          </a:xfrm>
        </p:spPr>
        <p:txBody>
          <a:bodyPr>
            <a:normAutofit fontScale="25000" lnSpcReduction="20000"/>
          </a:bodyPr>
          <a:lstStyle/>
          <a:p>
            <a:pPr>
              <a:buNone/>
            </a:pPr>
            <a:endParaRPr lang="en-US" sz="5100" dirty="0" smtClean="0"/>
          </a:p>
          <a:p>
            <a:r>
              <a:rPr lang="vi-VN" sz="9600" dirty="0" smtClean="0">
                <a:latin typeface="+mj-lt"/>
              </a:rPr>
              <a:t>Cho đến nay, Việt Nam là thành viên của 63 tổ chức quốc tế và có quan hệ với hơn 650 tổ chức phi chính phủ trên thế giới. </a:t>
            </a:r>
            <a:br>
              <a:rPr lang="vi-VN" sz="9600" dirty="0" smtClean="0">
                <a:latin typeface="+mj-lt"/>
              </a:rPr>
            </a:br>
            <a:r>
              <a:rPr lang="vi-VN" sz="9600" dirty="0" smtClean="0">
                <a:latin typeface="+mj-lt"/>
              </a:rPr>
              <a:t>Một số tổ chức Quốc tế mà Việt Nam tham gia: </a:t>
            </a:r>
            <a:br>
              <a:rPr lang="vi-VN" sz="9600" dirty="0" smtClean="0">
                <a:latin typeface="+mj-lt"/>
              </a:rPr>
            </a:br>
            <a:r>
              <a:rPr lang="vi-VN" sz="9600" dirty="0" smtClean="0">
                <a:latin typeface="+mj-lt"/>
              </a:rPr>
              <a:t>- Liên hợp quốc (ủy viên ECOSOC, ủy viên Hội đồng chấp </a:t>
            </a:r>
            <a:r>
              <a:rPr lang="en-US" sz="9600" dirty="0" smtClean="0">
                <a:latin typeface="+mj-lt"/>
              </a:rPr>
              <a:t>     	</a:t>
            </a:r>
            <a:r>
              <a:rPr lang="vi-VN" sz="9600" dirty="0" smtClean="0">
                <a:latin typeface="+mj-lt"/>
              </a:rPr>
              <a:t>hành UNDP, UNFPA , WHO và UPU...)  </a:t>
            </a:r>
            <a:br>
              <a:rPr lang="vi-VN" sz="9600" dirty="0" smtClean="0">
                <a:latin typeface="+mj-lt"/>
              </a:rPr>
            </a:br>
            <a:r>
              <a:rPr lang="vi-VN" sz="9600" dirty="0" smtClean="0">
                <a:latin typeface="+mj-lt"/>
              </a:rPr>
              <a:t>- Hiệp hội các quốc gia Đông Nam Á ( ASEAN ) </a:t>
            </a:r>
            <a:br>
              <a:rPr lang="vi-VN" sz="9600" dirty="0" smtClean="0">
                <a:latin typeface="+mj-lt"/>
              </a:rPr>
            </a:br>
            <a:r>
              <a:rPr lang="vi-VN" sz="9600" dirty="0" smtClean="0">
                <a:latin typeface="+mj-lt"/>
              </a:rPr>
              <a:t>- Diễn đàn hợp tác Á–Âu (tiếng Anh: The Asia-Europe </a:t>
            </a:r>
            <a:r>
              <a:rPr lang="en-US" sz="9600" dirty="0" smtClean="0">
                <a:latin typeface="+mj-lt"/>
              </a:rPr>
              <a:t>	</a:t>
            </a:r>
            <a:r>
              <a:rPr lang="vi-VN" sz="9600" dirty="0" smtClean="0">
                <a:latin typeface="+mj-lt"/>
              </a:rPr>
              <a:t>Meeting, viết tắt ASEM) </a:t>
            </a:r>
            <a:br>
              <a:rPr lang="vi-VN" sz="9600" dirty="0" smtClean="0">
                <a:latin typeface="+mj-lt"/>
              </a:rPr>
            </a:br>
            <a:r>
              <a:rPr lang="en-US" sz="9600" dirty="0" smtClean="0">
                <a:latin typeface="+mj-lt"/>
              </a:rPr>
              <a:t>-</a:t>
            </a:r>
            <a:r>
              <a:rPr lang="vi-VN" sz="9600" dirty="0" smtClean="0">
                <a:latin typeface="+mj-lt"/>
              </a:rPr>
              <a:t> Tổ chức thương mại Thế giới (WTO) </a:t>
            </a:r>
            <a:br>
              <a:rPr lang="vi-VN" sz="9600" dirty="0" smtClean="0">
                <a:latin typeface="+mj-lt"/>
              </a:rPr>
            </a:br>
            <a:r>
              <a:rPr lang="vi-VN" sz="9600" dirty="0" smtClean="0">
                <a:latin typeface="+mj-lt"/>
              </a:rPr>
              <a:t>- Diễn đàn kinh tế khu vực châu Á - Thái Bình Dương </a:t>
            </a:r>
            <a:r>
              <a:rPr lang="en-US" sz="9600" dirty="0" smtClean="0">
                <a:latin typeface="+mj-lt"/>
              </a:rPr>
              <a:t>	</a:t>
            </a:r>
            <a:r>
              <a:rPr lang="vi-VN" sz="9600" dirty="0" smtClean="0">
                <a:latin typeface="+mj-lt"/>
              </a:rPr>
              <a:t>(APEC) </a:t>
            </a:r>
            <a:endParaRPr lang="en-US" sz="9200" dirty="0" smtClean="0">
              <a:latin typeface="+mj-lt"/>
              <a:cs typeface="Times New Roman" pitchFamily="18" charset="0"/>
            </a:endParaRPr>
          </a:p>
          <a:p>
            <a:pPr lvl="1">
              <a:buNone/>
            </a:pPr>
            <a:r>
              <a:rPr lang="en-US" sz="9200" dirty="0" smtClean="0">
                <a:latin typeface="+mj-lt"/>
              </a:rPr>
              <a:t>- </a:t>
            </a:r>
            <a:r>
              <a:rPr lang="vi-VN" sz="9200" dirty="0" smtClean="0">
                <a:latin typeface="+mj-lt"/>
              </a:rPr>
              <a:t>Quỹ tiền tệ quốc tế (IMF) </a:t>
            </a:r>
            <a:endParaRPr lang="en-US" sz="9200" dirty="0" smtClean="0">
              <a:latin typeface="+mj-lt"/>
            </a:endParaRPr>
          </a:p>
          <a:p>
            <a:pPr lvl="1">
              <a:buFontTx/>
              <a:buChar char="-"/>
            </a:pPr>
            <a:r>
              <a:rPr lang="vi-VN" sz="9200" dirty="0" smtClean="0">
                <a:latin typeface="+mj-lt"/>
              </a:rPr>
              <a:t>Ngân hàng Thế giới ( WB) </a:t>
            </a:r>
            <a:endParaRPr lang="en-US" sz="9200" dirty="0" smtClean="0">
              <a:latin typeface="+mj-lt"/>
            </a:endParaRPr>
          </a:p>
          <a:p>
            <a:pPr lvl="1">
              <a:buFontTx/>
              <a:buChar char="-"/>
            </a:pPr>
            <a:r>
              <a:rPr lang="vi-VN" sz="9200" dirty="0" smtClean="0">
                <a:latin typeface="+mj-lt"/>
              </a:rPr>
              <a:t> Tổ chức Di cư Quốc tế (IOM)</a:t>
            </a:r>
            <a:r>
              <a:rPr lang="en-US" sz="9200" dirty="0" smtClean="0">
                <a:latin typeface="+mj-lt"/>
              </a:rPr>
              <a:t>…….</a:t>
            </a:r>
            <a:endParaRPr lang="vi-VN" sz="9200" dirty="0" smtClean="0">
              <a:latin typeface="+mj-lt"/>
            </a:endParaRPr>
          </a:p>
          <a:p>
            <a:endParaRPr lang="en-US" sz="9600" dirty="0"/>
          </a:p>
        </p:txBody>
      </p:sp>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solidFill>
                  <a:srgbClr val="FF0000"/>
                </a:solidFill>
              </a:rPr>
              <a:t>Cầu</a:t>
            </a:r>
            <a:r>
              <a:rPr lang="en-US" dirty="0" smtClean="0">
                <a:solidFill>
                  <a:srgbClr val="FF0000"/>
                </a:solidFill>
              </a:rPr>
              <a:t> </a:t>
            </a:r>
            <a:r>
              <a:rPr lang="en-US" dirty="0" err="1" smtClean="0">
                <a:solidFill>
                  <a:srgbClr val="FF0000"/>
                </a:solidFill>
              </a:rPr>
              <a:t>Bãi</a:t>
            </a:r>
            <a:r>
              <a:rPr lang="en-US" dirty="0" smtClean="0">
                <a:solidFill>
                  <a:srgbClr val="FF0000"/>
                </a:solidFill>
              </a:rPr>
              <a:t> </a:t>
            </a:r>
            <a:r>
              <a:rPr lang="en-US" dirty="0" err="1" smtClean="0">
                <a:solidFill>
                  <a:srgbClr val="FF0000"/>
                </a:solidFill>
              </a:rPr>
              <a:t>Cháy</a:t>
            </a:r>
            <a:r>
              <a:rPr lang="en-US" dirty="0" smtClean="0">
                <a:solidFill>
                  <a:srgbClr val="FF0000"/>
                </a:solidFill>
              </a:rPr>
              <a:t> ( </a:t>
            </a:r>
            <a:r>
              <a:rPr lang="en-US" dirty="0" err="1" smtClean="0">
                <a:solidFill>
                  <a:srgbClr val="FF0000"/>
                </a:solidFill>
              </a:rPr>
              <a:t>quan</a:t>
            </a:r>
            <a:r>
              <a:rPr lang="en-US" dirty="0" smtClean="0">
                <a:solidFill>
                  <a:srgbClr val="FF0000"/>
                </a:solidFill>
              </a:rPr>
              <a:t> </a:t>
            </a:r>
            <a:r>
              <a:rPr lang="en-US" dirty="0" err="1" smtClean="0">
                <a:solidFill>
                  <a:srgbClr val="FF0000"/>
                </a:solidFill>
              </a:rPr>
              <a:t>hệ</a:t>
            </a:r>
            <a:r>
              <a:rPr lang="en-US" dirty="0" smtClean="0">
                <a:solidFill>
                  <a:srgbClr val="FF0000"/>
                </a:solidFill>
              </a:rPr>
              <a:t> </a:t>
            </a:r>
            <a:r>
              <a:rPr lang="en-US" dirty="0" err="1" smtClean="0">
                <a:solidFill>
                  <a:srgbClr val="FF0000"/>
                </a:solidFill>
              </a:rPr>
              <a:t>Việt</a:t>
            </a:r>
            <a:r>
              <a:rPr lang="en-US" dirty="0" smtClean="0">
                <a:solidFill>
                  <a:srgbClr val="FF0000"/>
                </a:solidFill>
              </a:rPr>
              <a:t> – </a:t>
            </a:r>
            <a:r>
              <a:rPr lang="en-US" dirty="0" err="1" smtClean="0">
                <a:solidFill>
                  <a:srgbClr val="FF0000"/>
                </a:solidFill>
              </a:rPr>
              <a:t>Nhật</a:t>
            </a:r>
            <a:r>
              <a:rPr lang="en-US" dirty="0" smtClean="0">
                <a:solidFill>
                  <a:srgbClr val="FF0000"/>
                </a:solidFill>
              </a:rPr>
              <a:t>)</a:t>
            </a:r>
            <a:br>
              <a:rPr lang="en-US" dirty="0" smtClean="0">
                <a:solidFill>
                  <a:srgbClr val="FF0000"/>
                </a:solidFill>
              </a:rPr>
            </a:br>
            <a:endParaRPr lang="en-US" dirty="0">
              <a:solidFill>
                <a:srgbClr val="FF0000"/>
              </a:solidFill>
            </a:endParaRPr>
          </a:p>
        </p:txBody>
      </p:sp>
      <p:pic>
        <p:nvPicPr>
          <p:cNvPr id="4" name="Content Placeholder 3" descr="Kết quả hình ảnh cho cau bai chay"/>
          <p:cNvPicPr>
            <a:picLocks noGrp="1"/>
          </p:cNvPicPr>
          <p:nvPr>
            <p:ph idx="1"/>
          </p:nvPr>
        </p:nvPicPr>
        <p:blipFill>
          <a:blip r:embed="rId2"/>
          <a:srcRect/>
          <a:stretch>
            <a:fillRect/>
          </a:stretch>
        </p:blipFill>
        <p:spPr bwMode="auto">
          <a:xfrm>
            <a:off x="381000" y="1600200"/>
            <a:ext cx="8214078"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err="1" smtClean="0">
                <a:solidFill>
                  <a:srgbClr val="FF0000"/>
                </a:solidFill>
              </a:rPr>
              <a:t>Toàn</a:t>
            </a:r>
            <a:r>
              <a:rPr lang="en-US" sz="3200" dirty="0" smtClean="0">
                <a:solidFill>
                  <a:srgbClr val="FF0000"/>
                </a:solidFill>
              </a:rPr>
              <a:t> </a:t>
            </a:r>
            <a:r>
              <a:rPr lang="en-US" sz="3200" dirty="0" err="1" smtClean="0">
                <a:solidFill>
                  <a:srgbClr val="FF0000"/>
                </a:solidFill>
              </a:rPr>
              <a:t>cảnh</a:t>
            </a:r>
            <a:r>
              <a:rPr lang="en-US" sz="3200" dirty="0" smtClean="0">
                <a:solidFill>
                  <a:srgbClr val="FF0000"/>
                </a:solidFill>
              </a:rPr>
              <a:t> </a:t>
            </a:r>
            <a:r>
              <a:rPr lang="en-US" sz="3200" dirty="0" err="1" smtClean="0">
                <a:solidFill>
                  <a:srgbClr val="FF0000"/>
                </a:solidFill>
              </a:rPr>
              <a:t>nhà</a:t>
            </a:r>
            <a:r>
              <a:rPr lang="en-US" sz="3200" dirty="0" smtClean="0">
                <a:solidFill>
                  <a:srgbClr val="FF0000"/>
                </a:solidFill>
              </a:rPr>
              <a:t> </a:t>
            </a:r>
            <a:r>
              <a:rPr lang="en-US" sz="3200" dirty="0" err="1" smtClean="0">
                <a:solidFill>
                  <a:srgbClr val="FF0000"/>
                </a:solidFill>
              </a:rPr>
              <a:t>máy</a:t>
            </a:r>
            <a:r>
              <a:rPr lang="en-US" sz="3200" dirty="0" smtClean="0">
                <a:solidFill>
                  <a:srgbClr val="FF0000"/>
                </a:solidFill>
              </a:rPr>
              <a:t> </a:t>
            </a:r>
            <a:r>
              <a:rPr lang="en-US" sz="3200" dirty="0" err="1" smtClean="0">
                <a:solidFill>
                  <a:srgbClr val="FF0000"/>
                </a:solidFill>
              </a:rPr>
              <a:t>nhiệt</a:t>
            </a:r>
            <a:r>
              <a:rPr lang="en-US" sz="3200" dirty="0" smtClean="0">
                <a:solidFill>
                  <a:srgbClr val="FF0000"/>
                </a:solidFill>
              </a:rPr>
              <a:t> </a:t>
            </a:r>
            <a:r>
              <a:rPr lang="en-US" sz="3200" dirty="0" err="1" smtClean="0">
                <a:solidFill>
                  <a:srgbClr val="FF0000"/>
                </a:solidFill>
              </a:rPr>
              <a:t>điện</a:t>
            </a:r>
            <a:r>
              <a:rPr lang="en-US" sz="3200" dirty="0" smtClean="0">
                <a:solidFill>
                  <a:srgbClr val="FF0000"/>
                </a:solidFill>
              </a:rPr>
              <a:t> </a:t>
            </a:r>
            <a:r>
              <a:rPr lang="en-US" sz="3200" dirty="0" err="1" smtClean="0">
                <a:solidFill>
                  <a:srgbClr val="FF0000"/>
                </a:solidFill>
              </a:rPr>
              <a:t>Mông</a:t>
            </a:r>
            <a:r>
              <a:rPr lang="en-US" sz="3200" dirty="0" smtClean="0">
                <a:solidFill>
                  <a:srgbClr val="FF0000"/>
                </a:solidFill>
              </a:rPr>
              <a:t> </a:t>
            </a:r>
            <a:r>
              <a:rPr lang="en-US" sz="3200" dirty="0" err="1" smtClean="0">
                <a:solidFill>
                  <a:srgbClr val="FF0000"/>
                </a:solidFill>
              </a:rPr>
              <a:t>Dương</a:t>
            </a:r>
            <a:endParaRPr lang="en-US" sz="3200" dirty="0">
              <a:solidFill>
                <a:srgbClr val="FF0000"/>
              </a:solidFill>
            </a:endParaRPr>
          </a:p>
        </p:txBody>
      </p:sp>
      <p:pic>
        <p:nvPicPr>
          <p:cNvPr id="4" name="Content Placeholder 3" descr="Kết quả hình ảnh cho nhiệt điện mông dương"/>
          <p:cNvPicPr>
            <a:picLocks noGrp="1"/>
          </p:cNvPicPr>
          <p:nvPr>
            <p:ph idx="1"/>
          </p:nvPr>
        </p:nvPicPr>
        <p:blipFill>
          <a:blip r:embed="rId2"/>
          <a:srcRect/>
          <a:stretch>
            <a:fillRect/>
          </a:stretch>
        </p:blipFill>
        <p:spPr bwMode="auto">
          <a:xfrm>
            <a:off x="381001" y="1752600"/>
            <a:ext cx="8458199"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FF0000"/>
                </a:solidFill>
              </a:rPr>
              <a:t>Cung</a:t>
            </a:r>
            <a:r>
              <a:rPr lang="en-US" dirty="0" smtClean="0">
                <a:solidFill>
                  <a:srgbClr val="FF0000"/>
                </a:solidFill>
              </a:rPr>
              <a:t> </a:t>
            </a:r>
            <a:r>
              <a:rPr lang="en-US" dirty="0" err="1" smtClean="0">
                <a:solidFill>
                  <a:srgbClr val="FF0000"/>
                </a:solidFill>
              </a:rPr>
              <a:t>văn</a:t>
            </a:r>
            <a:r>
              <a:rPr lang="en-US" dirty="0" smtClean="0">
                <a:solidFill>
                  <a:srgbClr val="FF0000"/>
                </a:solidFill>
              </a:rPr>
              <a:t> </a:t>
            </a:r>
            <a:r>
              <a:rPr lang="en-US" dirty="0" err="1" smtClean="0">
                <a:solidFill>
                  <a:srgbClr val="FF0000"/>
                </a:solidFill>
              </a:rPr>
              <a:t>hóa</a:t>
            </a:r>
            <a:r>
              <a:rPr lang="en-US" dirty="0" smtClean="0">
                <a:solidFill>
                  <a:srgbClr val="FF0000"/>
                </a:solidFill>
              </a:rPr>
              <a:t> </a:t>
            </a:r>
            <a:r>
              <a:rPr lang="en-US" dirty="0" err="1" smtClean="0">
                <a:solidFill>
                  <a:srgbClr val="FF0000"/>
                </a:solidFill>
              </a:rPr>
              <a:t>hữu</a:t>
            </a:r>
            <a:r>
              <a:rPr lang="en-US" dirty="0" smtClean="0">
                <a:solidFill>
                  <a:srgbClr val="FF0000"/>
                </a:solidFill>
              </a:rPr>
              <a:t> </a:t>
            </a:r>
            <a:r>
              <a:rPr lang="en-US" dirty="0" err="1" smtClean="0">
                <a:solidFill>
                  <a:srgbClr val="FF0000"/>
                </a:solidFill>
              </a:rPr>
              <a:t>nghị</a:t>
            </a:r>
            <a:r>
              <a:rPr lang="en-US" dirty="0" smtClean="0">
                <a:solidFill>
                  <a:srgbClr val="FF0000"/>
                </a:solidFill>
              </a:rPr>
              <a:t> </a:t>
            </a:r>
            <a:r>
              <a:rPr lang="en-US" dirty="0" err="1" smtClean="0">
                <a:solidFill>
                  <a:srgbClr val="FF0000"/>
                </a:solidFill>
              </a:rPr>
              <a:t>Việt</a:t>
            </a:r>
            <a:r>
              <a:rPr lang="en-US" dirty="0" smtClean="0">
                <a:solidFill>
                  <a:srgbClr val="FF0000"/>
                </a:solidFill>
              </a:rPr>
              <a:t> - </a:t>
            </a:r>
            <a:r>
              <a:rPr lang="en-US" dirty="0" err="1" smtClean="0">
                <a:solidFill>
                  <a:srgbClr val="FF0000"/>
                </a:solidFill>
              </a:rPr>
              <a:t>Xô</a:t>
            </a:r>
            <a:endParaRPr lang="en-US" dirty="0">
              <a:solidFill>
                <a:srgbClr val="FF0000"/>
              </a:solidFill>
            </a:endParaRPr>
          </a:p>
        </p:txBody>
      </p:sp>
      <p:pic>
        <p:nvPicPr>
          <p:cNvPr id="4" name="Content Placeholder 3" descr="Kết quả hình ảnh cho cung văn hóa hữu nghị việt xô"/>
          <p:cNvPicPr>
            <a:picLocks noGrp="1"/>
          </p:cNvPicPr>
          <p:nvPr>
            <p:ph idx="1"/>
          </p:nvPr>
        </p:nvPicPr>
        <p:blipFill>
          <a:blip r:embed="rId2"/>
          <a:srcRect/>
          <a:stretch>
            <a:fillRect/>
          </a:stretch>
        </p:blipFill>
        <p:spPr bwMode="auto">
          <a:xfrm>
            <a:off x="548922" y="1600200"/>
            <a:ext cx="8046156"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FF0000"/>
                </a:solidFill>
              </a:rPr>
              <a:t>Bệnh</a:t>
            </a:r>
            <a:r>
              <a:rPr lang="en-US" dirty="0" smtClean="0">
                <a:solidFill>
                  <a:srgbClr val="FF0000"/>
                </a:solidFill>
              </a:rPr>
              <a:t> </a:t>
            </a:r>
            <a:r>
              <a:rPr lang="en-US" dirty="0" err="1" smtClean="0">
                <a:solidFill>
                  <a:srgbClr val="FF0000"/>
                </a:solidFill>
              </a:rPr>
              <a:t>viện</a:t>
            </a:r>
            <a:r>
              <a:rPr lang="en-US" dirty="0" smtClean="0">
                <a:solidFill>
                  <a:srgbClr val="FF0000"/>
                </a:solidFill>
              </a:rPr>
              <a:t> </a:t>
            </a:r>
            <a:r>
              <a:rPr lang="en-US" dirty="0" err="1" smtClean="0">
                <a:solidFill>
                  <a:srgbClr val="FF0000"/>
                </a:solidFill>
              </a:rPr>
              <a:t>hữu</a:t>
            </a:r>
            <a:r>
              <a:rPr lang="en-US" dirty="0" smtClean="0">
                <a:solidFill>
                  <a:srgbClr val="FF0000"/>
                </a:solidFill>
              </a:rPr>
              <a:t> </a:t>
            </a:r>
            <a:r>
              <a:rPr lang="en-US" dirty="0" err="1" smtClean="0">
                <a:solidFill>
                  <a:srgbClr val="FF0000"/>
                </a:solidFill>
              </a:rPr>
              <a:t>nghị</a:t>
            </a:r>
            <a:r>
              <a:rPr lang="en-US" dirty="0" smtClean="0">
                <a:solidFill>
                  <a:srgbClr val="FF0000"/>
                </a:solidFill>
              </a:rPr>
              <a:t> </a:t>
            </a:r>
            <a:r>
              <a:rPr lang="en-US" dirty="0" err="1" smtClean="0">
                <a:solidFill>
                  <a:srgbClr val="FF0000"/>
                </a:solidFill>
              </a:rPr>
              <a:t>Việt</a:t>
            </a:r>
            <a:r>
              <a:rPr lang="en-US" dirty="0" smtClean="0">
                <a:solidFill>
                  <a:srgbClr val="FF0000"/>
                </a:solidFill>
              </a:rPr>
              <a:t> </a:t>
            </a:r>
            <a:r>
              <a:rPr lang="en-US" dirty="0" err="1" smtClean="0">
                <a:solidFill>
                  <a:srgbClr val="FF0000"/>
                </a:solidFill>
              </a:rPr>
              <a:t>Đức</a:t>
            </a:r>
            <a:endParaRPr lang="en-US" dirty="0">
              <a:solidFill>
                <a:srgbClr val="FF0000"/>
              </a:solidFill>
            </a:endParaRPr>
          </a:p>
        </p:txBody>
      </p:sp>
      <p:pic>
        <p:nvPicPr>
          <p:cNvPr id="4" name="Content Placeholder 3" descr="Kết quả hình ảnh cho bệnh viện việt đức"/>
          <p:cNvPicPr>
            <a:picLocks noGrp="1"/>
          </p:cNvPicPr>
          <p:nvPr>
            <p:ph idx="1"/>
          </p:nvPr>
        </p:nvPicPr>
        <p:blipFill>
          <a:blip r:embed="rId2"/>
          <a:srcRect/>
          <a:stretch>
            <a:fillRect/>
          </a:stretch>
        </p:blipFill>
        <p:spPr bwMode="auto">
          <a:xfrm>
            <a:off x="1144888" y="1600200"/>
            <a:ext cx="6854223"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solidFill>
                  <a:srgbClr val="FF0000"/>
                </a:solidFill>
              </a:rPr>
              <a:t>Thảo</a:t>
            </a:r>
            <a:r>
              <a:rPr lang="en-US" dirty="0" smtClean="0">
                <a:solidFill>
                  <a:srgbClr val="FF0000"/>
                </a:solidFill>
              </a:rPr>
              <a:t> </a:t>
            </a:r>
            <a:r>
              <a:rPr lang="en-US" dirty="0" err="1" smtClean="0">
                <a:solidFill>
                  <a:srgbClr val="FF0000"/>
                </a:solidFill>
              </a:rPr>
              <a:t>luận</a:t>
            </a:r>
            <a:r>
              <a:rPr lang="en-US" dirty="0" smtClean="0">
                <a:solidFill>
                  <a:srgbClr val="FF0000"/>
                </a:solidFill>
              </a:rPr>
              <a:t> </a:t>
            </a:r>
            <a:r>
              <a:rPr lang="en-US" dirty="0" err="1" smtClean="0">
                <a:solidFill>
                  <a:srgbClr val="FF0000"/>
                </a:solidFill>
              </a:rPr>
              <a:t>nhóm</a:t>
            </a:r>
            <a:endParaRPr lang="en-US" dirty="0">
              <a:solidFill>
                <a:srgbClr val="FF0000"/>
              </a:solidFill>
            </a:endParaRPr>
          </a:p>
        </p:txBody>
      </p:sp>
      <p:sp>
        <p:nvSpPr>
          <p:cNvPr id="3" name="Content Placeholder 2"/>
          <p:cNvSpPr>
            <a:spLocks noGrp="1"/>
          </p:cNvSpPr>
          <p:nvPr>
            <p:ph idx="1"/>
          </p:nvPr>
        </p:nvSpPr>
        <p:spPr>
          <a:xfrm>
            <a:off x="457200" y="1600200"/>
            <a:ext cx="8077200" cy="4525963"/>
          </a:xfrm>
        </p:spPr>
        <p:txBody>
          <a:bodyPr/>
          <a:lstStyle/>
          <a:p>
            <a:r>
              <a:rPr lang="en-US" dirty="0" err="1" smtClean="0">
                <a:solidFill>
                  <a:srgbClr val="FF0000"/>
                </a:solidFill>
              </a:rPr>
              <a:t>Nhóm</a:t>
            </a:r>
            <a:r>
              <a:rPr lang="en-US" dirty="0" smtClean="0">
                <a:solidFill>
                  <a:srgbClr val="FF0000"/>
                </a:solidFill>
              </a:rPr>
              <a:t> 1:</a:t>
            </a:r>
            <a:r>
              <a:rPr lang="en-US" dirty="0" smtClean="0"/>
              <a:t> </a:t>
            </a:r>
            <a:r>
              <a:rPr lang="en-US" dirty="0" err="1" smtClean="0"/>
              <a:t>Đảng</a:t>
            </a:r>
            <a:r>
              <a:rPr lang="en-US" dirty="0" smtClean="0"/>
              <a:t> </a:t>
            </a:r>
            <a:r>
              <a:rPr lang="en-US" dirty="0" err="1" smtClean="0"/>
              <a:t>và</a:t>
            </a:r>
            <a:r>
              <a:rPr lang="en-US" dirty="0" smtClean="0"/>
              <a:t> </a:t>
            </a:r>
            <a:r>
              <a:rPr lang="en-US" dirty="0" err="1" smtClean="0"/>
              <a:t>Nhà</a:t>
            </a:r>
            <a:r>
              <a:rPr lang="en-US" dirty="0" smtClean="0"/>
              <a:t> </a:t>
            </a:r>
            <a:r>
              <a:rPr lang="en-US" dirty="0" err="1" smtClean="0"/>
              <a:t>nước</a:t>
            </a:r>
            <a:r>
              <a:rPr lang="en-US" dirty="0" smtClean="0"/>
              <a:t> </a:t>
            </a:r>
            <a:r>
              <a:rPr lang="en-US" dirty="0" err="1" smtClean="0"/>
              <a:t>ta</a:t>
            </a:r>
            <a:r>
              <a:rPr lang="en-US" dirty="0" smtClean="0"/>
              <a:t> </a:t>
            </a:r>
            <a:r>
              <a:rPr lang="en-US" dirty="0" err="1" smtClean="0"/>
              <a:t>đã</a:t>
            </a:r>
            <a:r>
              <a:rPr lang="en-US" dirty="0" smtClean="0"/>
              <a:t> </a:t>
            </a:r>
            <a:r>
              <a:rPr lang="en-US" dirty="0" err="1" smtClean="0"/>
              <a:t>đưa</a:t>
            </a:r>
            <a:r>
              <a:rPr lang="en-US" dirty="0" smtClean="0"/>
              <a:t> </a:t>
            </a:r>
            <a:r>
              <a:rPr lang="en-US" dirty="0" err="1" smtClean="0"/>
              <a:t>ra</a:t>
            </a:r>
            <a:r>
              <a:rPr lang="en-US" dirty="0" smtClean="0"/>
              <a:t> </a:t>
            </a:r>
            <a:r>
              <a:rPr lang="en-US" dirty="0" err="1" smtClean="0"/>
              <a:t>chính</a:t>
            </a:r>
            <a:r>
              <a:rPr lang="en-US" dirty="0" smtClean="0"/>
              <a:t> </a:t>
            </a:r>
            <a:r>
              <a:rPr lang="en-US" dirty="0" err="1" smtClean="0"/>
              <a:t>sách</a:t>
            </a:r>
            <a:r>
              <a:rPr lang="en-US" dirty="0" smtClean="0"/>
              <a:t> </a:t>
            </a:r>
            <a:r>
              <a:rPr lang="en-US" dirty="0" err="1" smtClean="0"/>
              <a:t>đối</a:t>
            </a:r>
            <a:r>
              <a:rPr lang="en-US" dirty="0" smtClean="0"/>
              <a:t> </a:t>
            </a:r>
            <a:r>
              <a:rPr lang="en-US" dirty="0" err="1" smtClean="0"/>
              <a:t>ngoại</a:t>
            </a:r>
            <a:r>
              <a:rPr lang="en-US" dirty="0" smtClean="0"/>
              <a:t> </a:t>
            </a:r>
            <a:r>
              <a:rPr lang="en-US" dirty="0" err="1" smtClean="0"/>
              <a:t>nào</a:t>
            </a:r>
            <a:r>
              <a:rPr lang="en-US" dirty="0" smtClean="0"/>
              <a:t>?</a:t>
            </a:r>
          </a:p>
          <a:p>
            <a:r>
              <a:rPr lang="en-US" dirty="0" err="1" smtClean="0">
                <a:solidFill>
                  <a:srgbClr val="FF0000"/>
                </a:solidFill>
              </a:rPr>
              <a:t>Nhóm</a:t>
            </a:r>
            <a:r>
              <a:rPr lang="en-US" dirty="0" smtClean="0">
                <a:solidFill>
                  <a:srgbClr val="FF0000"/>
                </a:solidFill>
              </a:rPr>
              <a:t> 2</a:t>
            </a:r>
            <a:r>
              <a:rPr lang="en-US" dirty="0" smtClean="0"/>
              <a:t>: </a:t>
            </a:r>
            <a:r>
              <a:rPr lang="en-US" dirty="0" err="1" smtClean="0"/>
              <a:t>Bản</a:t>
            </a:r>
            <a:r>
              <a:rPr lang="en-US" dirty="0" smtClean="0"/>
              <a:t> </a:t>
            </a:r>
            <a:r>
              <a:rPr lang="en-US" dirty="0" err="1" smtClean="0"/>
              <a:t>thân</a:t>
            </a:r>
            <a:r>
              <a:rPr lang="en-US" dirty="0" smtClean="0"/>
              <a:t> </a:t>
            </a:r>
            <a:r>
              <a:rPr lang="en-US" dirty="0" err="1" smtClean="0"/>
              <a:t>em</a:t>
            </a:r>
            <a:r>
              <a:rPr lang="en-US" dirty="0" smtClean="0"/>
              <a:t> </a:t>
            </a:r>
            <a:r>
              <a:rPr lang="en-US" dirty="0" err="1" smtClean="0"/>
              <a:t>đã</a:t>
            </a:r>
            <a:r>
              <a:rPr lang="en-US" dirty="0" smtClean="0"/>
              <a:t> </a:t>
            </a:r>
            <a:r>
              <a:rPr lang="en-US" dirty="0" err="1" smtClean="0"/>
              <a:t>làm</a:t>
            </a:r>
            <a:r>
              <a:rPr lang="en-US" dirty="0" smtClean="0"/>
              <a:t> </a:t>
            </a:r>
            <a:r>
              <a:rPr lang="en-US" dirty="0" err="1" smtClean="0"/>
              <a:t>gì</a:t>
            </a:r>
            <a:r>
              <a:rPr lang="en-US" dirty="0" smtClean="0"/>
              <a:t> </a:t>
            </a:r>
            <a:r>
              <a:rPr lang="en-US" dirty="0" err="1" smtClean="0"/>
              <a:t>thể</a:t>
            </a:r>
            <a:r>
              <a:rPr lang="en-US" dirty="0" smtClean="0"/>
              <a:t> </a:t>
            </a:r>
            <a:r>
              <a:rPr lang="en-US" dirty="0" err="1" smtClean="0"/>
              <a:t>hiện</a:t>
            </a:r>
            <a:r>
              <a:rPr lang="en-US" dirty="0" smtClean="0"/>
              <a:t> </a:t>
            </a:r>
            <a:r>
              <a:rPr lang="en-US" dirty="0" err="1" smtClean="0"/>
              <a:t>tình</a:t>
            </a:r>
            <a:r>
              <a:rPr lang="en-US" dirty="0" smtClean="0"/>
              <a:t> </a:t>
            </a:r>
            <a:r>
              <a:rPr lang="en-US" dirty="0" err="1" smtClean="0"/>
              <a:t>hữu</a:t>
            </a:r>
            <a:r>
              <a:rPr lang="en-US" dirty="0" smtClean="0"/>
              <a:t> </a:t>
            </a:r>
            <a:r>
              <a:rPr lang="en-US" dirty="0" err="1" smtClean="0"/>
              <a:t>nghị</a:t>
            </a:r>
            <a:r>
              <a:rPr lang="en-US" dirty="0" smtClean="0"/>
              <a:t> </a:t>
            </a:r>
            <a:r>
              <a:rPr lang="en-US" dirty="0" err="1" smtClean="0"/>
              <a:t>với</a:t>
            </a:r>
            <a:r>
              <a:rPr lang="en-US" dirty="0" smtClean="0"/>
              <a:t> </a:t>
            </a:r>
            <a:r>
              <a:rPr lang="en-US" dirty="0" err="1" smtClean="0"/>
              <a:t>các</a:t>
            </a:r>
            <a:r>
              <a:rPr lang="en-US" dirty="0" smtClean="0"/>
              <a:t> </a:t>
            </a:r>
            <a:r>
              <a:rPr lang="en-US" dirty="0" err="1" smtClean="0"/>
              <a:t>dân</a:t>
            </a:r>
            <a:r>
              <a:rPr lang="en-US" dirty="0" smtClean="0"/>
              <a:t> </a:t>
            </a:r>
            <a:r>
              <a:rPr lang="en-US" dirty="0" err="1" smtClean="0"/>
              <a:t>tộc</a:t>
            </a:r>
            <a:r>
              <a:rPr lang="en-US" dirty="0" smtClean="0"/>
              <a:t> ?</a:t>
            </a:r>
          </a:p>
          <a:p>
            <a:r>
              <a:rPr lang="en-US" dirty="0" smtClean="0">
                <a:solidFill>
                  <a:srgbClr val="FF0000"/>
                </a:solidFill>
              </a:rPr>
              <a:t> </a:t>
            </a:r>
            <a:r>
              <a:rPr lang="en-US" dirty="0" err="1" smtClean="0">
                <a:solidFill>
                  <a:srgbClr val="FF0000"/>
                </a:solidFill>
              </a:rPr>
              <a:t>Nhóm</a:t>
            </a:r>
            <a:r>
              <a:rPr lang="en-US" dirty="0" smtClean="0">
                <a:solidFill>
                  <a:srgbClr val="FF0000"/>
                </a:solidFill>
              </a:rPr>
              <a:t> 3</a:t>
            </a:r>
            <a:r>
              <a:rPr lang="en-US" dirty="0" smtClean="0"/>
              <a:t>: </a:t>
            </a:r>
            <a:r>
              <a:rPr lang="en-US" dirty="0" err="1" smtClean="0"/>
              <a:t>Nguyên</a:t>
            </a:r>
            <a:r>
              <a:rPr lang="en-US" dirty="0" smtClean="0"/>
              <a:t> </a:t>
            </a:r>
            <a:r>
              <a:rPr lang="en-US" dirty="0" err="1" smtClean="0"/>
              <a:t>tắc</a:t>
            </a:r>
            <a:r>
              <a:rPr lang="en-US" dirty="0" smtClean="0"/>
              <a:t> </a:t>
            </a:r>
            <a:r>
              <a:rPr lang="en-US" dirty="0" err="1" smtClean="0"/>
              <a:t>đối</a:t>
            </a:r>
            <a:r>
              <a:rPr lang="en-US" dirty="0" smtClean="0"/>
              <a:t> </a:t>
            </a:r>
            <a:r>
              <a:rPr lang="en-US" dirty="0" err="1" smtClean="0"/>
              <a:t>ngoại</a:t>
            </a:r>
            <a:r>
              <a:rPr lang="en-US" dirty="0" smtClean="0"/>
              <a:t> </a:t>
            </a:r>
            <a:r>
              <a:rPr lang="en-US" dirty="0" err="1" smtClean="0"/>
              <a:t>của</a:t>
            </a:r>
            <a:r>
              <a:rPr lang="en-US" dirty="0" smtClean="0"/>
              <a:t> </a:t>
            </a:r>
            <a:r>
              <a:rPr lang="en-US" dirty="0" err="1" smtClean="0"/>
              <a:t>Đảng</a:t>
            </a:r>
            <a:r>
              <a:rPr lang="en-US" dirty="0" smtClean="0"/>
              <a:t> </a:t>
            </a:r>
            <a:r>
              <a:rPr lang="en-US" dirty="0" err="1" smtClean="0"/>
              <a:t>và</a:t>
            </a:r>
            <a:r>
              <a:rPr lang="en-US" dirty="0" smtClean="0"/>
              <a:t> </a:t>
            </a:r>
            <a:r>
              <a:rPr lang="en-US" dirty="0" err="1" smtClean="0"/>
              <a:t>Nhà</a:t>
            </a:r>
            <a:r>
              <a:rPr lang="en-US" dirty="0" smtClean="0"/>
              <a:t> </a:t>
            </a:r>
            <a:r>
              <a:rPr lang="en-US" dirty="0" err="1" smtClean="0"/>
              <a:t>nước</a:t>
            </a:r>
            <a:r>
              <a:rPr lang="en-US" dirty="0" smtClean="0"/>
              <a:t> </a:t>
            </a:r>
            <a:r>
              <a:rPr lang="en-US" dirty="0" err="1" smtClean="0"/>
              <a:t>ta</a:t>
            </a:r>
            <a:r>
              <a:rPr lang="en-US" dirty="0" smtClean="0"/>
              <a:t> </a:t>
            </a:r>
            <a:r>
              <a:rPr lang="en-US" dirty="0" err="1" smtClean="0"/>
              <a:t>là</a:t>
            </a:r>
            <a:r>
              <a:rPr lang="en-US" dirty="0" smtClean="0"/>
              <a:t> </a:t>
            </a:r>
            <a:r>
              <a:rPr lang="en-US" dirty="0" err="1" smtClean="0"/>
              <a:t>gì</a:t>
            </a:r>
            <a:r>
              <a:rPr lang="en-US" dirty="0" smtClean="0"/>
              <a:t>?</a:t>
            </a:r>
          </a:p>
          <a:p>
            <a:endParaRPr lang="en-US" dirty="0" smtClean="0"/>
          </a:p>
          <a:p>
            <a:endParaRPr lang="en-US" dirty="0" smtClean="0"/>
          </a:p>
          <a:p>
            <a:endParaRPr lang="en-US" dirty="0" smtClean="0"/>
          </a:p>
          <a:p>
            <a:endParaRPr lang="en-US" dirty="0"/>
          </a:p>
        </p:txBody>
      </p:sp>
    </p:spTree>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latin typeface="Times New Roman" pitchFamily="18" charset="0"/>
                <a:cs typeface="Times New Roman" pitchFamily="18" charset="0"/>
              </a:rPr>
              <a:t>III. LUYỆN TẬP</a:t>
            </a:r>
            <a:endParaRPr lang="en-US"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92500"/>
          </a:bodyPr>
          <a:lstStyle/>
          <a:p>
            <a:r>
              <a:rPr lang="en-US" dirty="0" err="1" smtClean="0">
                <a:solidFill>
                  <a:srgbClr val="002060"/>
                </a:solidFill>
              </a:rPr>
              <a:t>Câu</a:t>
            </a:r>
            <a:r>
              <a:rPr lang="en-US" dirty="0" smtClean="0">
                <a:solidFill>
                  <a:srgbClr val="002060"/>
                </a:solidFill>
              </a:rPr>
              <a:t> 1: </a:t>
            </a:r>
            <a:r>
              <a:rPr lang="en-US" dirty="0" err="1" smtClean="0">
                <a:solidFill>
                  <a:srgbClr val="002060"/>
                </a:solidFill>
              </a:rPr>
              <a:t>Hành</a:t>
            </a:r>
            <a:r>
              <a:rPr lang="en-US" dirty="0" smtClean="0">
                <a:solidFill>
                  <a:srgbClr val="002060"/>
                </a:solidFill>
              </a:rPr>
              <a:t> vi </a:t>
            </a:r>
            <a:r>
              <a:rPr lang="en-US" dirty="0" err="1" smtClean="0">
                <a:solidFill>
                  <a:srgbClr val="002060"/>
                </a:solidFill>
              </a:rPr>
              <a:t>nào</a:t>
            </a:r>
            <a:r>
              <a:rPr lang="en-US" dirty="0" smtClean="0">
                <a:solidFill>
                  <a:srgbClr val="002060"/>
                </a:solidFill>
              </a:rPr>
              <a:t> </a:t>
            </a:r>
            <a:r>
              <a:rPr lang="en-US" dirty="0" err="1" smtClean="0">
                <a:solidFill>
                  <a:srgbClr val="002060"/>
                </a:solidFill>
              </a:rPr>
              <a:t>dưới</a:t>
            </a:r>
            <a:r>
              <a:rPr lang="en-US" dirty="0" smtClean="0">
                <a:solidFill>
                  <a:srgbClr val="002060"/>
                </a:solidFill>
              </a:rPr>
              <a:t> </a:t>
            </a:r>
            <a:r>
              <a:rPr lang="en-US" dirty="0" err="1" smtClean="0">
                <a:solidFill>
                  <a:srgbClr val="002060"/>
                </a:solidFill>
              </a:rPr>
              <a:t>đây</a:t>
            </a:r>
            <a:r>
              <a:rPr lang="en-US" dirty="0" smtClean="0">
                <a:solidFill>
                  <a:srgbClr val="002060"/>
                </a:solidFill>
              </a:rPr>
              <a:t> </a:t>
            </a:r>
            <a:r>
              <a:rPr lang="en-US" dirty="0" err="1" smtClean="0">
                <a:solidFill>
                  <a:srgbClr val="002060"/>
                </a:solidFill>
              </a:rPr>
              <a:t>thế</a:t>
            </a:r>
            <a:r>
              <a:rPr lang="en-US" dirty="0" smtClean="0">
                <a:solidFill>
                  <a:srgbClr val="002060"/>
                </a:solidFill>
              </a:rPr>
              <a:t> </a:t>
            </a:r>
            <a:r>
              <a:rPr lang="en-US" dirty="0" err="1" smtClean="0">
                <a:solidFill>
                  <a:srgbClr val="002060"/>
                </a:solidFill>
              </a:rPr>
              <a:t>hiện</a:t>
            </a:r>
            <a:r>
              <a:rPr lang="en-US" dirty="0" smtClean="0">
                <a:solidFill>
                  <a:srgbClr val="002060"/>
                </a:solidFill>
              </a:rPr>
              <a:t> </a:t>
            </a:r>
            <a:r>
              <a:rPr lang="en-US" dirty="0" err="1" smtClean="0">
                <a:solidFill>
                  <a:srgbClr val="002060"/>
                </a:solidFill>
              </a:rPr>
              <a:t>tình</a:t>
            </a:r>
            <a:r>
              <a:rPr lang="en-US" dirty="0" smtClean="0">
                <a:solidFill>
                  <a:srgbClr val="002060"/>
                </a:solidFill>
              </a:rPr>
              <a:t> </a:t>
            </a:r>
            <a:r>
              <a:rPr lang="en-US" dirty="0" err="1" smtClean="0">
                <a:solidFill>
                  <a:srgbClr val="002060"/>
                </a:solidFill>
              </a:rPr>
              <a:t>hữu</a:t>
            </a:r>
            <a:r>
              <a:rPr lang="en-US" dirty="0" smtClean="0">
                <a:solidFill>
                  <a:srgbClr val="002060"/>
                </a:solidFill>
              </a:rPr>
              <a:t> </a:t>
            </a:r>
            <a:r>
              <a:rPr lang="en-US" dirty="0" err="1" smtClean="0">
                <a:solidFill>
                  <a:srgbClr val="002060"/>
                </a:solidFill>
              </a:rPr>
              <a:t>nghị</a:t>
            </a:r>
            <a:r>
              <a:rPr lang="en-US" dirty="0" smtClean="0">
                <a:solidFill>
                  <a:srgbClr val="002060"/>
                </a:solidFill>
              </a:rPr>
              <a:t> </a:t>
            </a:r>
            <a:r>
              <a:rPr lang="en-US" dirty="0" err="1" smtClean="0">
                <a:solidFill>
                  <a:srgbClr val="002060"/>
                </a:solidFill>
              </a:rPr>
              <a:t>khi</a:t>
            </a:r>
            <a:r>
              <a:rPr lang="en-US" dirty="0" smtClean="0">
                <a:solidFill>
                  <a:srgbClr val="002060"/>
                </a:solidFill>
              </a:rPr>
              <a:t> </a:t>
            </a:r>
            <a:r>
              <a:rPr lang="en-US" dirty="0" err="1" smtClean="0">
                <a:solidFill>
                  <a:srgbClr val="002060"/>
                </a:solidFill>
              </a:rPr>
              <a:t>tiếp</a:t>
            </a:r>
            <a:r>
              <a:rPr lang="en-US" dirty="0" smtClean="0">
                <a:solidFill>
                  <a:srgbClr val="002060"/>
                </a:solidFill>
              </a:rPr>
              <a:t> </a:t>
            </a:r>
            <a:r>
              <a:rPr lang="en-US" dirty="0" err="1" smtClean="0">
                <a:solidFill>
                  <a:srgbClr val="002060"/>
                </a:solidFill>
              </a:rPr>
              <a:t>xúc</a:t>
            </a:r>
            <a:r>
              <a:rPr lang="en-US" dirty="0" smtClean="0">
                <a:solidFill>
                  <a:srgbClr val="002060"/>
                </a:solidFill>
              </a:rPr>
              <a:t> </a:t>
            </a:r>
            <a:r>
              <a:rPr lang="en-US" dirty="0" err="1" smtClean="0">
                <a:solidFill>
                  <a:srgbClr val="002060"/>
                </a:solidFill>
              </a:rPr>
              <a:t>với</a:t>
            </a:r>
            <a:r>
              <a:rPr lang="en-US" dirty="0" smtClean="0">
                <a:solidFill>
                  <a:srgbClr val="002060"/>
                </a:solidFill>
              </a:rPr>
              <a:t> </a:t>
            </a:r>
            <a:r>
              <a:rPr lang="en-US" dirty="0" err="1" smtClean="0">
                <a:solidFill>
                  <a:srgbClr val="002060"/>
                </a:solidFill>
              </a:rPr>
              <a:t>người</a:t>
            </a:r>
            <a:r>
              <a:rPr lang="en-US" dirty="0" smtClean="0">
                <a:solidFill>
                  <a:srgbClr val="002060"/>
                </a:solidFill>
              </a:rPr>
              <a:t> </a:t>
            </a:r>
            <a:r>
              <a:rPr lang="en-US" dirty="0" err="1" smtClean="0">
                <a:solidFill>
                  <a:srgbClr val="002060"/>
                </a:solidFill>
              </a:rPr>
              <a:t>nước</a:t>
            </a:r>
            <a:r>
              <a:rPr lang="en-US" dirty="0" smtClean="0">
                <a:solidFill>
                  <a:srgbClr val="002060"/>
                </a:solidFill>
              </a:rPr>
              <a:t> </a:t>
            </a:r>
            <a:r>
              <a:rPr lang="en-US" dirty="0" err="1" smtClean="0">
                <a:solidFill>
                  <a:srgbClr val="002060"/>
                </a:solidFill>
              </a:rPr>
              <a:t>ngoài</a:t>
            </a:r>
            <a:r>
              <a:rPr lang="en-US" dirty="0" smtClean="0">
                <a:solidFill>
                  <a:srgbClr val="002060"/>
                </a:solidFill>
              </a:rPr>
              <a:t>?</a:t>
            </a:r>
          </a:p>
          <a:p>
            <a:pPr>
              <a:buNone/>
            </a:pPr>
            <a:r>
              <a:rPr lang="en-US" dirty="0" smtClean="0"/>
              <a:t> A. </a:t>
            </a:r>
            <a:r>
              <a:rPr lang="en-US" dirty="0" err="1" smtClean="0"/>
              <a:t>Niềm</a:t>
            </a:r>
            <a:r>
              <a:rPr lang="en-US" dirty="0" smtClean="0"/>
              <a:t> </a:t>
            </a:r>
            <a:r>
              <a:rPr lang="en-US" dirty="0" err="1" smtClean="0"/>
              <a:t>nở</a:t>
            </a:r>
            <a:r>
              <a:rPr lang="en-US" dirty="0" smtClean="0"/>
              <a:t>, </a:t>
            </a:r>
            <a:r>
              <a:rPr lang="en-US" dirty="0" err="1" smtClean="0"/>
              <a:t>sẵn</a:t>
            </a:r>
            <a:r>
              <a:rPr lang="en-US" dirty="0" smtClean="0"/>
              <a:t> </a:t>
            </a:r>
            <a:r>
              <a:rPr lang="en-US" dirty="0" err="1" smtClean="0"/>
              <a:t>sàng</a:t>
            </a:r>
            <a:r>
              <a:rPr lang="en-US" dirty="0" smtClean="0"/>
              <a:t> </a:t>
            </a:r>
            <a:r>
              <a:rPr lang="en-US" dirty="0" err="1" smtClean="0"/>
              <a:t>giúp</a:t>
            </a:r>
            <a:r>
              <a:rPr lang="en-US" dirty="0" smtClean="0"/>
              <a:t> </a:t>
            </a:r>
            <a:r>
              <a:rPr lang="en-US" dirty="0" err="1" smtClean="0"/>
              <a:t>đỡ</a:t>
            </a:r>
            <a:r>
              <a:rPr lang="en-US" dirty="0" smtClean="0"/>
              <a:t> </a:t>
            </a:r>
            <a:r>
              <a:rPr lang="en-US" dirty="0" err="1" smtClean="0"/>
              <a:t>khách</a:t>
            </a:r>
            <a:r>
              <a:rPr lang="en-US" dirty="0" smtClean="0"/>
              <a:t> </a:t>
            </a:r>
            <a:r>
              <a:rPr lang="en-US" dirty="0" err="1" smtClean="0"/>
              <a:t>nước</a:t>
            </a:r>
            <a:r>
              <a:rPr lang="en-US" dirty="0" smtClean="0"/>
              <a:t> </a:t>
            </a:r>
            <a:r>
              <a:rPr lang="en-US" dirty="0" err="1" smtClean="0"/>
              <a:t>ngoài</a:t>
            </a:r>
            <a:r>
              <a:rPr lang="en-US" dirty="0" smtClean="0"/>
              <a:t>.</a:t>
            </a:r>
          </a:p>
          <a:p>
            <a:pPr>
              <a:buNone/>
            </a:pPr>
            <a:r>
              <a:rPr lang="en-US" dirty="0"/>
              <a:t> </a:t>
            </a:r>
            <a:r>
              <a:rPr lang="en-US" dirty="0" smtClean="0"/>
              <a:t>B. </a:t>
            </a:r>
            <a:r>
              <a:rPr lang="en-US" dirty="0" err="1" smtClean="0"/>
              <a:t>Tò</a:t>
            </a:r>
            <a:r>
              <a:rPr lang="en-US" dirty="0" smtClean="0"/>
              <a:t> </a:t>
            </a:r>
            <a:r>
              <a:rPr lang="en-US" dirty="0" err="1" smtClean="0"/>
              <a:t>mò</a:t>
            </a:r>
            <a:r>
              <a:rPr lang="en-US" dirty="0" smtClean="0"/>
              <a:t> </a:t>
            </a:r>
            <a:r>
              <a:rPr lang="en-US" dirty="0" err="1" smtClean="0"/>
              <a:t>để</a:t>
            </a:r>
            <a:r>
              <a:rPr lang="en-US" dirty="0" smtClean="0"/>
              <a:t> ý </a:t>
            </a:r>
            <a:r>
              <a:rPr lang="en-US" dirty="0" err="1" smtClean="0"/>
              <a:t>xem</a:t>
            </a:r>
            <a:r>
              <a:rPr lang="en-US" dirty="0" smtClean="0"/>
              <a:t> </a:t>
            </a:r>
            <a:r>
              <a:rPr lang="en-US" dirty="0" err="1" smtClean="0"/>
              <a:t>cách</a:t>
            </a:r>
            <a:r>
              <a:rPr lang="en-US" dirty="0" smtClean="0"/>
              <a:t> </a:t>
            </a:r>
            <a:r>
              <a:rPr lang="en-US" dirty="0" err="1" smtClean="0"/>
              <a:t>ăn</a:t>
            </a:r>
            <a:r>
              <a:rPr lang="en-US" dirty="0" smtClean="0"/>
              <a:t> </a:t>
            </a:r>
            <a:r>
              <a:rPr lang="en-US" dirty="0" err="1" smtClean="0"/>
              <a:t>mặc</a:t>
            </a:r>
            <a:r>
              <a:rPr lang="en-US" dirty="0" smtClean="0"/>
              <a:t> </a:t>
            </a:r>
            <a:r>
              <a:rPr lang="en-US" dirty="0" err="1" smtClean="0"/>
              <a:t>của</a:t>
            </a:r>
            <a:r>
              <a:rPr lang="en-US" dirty="0" smtClean="0"/>
              <a:t> </a:t>
            </a:r>
            <a:r>
              <a:rPr lang="en-US" dirty="0" err="1" smtClean="0"/>
              <a:t>họ</a:t>
            </a:r>
            <a:r>
              <a:rPr lang="en-US" dirty="0" smtClean="0"/>
              <a:t>.</a:t>
            </a:r>
          </a:p>
          <a:p>
            <a:pPr>
              <a:buNone/>
            </a:pPr>
            <a:r>
              <a:rPr lang="en-US" dirty="0"/>
              <a:t> </a:t>
            </a:r>
            <a:r>
              <a:rPr lang="en-US" dirty="0" smtClean="0"/>
              <a:t>C. </a:t>
            </a:r>
            <a:r>
              <a:rPr lang="en-US" dirty="0" err="1" smtClean="0"/>
              <a:t>Xin</a:t>
            </a:r>
            <a:r>
              <a:rPr lang="en-US" dirty="0" smtClean="0"/>
              <a:t> </a:t>
            </a:r>
            <a:r>
              <a:rPr lang="en-US" dirty="0" err="1" smtClean="0"/>
              <a:t>tiền</a:t>
            </a:r>
            <a:r>
              <a:rPr lang="en-US" dirty="0" smtClean="0"/>
              <a:t> </a:t>
            </a:r>
            <a:r>
              <a:rPr lang="en-US" dirty="0" err="1" smtClean="0"/>
              <a:t>của</a:t>
            </a:r>
            <a:r>
              <a:rPr lang="en-US" dirty="0" smtClean="0"/>
              <a:t> </a:t>
            </a:r>
            <a:r>
              <a:rPr lang="en-US" dirty="0" err="1" smtClean="0"/>
              <a:t>khách</a:t>
            </a:r>
            <a:r>
              <a:rPr lang="en-US" dirty="0" smtClean="0"/>
              <a:t> du </a:t>
            </a:r>
            <a:r>
              <a:rPr lang="en-US" dirty="0" err="1" smtClean="0"/>
              <a:t>lịch</a:t>
            </a:r>
            <a:r>
              <a:rPr lang="en-US" dirty="0" smtClean="0"/>
              <a:t> </a:t>
            </a:r>
            <a:r>
              <a:rPr lang="en-US" dirty="0" err="1" smtClean="0"/>
              <a:t>người</a:t>
            </a:r>
            <a:r>
              <a:rPr lang="en-US" dirty="0" smtClean="0"/>
              <a:t> </a:t>
            </a:r>
            <a:r>
              <a:rPr lang="en-US" dirty="0" err="1" smtClean="0"/>
              <a:t>nước</a:t>
            </a:r>
            <a:r>
              <a:rPr lang="en-US" dirty="0" smtClean="0"/>
              <a:t> </a:t>
            </a:r>
            <a:r>
              <a:rPr lang="en-US" dirty="0" err="1" smtClean="0"/>
              <a:t>ngoài</a:t>
            </a:r>
            <a:endParaRPr lang="en-US" dirty="0" smtClean="0"/>
          </a:p>
          <a:p>
            <a:pPr>
              <a:buNone/>
            </a:pPr>
            <a:r>
              <a:rPr lang="en-US" dirty="0"/>
              <a:t> </a:t>
            </a:r>
            <a:r>
              <a:rPr lang="en-US" dirty="0" smtClean="0"/>
              <a:t>D. </a:t>
            </a:r>
            <a:r>
              <a:rPr lang="en-US" dirty="0" err="1" smtClean="0"/>
              <a:t>Đùa</a:t>
            </a:r>
            <a:r>
              <a:rPr lang="en-US" dirty="0" smtClean="0"/>
              <a:t> </a:t>
            </a:r>
            <a:r>
              <a:rPr lang="en-US" dirty="0" err="1" smtClean="0"/>
              <a:t>vui</a:t>
            </a:r>
            <a:r>
              <a:rPr lang="en-US" dirty="0" smtClean="0"/>
              <a:t> </a:t>
            </a:r>
            <a:r>
              <a:rPr lang="en-US" dirty="0" err="1" smtClean="0"/>
              <a:t>bằng</a:t>
            </a:r>
            <a:r>
              <a:rPr lang="en-US" dirty="0" smtClean="0"/>
              <a:t> </a:t>
            </a:r>
            <a:r>
              <a:rPr lang="en-US" dirty="0" err="1" smtClean="0"/>
              <a:t>cách</a:t>
            </a:r>
            <a:r>
              <a:rPr lang="en-US" dirty="0" smtClean="0"/>
              <a:t> </a:t>
            </a:r>
            <a:r>
              <a:rPr lang="en-US" dirty="0" err="1" smtClean="0"/>
              <a:t>nhại</a:t>
            </a:r>
            <a:r>
              <a:rPr lang="en-US" dirty="0" smtClean="0"/>
              <a:t> </a:t>
            </a:r>
            <a:r>
              <a:rPr lang="en-US" dirty="0" err="1" smtClean="0"/>
              <a:t>lại</a:t>
            </a:r>
            <a:r>
              <a:rPr lang="en-US" dirty="0" smtClean="0"/>
              <a:t> </a:t>
            </a:r>
            <a:r>
              <a:rPr lang="en-US" dirty="0" err="1" smtClean="0"/>
              <a:t>tiếng</a:t>
            </a:r>
            <a:r>
              <a:rPr lang="en-US" dirty="0" smtClean="0"/>
              <a:t> </a:t>
            </a:r>
            <a:r>
              <a:rPr lang="en-US" dirty="0" err="1" smtClean="0"/>
              <a:t>của</a:t>
            </a:r>
            <a:r>
              <a:rPr lang="en-US" dirty="0" smtClean="0"/>
              <a:t> </a:t>
            </a:r>
            <a:r>
              <a:rPr lang="en-US" dirty="0" err="1" smtClean="0"/>
              <a:t>họ</a:t>
            </a:r>
            <a:endParaRPr lang="en-US" dirty="0" smtClean="0"/>
          </a:p>
          <a:p>
            <a:pPr>
              <a:buNone/>
            </a:pPr>
            <a:endParaRPr lang="en-US" dirty="0"/>
          </a:p>
          <a:p>
            <a:pPr>
              <a:buNone/>
            </a:pPr>
            <a:r>
              <a:rPr lang="en-US" dirty="0" err="1" smtClean="0"/>
              <a:t>Đáp</a:t>
            </a:r>
            <a:r>
              <a:rPr lang="en-US" dirty="0" smtClean="0"/>
              <a:t> </a:t>
            </a:r>
            <a:r>
              <a:rPr lang="en-US" dirty="0" err="1" smtClean="0"/>
              <a:t>án</a:t>
            </a:r>
            <a:r>
              <a:rPr lang="en-US" dirty="0" smtClean="0"/>
              <a:t> </a:t>
            </a:r>
            <a:endParaRPr lang="en-US" dirty="0"/>
          </a:p>
        </p:txBody>
      </p:sp>
    </p:spTree>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err="1" smtClean="0">
                <a:latin typeface="Times New Roman" pitchFamily="18" charset="0"/>
                <a:cs typeface="Times New Roman" pitchFamily="18" charset="0"/>
              </a:rPr>
              <a:t>Trường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của</a:t>
            </a:r>
            <a:r>
              <a:rPr lang="en-US" dirty="0" smtClean="0">
                <a:latin typeface="Times New Roman" pitchFamily="18" charset="0"/>
                <a:cs typeface="Times New Roman" pitchFamily="18" charset="0"/>
              </a:rPr>
              <a:t> Mai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tổ</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chức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đêm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văn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hóa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dân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tộc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trên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thế</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giới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nhưng</a:t>
            </a:r>
            <a:r>
              <a:rPr lang="en-US" dirty="0" smtClean="0">
                <a:latin typeface="Times New Roman" pitchFamily="18" charset="0"/>
                <a:cs typeface="Times New Roman" pitchFamily="18" charset="0"/>
              </a:rPr>
              <a:t> Mai </a:t>
            </a:r>
            <a:r>
              <a:rPr lang="en-US" dirty="0" err="1" smtClean="0">
                <a:latin typeface="Times New Roman" pitchFamily="18" charset="0"/>
                <a:cs typeface="Times New Roman" pitchFamily="18" charset="0"/>
              </a:rPr>
              <a:t>không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tham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dự</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bạn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trong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tổ</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hỏi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vì</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sao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không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tham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thì</a:t>
            </a:r>
            <a:r>
              <a:rPr lang="en-US" dirty="0" smtClean="0">
                <a:latin typeface="Times New Roman" pitchFamily="18" charset="0"/>
                <a:cs typeface="Times New Roman" pitchFamily="18" charset="0"/>
              </a:rPr>
              <a:t> Mai </a:t>
            </a:r>
            <a:r>
              <a:rPr lang="en-US" dirty="0" err="1" smtClean="0">
                <a:latin typeface="Times New Roman" pitchFamily="18" charset="0"/>
                <a:cs typeface="Times New Roman" pitchFamily="18" charset="0"/>
              </a:rPr>
              <a:t>nói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rằng</a:t>
            </a:r>
            <a:r>
              <a:rPr lang="en-US" dirty="0" smtClean="0">
                <a:latin typeface="Times New Roman" pitchFamily="18" charset="0"/>
                <a:cs typeface="Times New Roman" pitchFamily="18" charset="0"/>
              </a:rPr>
              <a:t> Mai </a:t>
            </a:r>
            <a:r>
              <a:rPr lang="en-US" dirty="0" err="1" smtClean="0">
                <a:latin typeface="Times New Roman" pitchFamily="18" charset="0"/>
                <a:cs typeface="Times New Roman" pitchFamily="18" charset="0"/>
              </a:rPr>
              <a:t>không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thích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tham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dự</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mất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thời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ảnh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hưởng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tới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học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tập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tán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thành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với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bạn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không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Vì</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sao</a:t>
            </a:r>
            <a:r>
              <a:rPr lang="en-US" dirty="0" smtClean="0">
                <a:latin typeface="Times New Roman" pitchFamily="18" charset="0"/>
                <a:cs typeface="Times New Roman" pitchFamily="18" charset="0"/>
              </a:rPr>
              <a:t>?</a:t>
            </a:r>
          </a:p>
          <a:p>
            <a:pPr>
              <a:buNone/>
            </a:pP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
        <p:nvSpPr>
          <p:cNvPr id="4" name="Rectangle 3"/>
          <p:cNvSpPr/>
          <p:nvPr/>
        </p:nvSpPr>
        <p:spPr>
          <a:xfrm>
            <a:off x="2400347" y="0"/>
            <a:ext cx="4943341" cy="923330"/>
          </a:xfrm>
          <a:prstGeom prst="rect">
            <a:avLst/>
          </a:prstGeom>
          <a:noFill/>
        </p:spPr>
        <p:txBody>
          <a:bodyPr wrap="square" lIns="91440" tIns="45720" rIns="91440" bIns="45720">
            <a:spAutoFit/>
          </a:bodyPr>
          <a:lstStyle/>
          <a:p>
            <a:pPr algn="ctr"/>
            <a:r>
              <a:rPr lang="en-US" sz="5400" b="1" dirty="0" err="1" smtClean="0">
                <a:ln w="10541" cmpd="sng">
                  <a:solidFill>
                    <a:schemeClr val="accent1">
                      <a:shade val="88000"/>
                      <a:satMod val="110000"/>
                    </a:schemeClr>
                  </a:solidFill>
                  <a:prstDash val="solid"/>
                </a:ln>
                <a:solidFill>
                  <a:srgbClr val="FF0000"/>
                </a:solidFill>
              </a:rPr>
              <a:t>Xử</a:t>
            </a:r>
            <a:r>
              <a:rPr lang="en-US" sz="5400" b="1" dirty="0" smtClean="0">
                <a:ln w="10541" cmpd="sng">
                  <a:solidFill>
                    <a:schemeClr val="accent1">
                      <a:shade val="88000"/>
                      <a:satMod val="110000"/>
                    </a:schemeClr>
                  </a:solidFill>
                  <a:prstDash val="solid"/>
                </a:ln>
                <a:solidFill>
                  <a:srgbClr val="FF0000"/>
                </a:solidFill>
              </a:rPr>
              <a:t> </a:t>
            </a:r>
            <a:r>
              <a:rPr lang="en-US" sz="5400" b="1" dirty="0" err="1" smtClean="0">
                <a:ln w="10541" cmpd="sng">
                  <a:solidFill>
                    <a:schemeClr val="accent1">
                      <a:shade val="88000"/>
                      <a:satMod val="110000"/>
                    </a:schemeClr>
                  </a:solidFill>
                  <a:prstDash val="solid"/>
                </a:ln>
                <a:solidFill>
                  <a:srgbClr val="FF0000"/>
                </a:solidFill>
              </a:rPr>
              <a:t>lý</a:t>
            </a:r>
            <a:r>
              <a:rPr lang="en-US" sz="5400" b="1" dirty="0" smtClean="0">
                <a:ln w="10541" cmpd="sng">
                  <a:solidFill>
                    <a:schemeClr val="accent1">
                      <a:shade val="88000"/>
                      <a:satMod val="110000"/>
                    </a:schemeClr>
                  </a:solidFill>
                  <a:prstDash val="solid"/>
                </a:ln>
                <a:solidFill>
                  <a:srgbClr val="FF0000"/>
                </a:solidFill>
              </a:rPr>
              <a:t> </a:t>
            </a:r>
            <a:r>
              <a:rPr lang="en-US" sz="5400" b="1" dirty="0" err="1" smtClean="0">
                <a:ln w="10541" cmpd="sng">
                  <a:solidFill>
                    <a:schemeClr val="accent1">
                      <a:shade val="88000"/>
                      <a:satMod val="110000"/>
                    </a:schemeClr>
                  </a:solidFill>
                  <a:prstDash val="solid"/>
                </a:ln>
                <a:solidFill>
                  <a:srgbClr val="FF0000"/>
                </a:solidFill>
              </a:rPr>
              <a:t>tình</a:t>
            </a:r>
            <a:r>
              <a:rPr lang="en-US" sz="5400" b="1" dirty="0" smtClean="0">
                <a:ln w="10541" cmpd="sng">
                  <a:solidFill>
                    <a:schemeClr val="accent1">
                      <a:shade val="88000"/>
                      <a:satMod val="110000"/>
                    </a:schemeClr>
                  </a:solidFill>
                  <a:prstDash val="solid"/>
                </a:ln>
                <a:solidFill>
                  <a:srgbClr val="FF0000"/>
                </a:solidFill>
              </a:rPr>
              <a:t> </a:t>
            </a:r>
            <a:r>
              <a:rPr lang="en-US" sz="5400" b="1" dirty="0" err="1" smtClean="0">
                <a:ln w="10541" cmpd="sng">
                  <a:solidFill>
                    <a:schemeClr val="accent1">
                      <a:shade val="88000"/>
                      <a:satMod val="110000"/>
                    </a:schemeClr>
                  </a:solidFill>
                  <a:prstDash val="solid"/>
                </a:ln>
                <a:solidFill>
                  <a:srgbClr val="FF0000"/>
                </a:solidFill>
              </a:rPr>
              <a:t>huống</a:t>
            </a:r>
            <a:endParaRPr lang="en-US" sz="5400" b="1" cap="none" spc="0" dirty="0">
              <a:ln w="10541" cmpd="sng">
                <a:solidFill>
                  <a:schemeClr val="accent1">
                    <a:shade val="88000"/>
                    <a:satMod val="110000"/>
                  </a:schemeClr>
                </a:solidFill>
                <a:prstDash val="solid"/>
              </a:ln>
              <a:solidFill>
                <a:srgbClr val="FF0000"/>
              </a:solidFill>
              <a:effectLst/>
            </a:endParaRPr>
          </a:p>
        </p:txBody>
      </p:sp>
    </p:spTree>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endParaRPr lang="en-US" dirty="0">
              <a:solidFill>
                <a:srgbClr val="7030A0"/>
              </a:solidFill>
              <a:latin typeface="Times New Roman" pitchFamily="18" charset="0"/>
              <a:cs typeface="Times New Roman" pitchFamily="18" charset="0"/>
            </a:endParaRPr>
          </a:p>
        </p:txBody>
      </p:sp>
      <p:pic>
        <p:nvPicPr>
          <p:cNvPr id="6" name="Content Placeholder 5" descr="Kết quả hình ảnh cho quan hệ đối ngoại của việt nam với các nước"/>
          <p:cNvPicPr>
            <a:picLocks noGrp="1"/>
          </p:cNvPicPr>
          <p:nvPr>
            <p:ph idx="1"/>
          </p:nvPr>
        </p:nvPicPr>
        <p:blipFill>
          <a:blip r:embed="rId2"/>
          <a:stretch>
            <a:fillRect/>
          </a:stretch>
        </p:blipFill>
        <p:spPr bwMode="auto">
          <a:xfrm>
            <a:off x="0" y="76200"/>
            <a:ext cx="9067800" cy="5715000"/>
          </a:xfrm>
          <a:prstGeom prst="rect">
            <a:avLst/>
          </a:prstGeom>
          <a:noFill/>
          <a:ln w="9525">
            <a:noFill/>
            <a:miter lim="800000"/>
            <a:headEnd/>
            <a:tailEnd/>
          </a:ln>
        </p:spPr>
      </p:pic>
      <p:sp>
        <p:nvSpPr>
          <p:cNvPr id="7" name="TextBox 6"/>
          <p:cNvSpPr txBox="1"/>
          <p:nvPr/>
        </p:nvSpPr>
        <p:spPr>
          <a:xfrm>
            <a:off x="457200" y="1600200"/>
            <a:ext cx="5867400" cy="646331"/>
          </a:xfrm>
          <a:prstGeom prst="rect">
            <a:avLst/>
          </a:prstGeom>
          <a:noFill/>
        </p:spPr>
        <p:txBody>
          <a:bodyPr wrap="square" rtlCol="0">
            <a:spAutoFit/>
          </a:bodyPr>
          <a:lstStyle/>
          <a:p>
            <a:endParaRPr lang="en-US" dirty="0" smtClean="0">
              <a:solidFill>
                <a:prstClr val="black"/>
              </a:solidFill>
            </a:endParaRPr>
          </a:p>
          <a:p>
            <a:endParaRPr lang="en-US" dirty="0">
              <a:solidFill>
                <a:prstClr val="black"/>
              </a:solidFill>
            </a:endParaRPr>
          </a:p>
        </p:txBody>
      </p:sp>
      <p:sp>
        <p:nvSpPr>
          <p:cNvPr id="8" name="TextBox 7"/>
          <p:cNvSpPr txBox="1"/>
          <p:nvPr/>
        </p:nvSpPr>
        <p:spPr>
          <a:xfrm>
            <a:off x="457200" y="5943600"/>
            <a:ext cx="8382000" cy="800219"/>
          </a:xfrm>
          <a:prstGeom prst="rect">
            <a:avLst/>
          </a:prstGeom>
          <a:noFill/>
        </p:spPr>
        <p:txBody>
          <a:bodyPr wrap="square" rtlCol="0">
            <a:spAutoFit/>
          </a:bodyPr>
          <a:lstStyle/>
          <a:p>
            <a:pPr algn="ctr"/>
            <a:r>
              <a:rPr lang="en-US" sz="2800" dirty="0" err="1" smtClean="0">
                <a:solidFill>
                  <a:srgbClr val="FF0000"/>
                </a:solidFill>
                <a:latin typeface="Times New Roman" pitchFamily="18" charset="0"/>
                <a:cs typeface="Times New Roman" pitchFamily="18" charset="0"/>
              </a:rPr>
              <a:t>Những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ngày</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văn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hóa</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Lào</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Nhật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Trung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Nga</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tại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Việt</a:t>
            </a:r>
            <a:r>
              <a:rPr lang="en-US" sz="2800" dirty="0" smtClean="0">
                <a:solidFill>
                  <a:srgbClr val="FF0000"/>
                </a:solidFill>
                <a:latin typeface="Times New Roman" pitchFamily="18" charset="0"/>
                <a:cs typeface="Times New Roman" pitchFamily="18" charset="0"/>
              </a:rPr>
              <a:t> Nam</a:t>
            </a:r>
          </a:p>
          <a:p>
            <a:endParaRPr lang="en-US"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1905525555"/>
      </p:ext>
    </p:extLst>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pPr>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Một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nhóm</a:t>
            </a:r>
            <a:r>
              <a:rPr lang="en-US" dirty="0" smtClean="0">
                <a:latin typeface="Times New Roman" pitchFamily="18" charset="0"/>
                <a:cs typeface="Times New Roman" pitchFamily="18" charset="0"/>
              </a:rPr>
              <a:t> du </a:t>
            </a:r>
            <a:r>
              <a:rPr lang="en-US" dirty="0" err="1" smtClean="0">
                <a:latin typeface="Times New Roman" pitchFamily="18" charset="0"/>
                <a:cs typeface="Times New Roman" pitchFamily="18" charset="0"/>
              </a:rPr>
              <a:t>khách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đến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bảo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tàng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Quảng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Ninh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thăm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tình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cờ</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họ</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gặp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được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học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sinh,các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ríu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rít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đến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gặp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thể</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hiện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khả</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năng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giao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tiếp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ngoại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ngữ</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của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mình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Sau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một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hồi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nói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chuyện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một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số</a:t>
            </a:r>
            <a:r>
              <a:rPr lang="en-US" dirty="0" smtClean="0">
                <a:latin typeface="Times New Roman" pitchFamily="18" charset="0"/>
                <a:cs typeface="Times New Roman" pitchFamily="18" charset="0"/>
              </a:rPr>
              <a:t> du </a:t>
            </a:r>
            <a:r>
              <a:rPr lang="en-US" dirty="0" err="1" smtClean="0">
                <a:latin typeface="Times New Roman" pitchFamily="18" charset="0"/>
                <a:cs typeface="Times New Roman" pitchFamily="18" charset="0"/>
              </a:rPr>
              <a:t>khách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tặng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bạn</a:t>
            </a:r>
            <a:r>
              <a:rPr lang="en-US" dirty="0" smtClean="0">
                <a:latin typeface="Times New Roman" pitchFamily="18" charset="0"/>
                <a:cs typeface="Times New Roman" pitchFamily="18" charset="0"/>
              </a:rPr>
              <a:t> ý </a:t>
            </a:r>
            <a:r>
              <a:rPr lang="en-US" dirty="0" err="1" smtClean="0">
                <a:latin typeface="Times New Roman" pitchFamily="18" charset="0"/>
                <a:cs typeface="Times New Roman" pitchFamily="18" charset="0"/>
              </a:rPr>
              <a:t>những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cây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bút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xinh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xắn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Một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số</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bạn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đã</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nhận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tỏ</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rất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vui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tặng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lại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các</a:t>
            </a:r>
            <a:r>
              <a:rPr lang="en-US" dirty="0" smtClean="0">
                <a:latin typeface="Times New Roman" pitchFamily="18" charset="0"/>
                <a:cs typeface="Times New Roman" pitchFamily="18" charset="0"/>
              </a:rPr>
              <a:t> du </a:t>
            </a:r>
            <a:r>
              <a:rPr lang="en-US" dirty="0" err="1" smtClean="0">
                <a:latin typeface="Times New Roman" pitchFamily="18" charset="0"/>
                <a:cs typeface="Times New Roman" pitchFamily="18" charset="0"/>
              </a:rPr>
              <a:t>khách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những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cái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hôn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cái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nắm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tay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thân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thiện</a:t>
            </a:r>
            <a:r>
              <a:rPr lang="en-US" dirty="0" smtClean="0">
                <a:latin typeface="Times New Roman" pitchFamily="18" charset="0"/>
                <a:cs typeface="Times New Roman" pitchFamily="18" charset="0"/>
              </a:rPr>
              <a:t>. </a:t>
            </a:r>
          </a:p>
          <a:p>
            <a:pPr>
              <a:buNone/>
            </a:pPr>
            <a:r>
              <a:rPr lang="en-US" dirty="0" smtClean="0">
                <a:latin typeface="Times New Roman" pitchFamily="18" charset="0"/>
                <a:cs typeface="Times New Roman" pitchFamily="18" charset="0"/>
              </a:rPr>
              <a:t>	Theo </a:t>
            </a:r>
            <a:r>
              <a:rPr lang="en-US" dirty="0" err="1" smtClean="0">
                <a:latin typeface="Times New Roman" pitchFamily="18" charset="0"/>
                <a:cs typeface="Times New Roman" pitchFamily="18" charset="0"/>
              </a:rPr>
              <a:t>em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bạn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học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sinh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làm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như</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vậy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đúng</a:t>
            </a:r>
            <a:r>
              <a:rPr lang="en-US" dirty="0" smtClean="0">
                <a:latin typeface="Times New Roman" pitchFamily="18" charset="0"/>
                <a:cs typeface="Times New Roman" pitchFamily="18" charset="0"/>
              </a:rPr>
              <a:t> hay </a:t>
            </a:r>
            <a:r>
              <a:rPr lang="en-US" dirty="0" err="1" smtClean="0">
                <a:latin typeface="Times New Roman" pitchFamily="18" charset="0"/>
                <a:cs typeface="Times New Roman" pitchFamily="18" charset="0"/>
              </a:rPr>
              <a:t>sai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tại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sao</a:t>
            </a:r>
            <a:r>
              <a:rPr lang="en-US" dirty="0" smtClean="0">
                <a:latin typeface="Times New Roman" pitchFamily="18" charset="0"/>
                <a:cs typeface="Times New Roman" pitchFamily="18" charset="0"/>
              </a:rPr>
              <a:t>?</a:t>
            </a:r>
          </a:p>
          <a:p>
            <a:pPr>
              <a:buNone/>
            </a:pPr>
            <a:r>
              <a:rPr lang="en-US" dirty="0" smtClean="0">
                <a:latin typeface="Times New Roman" pitchFamily="18" charset="0"/>
                <a:cs typeface="Times New Roman" pitchFamily="18" charset="0"/>
              </a:rPr>
              <a:t> 	</a:t>
            </a:r>
          </a:p>
          <a:p>
            <a:pPr>
              <a:buNone/>
            </a:pP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
        <p:nvSpPr>
          <p:cNvPr id="4" name="Rectangle 3"/>
          <p:cNvSpPr/>
          <p:nvPr/>
        </p:nvSpPr>
        <p:spPr>
          <a:xfrm>
            <a:off x="1524001" y="228600"/>
            <a:ext cx="5219652" cy="923330"/>
          </a:xfrm>
          <a:prstGeom prst="rect">
            <a:avLst/>
          </a:prstGeom>
          <a:noFill/>
        </p:spPr>
        <p:txBody>
          <a:bodyPr wrap="square" lIns="91440" tIns="45720" rIns="91440" bIns="45720">
            <a:spAutoFit/>
          </a:bodyPr>
          <a:lstStyle/>
          <a:p>
            <a:pPr algn="ctr"/>
            <a:r>
              <a:rPr lang="en-US" sz="54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Xử</a:t>
            </a: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54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lý</a:t>
            </a: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54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tình</a:t>
            </a: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54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huống</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9" name="Rectangle 8"/>
          <p:cNvSpPr/>
          <p:nvPr/>
        </p:nvSpPr>
        <p:spPr>
          <a:xfrm>
            <a:off x="228600" y="1268413"/>
            <a:ext cx="8196263" cy="3924151"/>
          </a:xfrm>
          <a:prstGeom prst="rect">
            <a:avLst/>
          </a:prstGeom>
        </p:spPr>
        <p:txBody>
          <a:bodyPr>
            <a:spAutoFit/>
          </a:bodyPr>
          <a:lstStyle/>
          <a:p>
            <a:pPr algn="ctr">
              <a:defRPr/>
            </a:pPr>
            <a:r>
              <a:rPr lang="vi-VN" sz="3500" b="1" u="sng" dirty="0">
                <a:solidFill>
                  <a:prstClr val="black"/>
                </a:solidFill>
                <a:latin typeface="Times New Roman"/>
                <a:cs typeface="Arial" charset="0"/>
              </a:rPr>
              <a:t>HƯỚNG DẪN VỀ NHÀ</a:t>
            </a:r>
          </a:p>
          <a:p>
            <a:pPr>
              <a:defRPr/>
            </a:pPr>
            <a:endParaRPr lang="en-US" b="1" dirty="0">
              <a:solidFill>
                <a:prstClr val="black"/>
              </a:solidFill>
              <a:latin typeface="Times New Roman"/>
              <a:cs typeface="Arial" charset="0"/>
            </a:endParaRPr>
          </a:p>
          <a:p>
            <a:pPr marL="342900" indent="-342900" eaLnBrk="0" fontAlgn="base" hangingPunct="0">
              <a:spcBef>
                <a:spcPct val="50000"/>
              </a:spcBef>
              <a:spcAft>
                <a:spcPct val="0"/>
              </a:spcAft>
              <a:buFontTx/>
              <a:buChar char="-"/>
              <a:defRPr/>
            </a:pPr>
            <a:r>
              <a:rPr lang="en-US" sz="2400" dirty="0" err="1" smtClean="0">
                <a:solidFill>
                  <a:srgbClr val="000099"/>
                </a:solidFill>
                <a:latin typeface="Times New Roman" pitchFamily="18" charset="0"/>
              </a:rPr>
              <a:t>Chuẩn</a:t>
            </a:r>
            <a:r>
              <a:rPr lang="en-US" sz="2400" dirty="0" smtClean="0">
                <a:solidFill>
                  <a:srgbClr val="000099"/>
                </a:solidFill>
                <a:latin typeface="Times New Roman" pitchFamily="18" charset="0"/>
              </a:rPr>
              <a:t> </a:t>
            </a:r>
            <a:r>
              <a:rPr lang="en-US" sz="2400" dirty="0" err="1" smtClean="0">
                <a:solidFill>
                  <a:srgbClr val="000099"/>
                </a:solidFill>
                <a:latin typeface="Times New Roman" pitchFamily="18" charset="0"/>
              </a:rPr>
              <a:t>bị</a:t>
            </a:r>
            <a:r>
              <a:rPr lang="en-US" sz="2400" dirty="0" smtClean="0">
                <a:solidFill>
                  <a:srgbClr val="000099"/>
                </a:solidFill>
                <a:latin typeface="Times New Roman" pitchFamily="18" charset="0"/>
              </a:rPr>
              <a:t> </a:t>
            </a:r>
            <a:r>
              <a:rPr lang="en-US" sz="2400" dirty="0" err="1" smtClean="0">
                <a:solidFill>
                  <a:srgbClr val="000099"/>
                </a:solidFill>
                <a:latin typeface="Times New Roman" pitchFamily="18" charset="0"/>
              </a:rPr>
              <a:t>bài</a:t>
            </a:r>
            <a:r>
              <a:rPr lang="en-US" sz="2400" dirty="0" smtClean="0">
                <a:solidFill>
                  <a:srgbClr val="000099"/>
                </a:solidFill>
                <a:latin typeface="Times New Roman" pitchFamily="18" charset="0"/>
              </a:rPr>
              <a:t> 8: </a:t>
            </a:r>
            <a:r>
              <a:rPr lang="en-US" sz="2400" dirty="0" err="1" smtClean="0">
                <a:solidFill>
                  <a:srgbClr val="000099"/>
                </a:solidFill>
                <a:latin typeface="Times New Roman" pitchFamily="18" charset="0"/>
              </a:rPr>
              <a:t>Kế</a:t>
            </a:r>
            <a:r>
              <a:rPr lang="en-US" sz="2400" dirty="0" smtClean="0">
                <a:solidFill>
                  <a:srgbClr val="000099"/>
                </a:solidFill>
                <a:latin typeface="Times New Roman" pitchFamily="18" charset="0"/>
              </a:rPr>
              <a:t> </a:t>
            </a:r>
            <a:r>
              <a:rPr lang="en-US" sz="2400" dirty="0" err="1" smtClean="0">
                <a:solidFill>
                  <a:srgbClr val="000099"/>
                </a:solidFill>
                <a:latin typeface="Times New Roman" pitchFamily="18" charset="0"/>
              </a:rPr>
              <a:t>thừa</a:t>
            </a:r>
            <a:r>
              <a:rPr lang="en-US" sz="2400" dirty="0" smtClean="0">
                <a:solidFill>
                  <a:srgbClr val="000099"/>
                </a:solidFill>
                <a:latin typeface="Times New Roman" pitchFamily="18" charset="0"/>
              </a:rPr>
              <a:t> </a:t>
            </a:r>
            <a:r>
              <a:rPr lang="en-US" sz="2400" dirty="0" err="1" smtClean="0">
                <a:solidFill>
                  <a:srgbClr val="000099"/>
                </a:solidFill>
                <a:latin typeface="Times New Roman" pitchFamily="18" charset="0"/>
              </a:rPr>
              <a:t>và</a:t>
            </a:r>
            <a:r>
              <a:rPr lang="en-US" sz="2400" dirty="0" smtClean="0">
                <a:solidFill>
                  <a:srgbClr val="000099"/>
                </a:solidFill>
                <a:latin typeface="Times New Roman" pitchFamily="18" charset="0"/>
              </a:rPr>
              <a:t> </a:t>
            </a:r>
            <a:r>
              <a:rPr lang="en-US" sz="2400" dirty="0" err="1" smtClean="0">
                <a:solidFill>
                  <a:srgbClr val="000099"/>
                </a:solidFill>
                <a:latin typeface="Times New Roman" pitchFamily="18" charset="0"/>
              </a:rPr>
              <a:t>phát</a:t>
            </a:r>
            <a:r>
              <a:rPr lang="en-US" sz="2400" dirty="0" smtClean="0">
                <a:solidFill>
                  <a:srgbClr val="000099"/>
                </a:solidFill>
                <a:latin typeface="Times New Roman" pitchFamily="18" charset="0"/>
              </a:rPr>
              <a:t> </a:t>
            </a:r>
            <a:r>
              <a:rPr lang="en-US" sz="2400" dirty="0" err="1" smtClean="0">
                <a:solidFill>
                  <a:srgbClr val="000099"/>
                </a:solidFill>
                <a:latin typeface="Times New Roman" pitchFamily="18" charset="0"/>
              </a:rPr>
              <a:t>huy</a:t>
            </a:r>
            <a:r>
              <a:rPr lang="en-US" sz="2400" dirty="0" smtClean="0">
                <a:solidFill>
                  <a:srgbClr val="000099"/>
                </a:solidFill>
                <a:latin typeface="Times New Roman" pitchFamily="18" charset="0"/>
              </a:rPr>
              <a:t> </a:t>
            </a:r>
            <a:r>
              <a:rPr lang="en-US" sz="2400" dirty="0" err="1" smtClean="0">
                <a:solidFill>
                  <a:srgbClr val="000099"/>
                </a:solidFill>
                <a:latin typeface="Times New Roman" pitchFamily="18" charset="0"/>
              </a:rPr>
              <a:t>những</a:t>
            </a:r>
            <a:r>
              <a:rPr lang="en-US" sz="2400" dirty="0" smtClean="0">
                <a:solidFill>
                  <a:srgbClr val="000099"/>
                </a:solidFill>
                <a:latin typeface="Times New Roman" pitchFamily="18" charset="0"/>
              </a:rPr>
              <a:t> </a:t>
            </a:r>
            <a:r>
              <a:rPr lang="en-US" sz="2400" dirty="0" err="1" smtClean="0">
                <a:solidFill>
                  <a:srgbClr val="000099"/>
                </a:solidFill>
                <a:latin typeface="Times New Roman" pitchFamily="18" charset="0"/>
              </a:rPr>
              <a:t>truyền</a:t>
            </a:r>
            <a:r>
              <a:rPr lang="en-US" sz="2400" dirty="0" smtClean="0">
                <a:solidFill>
                  <a:srgbClr val="000099"/>
                </a:solidFill>
                <a:latin typeface="Times New Roman" pitchFamily="18" charset="0"/>
              </a:rPr>
              <a:t> </a:t>
            </a:r>
            <a:r>
              <a:rPr lang="en-US" sz="2400" dirty="0" err="1" smtClean="0">
                <a:solidFill>
                  <a:srgbClr val="000099"/>
                </a:solidFill>
                <a:latin typeface="Times New Roman" pitchFamily="18" charset="0"/>
              </a:rPr>
              <a:t>thống</a:t>
            </a:r>
            <a:r>
              <a:rPr lang="en-US" sz="2400" dirty="0" smtClean="0">
                <a:solidFill>
                  <a:srgbClr val="000099"/>
                </a:solidFill>
                <a:latin typeface="Times New Roman" pitchFamily="18" charset="0"/>
              </a:rPr>
              <a:t> </a:t>
            </a:r>
            <a:r>
              <a:rPr lang="en-US" sz="2400" dirty="0" err="1" smtClean="0">
                <a:solidFill>
                  <a:srgbClr val="000099"/>
                </a:solidFill>
                <a:latin typeface="Times New Roman" pitchFamily="18" charset="0"/>
              </a:rPr>
              <a:t>quý</a:t>
            </a:r>
            <a:r>
              <a:rPr lang="en-US" sz="2400" dirty="0" smtClean="0">
                <a:solidFill>
                  <a:srgbClr val="000099"/>
                </a:solidFill>
                <a:latin typeface="Times New Roman" pitchFamily="18" charset="0"/>
              </a:rPr>
              <a:t> </a:t>
            </a:r>
            <a:r>
              <a:rPr lang="en-US" sz="2400" dirty="0" err="1" smtClean="0">
                <a:solidFill>
                  <a:srgbClr val="000099"/>
                </a:solidFill>
                <a:latin typeface="Times New Roman" pitchFamily="18" charset="0"/>
              </a:rPr>
              <a:t>bau</a:t>
            </a:r>
            <a:r>
              <a:rPr lang="en-US" sz="2400" dirty="0" smtClean="0">
                <a:solidFill>
                  <a:srgbClr val="000099"/>
                </a:solidFill>
                <a:latin typeface="Times New Roman" pitchFamily="18" charset="0"/>
              </a:rPr>
              <a:t> </a:t>
            </a:r>
            <a:r>
              <a:rPr lang="en-US" sz="2400" dirty="0" err="1" smtClean="0">
                <a:solidFill>
                  <a:srgbClr val="000099"/>
                </a:solidFill>
                <a:latin typeface="Times New Roman" pitchFamily="18" charset="0"/>
              </a:rPr>
              <a:t>của</a:t>
            </a:r>
            <a:r>
              <a:rPr lang="en-US" sz="2400" dirty="0" smtClean="0">
                <a:solidFill>
                  <a:srgbClr val="000099"/>
                </a:solidFill>
                <a:latin typeface="Times New Roman" pitchFamily="18" charset="0"/>
              </a:rPr>
              <a:t> </a:t>
            </a:r>
            <a:r>
              <a:rPr lang="en-US" sz="2400" dirty="0" err="1" smtClean="0">
                <a:solidFill>
                  <a:srgbClr val="000099"/>
                </a:solidFill>
                <a:latin typeface="Times New Roman" pitchFamily="18" charset="0"/>
              </a:rPr>
              <a:t>dân</a:t>
            </a:r>
            <a:r>
              <a:rPr lang="en-US" sz="2400" dirty="0" smtClean="0">
                <a:solidFill>
                  <a:srgbClr val="000099"/>
                </a:solidFill>
                <a:latin typeface="Times New Roman" pitchFamily="18" charset="0"/>
              </a:rPr>
              <a:t> </a:t>
            </a:r>
            <a:r>
              <a:rPr lang="en-US" sz="2400" dirty="0" err="1" smtClean="0">
                <a:solidFill>
                  <a:srgbClr val="000099"/>
                </a:solidFill>
                <a:latin typeface="Times New Roman" pitchFamily="18" charset="0"/>
              </a:rPr>
              <a:t>tộc</a:t>
            </a:r>
            <a:endParaRPr lang="en-US" sz="2400" dirty="0" smtClean="0">
              <a:solidFill>
                <a:srgbClr val="000099"/>
              </a:solidFill>
              <a:latin typeface="Times New Roman" pitchFamily="18" charset="0"/>
            </a:endParaRPr>
          </a:p>
          <a:p>
            <a:pPr eaLnBrk="0" fontAlgn="base" hangingPunct="0">
              <a:spcBef>
                <a:spcPct val="50000"/>
              </a:spcBef>
              <a:spcAft>
                <a:spcPct val="0"/>
              </a:spcAft>
              <a:defRPr/>
            </a:pPr>
            <a:r>
              <a:rPr lang="en-US" sz="2400" dirty="0" smtClean="0">
                <a:solidFill>
                  <a:srgbClr val="000099"/>
                </a:solidFill>
                <a:latin typeface="Times New Roman" pitchFamily="18" charset="0"/>
              </a:rPr>
              <a:t>+ </a:t>
            </a:r>
            <a:r>
              <a:rPr lang="en-US" sz="2400" dirty="0" err="1" smtClean="0">
                <a:solidFill>
                  <a:srgbClr val="000099"/>
                </a:solidFill>
                <a:latin typeface="Times New Roman" pitchFamily="18" charset="0"/>
              </a:rPr>
              <a:t>Đọc</a:t>
            </a:r>
            <a:r>
              <a:rPr lang="en-US" sz="2400" dirty="0" smtClean="0">
                <a:solidFill>
                  <a:srgbClr val="000099"/>
                </a:solidFill>
                <a:latin typeface="Times New Roman" pitchFamily="18" charset="0"/>
              </a:rPr>
              <a:t> </a:t>
            </a:r>
            <a:r>
              <a:rPr lang="en-US" sz="2400" dirty="0" err="1" smtClean="0">
                <a:solidFill>
                  <a:srgbClr val="000099"/>
                </a:solidFill>
                <a:latin typeface="Times New Roman" pitchFamily="18" charset="0"/>
              </a:rPr>
              <a:t>trước</a:t>
            </a:r>
            <a:r>
              <a:rPr lang="en-US" sz="2400" dirty="0" smtClean="0">
                <a:solidFill>
                  <a:srgbClr val="000099"/>
                </a:solidFill>
                <a:latin typeface="Times New Roman" pitchFamily="18" charset="0"/>
              </a:rPr>
              <a:t> </a:t>
            </a:r>
            <a:r>
              <a:rPr lang="en-US" sz="2400" dirty="0" err="1" smtClean="0">
                <a:solidFill>
                  <a:srgbClr val="000099"/>
                </a:solidFill>
                <a:latin typeface="Times New Roman" pitchFamily="18" charset="0"/>
              </a:rPr>
              <a:t>phần</a:t>
            </a:r>
            <a:r>
              <a:rPr lang="en-US" sz="2400" dirty="0" smtClean="0">
                <a:solidFill>
                  <a:srgbClr val="000099"/>
                </a:solidFill>
                <a:latin typeface="Times New Roman" pitchFamily="18" charset="0"/>
              </a:rPr>
              <a:t> </a:t>
            </a:r>
            <a:r>
              <a:rPr lang="en-US" sz="2400" dirty="0" err="1" smtClean="0">
                <a:solidFill>
                  <a:srgbClr val="000099"/>
                </a:solidFill>
                <a:latin typeface="Times New Roman" pitchFamily="18" charset="0"/>
              </a:rPr>
              <a:t>đặt</a:t>
            </a:r>
            <a:r>
              <a:rPr lang="en-US" sz="2400" dirty="0" smtClean="0">
                <a:solidFill>
                  <a:srgbClr val="000099"/>
                </a:solidFill>
                <a:latin typeface="Times New Roman" pitchFamily="18" charset="0"/>
              </a:rPr>
              <a:t> </a:t>
            </a:r>
            <a:r>
              <a:rPr lang="en-US" sz="2400" dirty="0" err="1" smtClean="0">
                <a:solidFill>
                  <a:srgbClr val="000099"/>
                </a:solidFill>
                <a:latin typeface="Times New Roman" pitchFamily="18" charset="0"/>
              </a:rPr>
              <a:t>vấn</a:t>
            </a:r>
            <a:r>
              <a:rPr lang="en-US" sz="2400" dirty="0" smtClean="0">
                <a:solidFill>
                  <a:srgbClr val="000099"/>
                </a:solidFill>
                <a:latin typeface="Times New Roman" pitchFamily="18" charset="0"/>
              </a:rPr>
              <a:t> </a:t>
            </a:r>
            <a:r>
              <a:rPr lang="en-US" sz="2400" dirty="0" err="1" smtClean="0">
                <a:solidFill>
                  <a:srgbClr val="000099"/>
                </a:solidFill>
                <a:latin typeface="Times New Roman" pitchFamily="18" charset="0"/>
              </a:rPr>
              <a:t>đề</a:t>
            </a:r>
            <a:r>
              <a:rPr lang="en-US" sz="2400" dirty="0" smtClean="0">
                <a:solidFill>
                  <a:srgbClr val="000099"/>
                </a:solidFill>
                <a:latin typeface="Times New Roman" pitchFamily="18" charset="0"/>
              </a:rPr>
              <a:t>, </a:t>
            </a:r>
            <a:r>
              <a:rPr lang="en-US" sz="2400" dirty="0" err="1" smtClean="0">
                <a:solidFill>
                  <a:srgbClr val="000099"/>
                </a:solidFill>
                <a:latin typeface="Times New Roman" pitchFamily="18" charset="0"/>
              </a:rPr>
              <a:t>trả</a:t>
            </a:r>
            <a:r>
              <a:rPr lang="en-US" sz="2400" dirty="0" smtClean="0">
                <a:solidFill>
                  <a:srgbClr val="000099"/>
                </a:solidFill>
                <a:latin typeface="Times New Roman" pitchFamily="18" charset="0"/>
              </a:rPr>
              <a:t> </a:t>
            </a:r>
            <a:r>
              <a:rPr lang="en-US" sz="2400" dirty="0" err="1" smtClean="0">
                <a:solidFill>
                  <a:srgbClr val="000099"/>
                </a:solidFill>
                <a:latin typeface="Times New Roman" pitchFamily="18" charset="0"/>
              </a:rPr>
              <a:t>lời</a:t>
            </a:r>
            <a:r>
              <a:rPr lang="en-US" sz="2400" dirty="0" smtClean="0">
                <a:solidFill>
                  <a:srgbClr val="000099"/>
                </a:solidFill>
                <a:latin typeface="Times New Roman" pitchFamily="18" charset="0"/>
              </a:rPr>
              <a:t> </a:t>
            </a:r>
            <a:r>
              <a:rPr lang="en-US" sz="2400" dirty="0" err="1" smtClean="0">
                <a:solidFill>
                  <a:srgbClr val="000099"/>
                </a:solidFill>
                <a:latin typeface="Times New Roman" pitchFamily="18" charset="0"/>
              </a:rPr>
              <a:t>câu</a:t>
            </a:r>
            <a:r>
              <a:rPr lang="en-US" sz="2400" dirty="0" smtClean="0">
                <a:solidFill>
                  <a:srgbClr val="000099"/>
                </a:solidFill>
                <a:latin typeface="Times New Roman" pitchFamily="18" charset="0"/>
              </a:rPr>
              <a:t> </a:t>
            </a:r>
            <a:r>
              <a:rPr lang="en-US" sz="2400" dirty="0" err="1" smtClean="0">
                <a:solidFill>
                  <a:srgbClr val="000099"/>
                </a:solidFill>
                <a:latin typeface="Times New Roman" pitchFamily="18" charset="0"/>
              </a:rPr>
              <a:t>hỏi</a:t>
            </a:r>
            <a:r>
              <a:rPr lang="en-US" sz="2400" dirty="0" smtClean="0">
                <a:solidFill>
                  <a:srgbClr val="000099"/>
                </a:solidFill>
                <a:latin typeface="Times New Roman" pitchFamily="18" charset="0"/>
              </a:rPr>
              <a:t> </a:t>
            </a:r>
            <a:r>
              <a:rPr lang="en-US" sz="2400" dirty="0" err="1" smtClean="0">
                <a:solidFill>
                  <a:srgbClr val="000099"/>
                </a:solidFill>
                <a:latin typeface="Times New Roman" pitchFamily="18" charset="0"/>
              </a:rPr>
              <a:t>sgk</a:t>
            </a:r>
            <a:endParaRPr lang="en-US" sz="2400" dirty="0" smtClean="0">
              <a:solidFill>
                <a:srgbClr val="000099"/>
              </a:solidFill>
              <a:latin typeface="Times New Roman" pitchFamily="18" charset="0"/>
            </a:endParaRPr>
          </a:p>
          <a:p>
            <a:pPr eaLnBrk="0" fontAlgn="base" hangingPunct="0">
              <a:spcBef>
                <a:spcPct val="50000"/>
              </a:spcBef>
              <a:spcAft>
                <a:spcPct val="0"/>
              </a:spcAft>
              <a:defRPr/>
            </a:pPr>
            <a:r>
              <a:rPr lang="en-US" sz="2400" dirty="0" smtClean="0">
                <a:solidFill>
                  <a:srgbClr val="000099"/>
                </a:solidFill>
                <a:latin typeface="Times New Roman" pitchFamily="18" charset="0"/>
              </a:rPr>
              <a:t>+ </a:t>
            </a:r>
            <a:r>
              <a:rPr lang="en-US" sz="2400" dirty="0" err="1" smtClean="0">
                <a:solidFill>
                  <a:srgbClr val="000099"/>
                </a:solidFill>
                <a:latin typeface="Times New Roman" pitchFamily="18" charset="0"/>
              </a:rPr>
              <a:t>Tổ</a:t>
            </a:r>
            <a:r>
              <a:rPr lang="en-US" sz="2400" dirty="0" smtClean="0">
                <a:solidFill>
                  <a:srgbClr val="000099"/>
                </a:solidFill>
                <a:latin typeface="Times New Roman" pitchFamily="18" charset="0"/>
              </a:rPr>
              <a:t> 2: </a:t>
            </a:r>
            <a:r>
              <a:rPr lang="en-US" sz="2400" dirty="0" err="1" smtClean="0">
                <a:solidFill>
                  <a:srgbClr val="000099"/>
                </a:solidFill>
                <a:latin typeface="Times New Roman" pitchFamily="18" charset="0"/>
              </a:rPr>
              <a:t>Xây</a:t>
            </a:r>
            <a:r>
              <a:rPr lang="en-US" sz="2400" dirty="0" smtClean="0">
                <a:solidFill>
                  <a:srgbClr val="000099"/>
                </a:solidFill>
                <a:latin typeface="Times New Roman" pitchFamily="18" charset="0"/>
              </a:rPr>
              <a:t> </a:t>
            </a:r>
            <a:r>
              <a:rPr lang="en-US" sz="2400" dirty="0" err="1" smtClean="0">
                <a:solidFill>
                  <a:srgbClr val="000099"/>
                </a:solidFill>
                <a:latin typeface="Times New Roman" pitchFamily="18" charset="0"/>
              </a:rPr>
              <a:t>dựng</a:t>
            </a:r>
            <a:r>
              <a:rPr lang="en-US" sz="2400" dirty="0" smtClean="0">
                <a:solidFill>
                  <a:srgbClr val="000099"/>
                </a:solidFill>
                <a:latin typeface="Times New Roman" pitchFamily="18" charset="0"/>
              </a:rPr>
              <a:t> </a:t>
            </a:r>
            <a:r>
              <a:rPr lang="en-US" sz="2400" dirty="0" err="1" smtClean="0">
                <a:solidFill>
                  <a:srgbClr val="000099"/>
                </a:solidFill>
                <a:latin typeface="Times New Roman" pitchFamily="18" charset="0"/>
              </a:rPr>
              <a:t>tiểu</a:t>
            </a:r>
            <a:r>
              <a:rPr lang="en-US" sz="2400" dirty="0" smtClean="0">
                <a:solidFill>
                  <a:srgbClr val="000099"/>
                </a:solidFill>
                <a:latin typeface="Times New Roman" pitchFamily="18" charset="0"/>
              </a:rPr>
              <a:t> </a:t>
            </a:r>
            <a:r>
              <a:rPr lang="en-US" sz="2400" dirty="0" err="1" smtClean="0">
                <a:solidFill>
                  <a:srgbClr val="000099"/>
                </a:solidFill>
                <a:latin typeface="Times New Roman" pitchFamily="18" charset="0"/>
              </a:rPr>
              <a:t>phẩm</a:t>
            </a:r>
            <a:r>
              <a:rPr lang="en-US" sz="2400" dirty="0" smtClean="0">
                <a:solidFill>
                  <a:srgbClr val="000099"/>
                </a:solidFill>
                <a:latin typeface="Times New Roman" pitchFamily="18" charset="0"/>
              </a:rPr>
              <a:t> </a:t>
            </a:r>
            <a:r>
              <a:rPr lang="en-US" sz="2400" dirty="0" err="1" smtClean="0">
                <a:solidFill>
                  <a:srgbClr val="000099"/>
                </a:solidFill>
                <a:latin typeface="Times New Roman" pitchFamily="18" charset="0"/>
              </a:rPr>
              <a:t>liên</a:t>
            </a:r>
            <a:r>
              <a:rPr lang="en-US" sz="2400" dirty="0" smtClean="0">
                <a:solidFill>
                  <a:srgbClr val="000099"/>
                </a:solidFill>
                <a:latin typeface="Times New Roman" pitchFamily="18" charset="0"/>
              </a:rPr>
              <a:t> </a:t>
            </a:r>
            <a:r>
              <a:rPr lang="en-US" sz="2400" dirty="0" err="1" smtClean="0">
                <a:solidFill>
                  <a:srgbClr val="000099"/>
                </a:solidFill>
                <a:latin typeface="Times New Roman" pitchFamily="18" charset="0"/>
              </a:rPr>
              <a:t>quan</a:t>
            </a:r>
            <a:r>
              <a:rPr lang="en-US" sz="2400" dirty="0" smtClean="0">
                <a:solidFill>
                  <a:srgbClr val="000099"/>
                </a:solidFill>
                <a:latin typeface="Times New Roman" pitchFamily="18" charset="0"/>
              </a:rPr>
              <a:t> </a:t>
            </a:r>
            <a:r>
              <a:rPr lang="en-US" sz="2400" dirty="0" err="1" smtClean="0">
                <a:solidFill>
                  <a:srgbClr val="000099"/>
                </a:solidFill>
                <a:latin typeface="Times New Roman" pitchFamily="18" charset="0"/>
              </a:rPr>
              <a:t>đến</a:t>
            </a:r>
            <a:r>
              <a:rPr lang="en-US" sz="2400" dirty="0" smtClean="0">
                <a:solidFill>
                  <a:srgbClr val="000099"/>
                </a:solidFill>
                <a:latin typeface="Times New Roman" pitchFamily="18" charset="0"/>
              </a:rPr>
              <a:t> </a:t>
            </a:r>
            <a:r>
              <a:rPr lang="en-US" sz="2400" dirty="0" err="1" smtClean="0">
                <a:solidFill>
                  <a:srgbClr val="000099"/>
                </a:solidFill>
                <a:latin typeface="Times New Roman" pitchFamily="18" charset="0"/>
              </a:rPr>
              <a:t>chủ</a:t>
            </a:r>
            <a:r>
              <a:rPr lang="en-US" sz="2400" dirty="0" smtClean="0">
                <a:solidFill>
                  <a:srgbClr val="000099"/>
                </a:solidFill>
                <a:latin typeface="Times New Roman" pitchFamily="18" charset="0"/>
              </a:rPr>
              <a:t> </a:t>
            </a:r>
            <a:r>
              <a:rPr lang="en-US" sz="2400" dirty="0" err="1" smtClean="0">
                <a:solidFill>
                  <a:srgbClr val="000099"/>
                </a:solidFill>
                <a:latin typeface="Times New Roman" pitchFamily="18" charset="0"/>
              </a:rPr>
              <a:t>đề</a:t>
            </a:r>
            <a:endParaRPr lang="en-US" sz="2400" dirty="0">
              <a:solidFill>
                <a:srgbClr val="000099"/>
              </a:solidFill>
              <a:latin typeface="Times New Roman" pitchFamily="18" charset="0"/>
            </a:endParaRPr>
          </a:p>
          <a:p>
            <a:pPr marL="342900" indent="-342900" eaLnBrk="0" fontAlgn="base" hangingPunct="0">
              <a:spcBef>
                <a:spcPct val="50000"/>
              </a:spcBef>
              <a:spcAft>
                <a:spcPct val="0"/>
              </a:spcAft>
              <a:buFontTx/>
              <a:buChar char="-"/>
              <a:defRPr/>
            </a:pPr>
            <a:endParaRPr lang="en-US" sz="2400" dirty="0">
              <a:solidFill>
                <a:srgbClr val="000099"/>
              </a:solidFill>
              <a:latin typeface="Times New Roman" pitchFamily="18" charset="0"/>
            </a:endParaRPr>
          </a:p>
          <a:p>
            <a:pPr>
              <a:defRPr/>
            </a:pPr>
            <a:endParaRPr lang="vi-VN" sz="2800" dirty="0">
              <a:solidFill>
                <a:prstClr val="black"/>
              </a:solidFill>
              <a:latin typeface="Times New Roman"/>
              <a:cs typeface="Arial" charset="0"/>
            </a:endParaRPr>
          </a:p>
        </p:txBody>
      </p:sp>
    </p:spTree>
    <p:extLst>
      <p:ext uri="{BB962C8B-B14F-4D97-AF65-F5344CB8AC3E}">
        <p14:creationId xmlns:p14="http://schemas.microsoft.com/office/powerpoint/2010/main" val="3548090027"/>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6988"/>
            <a:ext cx="9144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6881" name="WordArt 465"/>
          <p:cNvSpPr>
            <a:spLocks noChangeArrowheads="1" noChangeShapeType="1" noTextEdit="1"/>
          </p:cNvSpPr>
          <p:nvPr/>
        </p:nvSpPr>
        <p:spPr bwMode="auto">
          <a:xfrm>
            <a:off x="1571625" y="1612900"/>
            <a:ext cx="6000750" cy="152400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b="1" kern="10" smtClean="0">
                <a:ln w="19050">
                  <a:solidFill>
                    <a:srgbClr val="0000FF"/>
                  </a:solidFill>
                  <a:round/>
                  <a:headEnd/>
                  <a:tailEnd/>
                </a:ln>
                <a:solidFill>
                  <a:srgbClr val="0066CC"/>
                </a:solidFill>
                <a:effectLst>
                  <a:outerShdw dist="35921" dir="2700000" algn="ctr" rotWithShape="0">
                    <a:srgbClr val="990000"/>
                  </a:outerShdw>
                </a:effectLst>
                <a:latin typeface=".VnTime"/>
              </a:rPr>
              <a:t>Chóc c¸c thÇy c« gi¸o m¹nh khoÎ !</a:t>
            </a:r>
          </a:p>
        </p:txBody>
      </p:sp>
      <p:sp>
        <p:nvSpPr>
          <p:cNvPr id="316882" name="WordArt 466" descr="White marble"/>
          <p:cNvSpPr>
            <a:spLocks noChangeArrowheads="1" noChangeShapeType="1" noTextEdit="1"/>
          </p:cNvSpPr>
          <p:nvPr/>
        </p:nvSpPr>
        <p:spPr bwMode="auto">
          <a:xfrm>
            <a:off x="2000250" y="3924300"/>
            <a:ext cx="5086350" cy="12192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eaLnBrk="0" fontAlgn="base" hangingPunct="0">
              <a:spcBef>
                <a:spcPct val="0"/>
              </a:spcBef>
              <a:spcAft>
                <a:spcPct val="0"/>
              </a:spcAft>
            </a:pPr>
            <a:r>
              <a:rPr lang="pt-BR" sz="3600" b="1" kern="10" smtClean="0">
                <a:ln w="9525">
                  <a:round/>
                  <a:headEnd/>
                  <a:tailEnd/>
                </a:ln>
                <a:blipFill dpi="0" rotWithShape="0">
                  <a:blip r:embed="rId3"/>
                  <a:srcRect/>
                  <a:tile tx="0" ty="0" sx="100000" sy="100000" flip="none" algn="tl"/>
                </a:blipFill>
                <a:latin typeface=".VnTime"/>
              </a:rPr>
              <a:t>Chóc c¸c em häc tèt !</a:t>
            </a:r>
            <a:endParaRPr lang="en-US" sz="3600" b="1" kern="10" smtClean="0">
              <a:ln w="9525">
                <a:round/>
                <a:headEnd/>
                <a:tailEnd/>
              </a:ln>
              <a:blipFill dpi="0" rotWithShape="0">
                <a:blip r:embed="rId3"/>
                <a:srcRect/>
                <a:tile tx="0" ty="0" sx="100000" sy="100000" flip="none" algn="tl"/>
              </a:blipFill>
              <a:latin typeface=".VnTime"/>
            </a:endParaRPr>
          </a:p>
        </p:txBody>
      </p:sp>
    </p:spTree>
    <p:extLst>
      <p:ext uri="{BB962C8B-B14F-4D97-AF65-F5344CB8AC3E}">
        <p14:creationId xmlns:p14="http://schemas.microsoft.com/office/powerpoint/2010/main" val="36928651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316881"/>
                                        </p:tgtEl>
                                        <p:attrNameLst>
                                          <p:attrName>style.visibility</p:attrName>
                                        </p:attrNameLst>
                                      </p:cBhvr>
                                      <p:to>
                                        <p:strVal val="visible"/>
                                      </p:to>
                                    </p:set>
                                    <p:animEffect transition="in" filter="wedge">
                                      <p:cBhvr>
                                        <p:cTn id="7" dur="1000"/>
                                        <p:tgtEl>
                                          <p:spTgt spid="316881"/>
                                        </p:tgtEl>
                                      </p:cBhvr>
                                    </p:animEffect>
                                  </p:childTnLst>
                                </p:cTn>
                              </p:par>
                            </p:childTnLst>
                          </p:cTn>
                        </p:par>
                        <p:par>
                          <p:cTn id="8" fill="hold" nodeType="afterGroup">
                            <p:stCondLst>
                              <p:cond delay="1000"/>
                            </p:stCondLst>
                            <p:childTnLst>
                              <p:par>
                                <p:cTn id="9" presetID="20" presetClass="entr" presetSubtype="0" fill="hold" grpId="0" nodeType="afterEffect">
                                  <p:stCondLst>
                                    <p:cond delay="0"/>
                                  </p:stCondLst>
                                  <p:childTnLst>
                                    <p:set>
                                      <p:cBhvr>
                                        <p:cTn id="10" dur="1" fill="hold">
                                          <p:stCondLst>
                                            <p:cond delay="0"/>
                                          </p:stCondLst>
                                        </p:cTn>
                                        <p:tgtEl>
                                          <p:spTgt spid="316882"/>
                                        </p:tgtEl>
                                        <p:attrNameLst>
                                          <p:attrName>style.visibility</p:attrName>
                                        </p:attrNameLst>
                                      </p:cBhvr>
                                      <p:to>
                                        <p:strVal val="visible"/>
                                      </p:to>
                                    </p:set>
                                    <p:animEffect transition="in" filter="wedge">
                                      <p:cBhvr>
                                        <p:cTn id="11" dur="1000"/>
                                        <p:tgtEl>
                                          <p:spTgt spid="3168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881" grpId="0" animBg="1"/>
      <p:bldP spid="31688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FF0000"/>
                </a:solidFill>
                <a:latin typeface="Times New Roman" pitchFamily="18" charset="0"/>
                <a:cs typeface="Times New Roman" pitchFamily="18" charset="0"/>
              </a:rPr>
              <a:t>Hội</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nghị</a:t>
            </a:r>
            <a:r>
              <a:rPr lang="en-US" dirty="0" smtClean="0">
                <a:solidFill>
                  <a:srgbClr val="FF0000"/>
                </a:solidFill>
                <a:latin typeface="Times New Roman" pitchFamily="18" charset="0"/>
                <a:cs typeface="Times New Roman" pitchFamily="18" charset="0"/>
              </a:rPr>
              <a:t> ASEAN</a:t>
            </a:r>
            <a:endParaRPr lang="en-US" dirty="0">
              <a:solidFill>
                <a:srgbClr val="FF0000"/>
              </a:solidFill>
              <a:latin typeface="Times New Roman" pitchFamily="18" charset="0"/>
              <a:cs typeface="Times New Roman" pitchFamily="18" charset="0"/>
            </a:endParaRPr>
          </a:p>
        </p:txBody>
      </p:sp>
      <p:pic>
        <p:nvPicPr>
          <p:cNvPr id="4" name="Content Placeholder 3" descr="Kết quả hình ảnh cho hội nghị asean tại lào"/>
          <p:cNvPicPr>
            <a:picLocks noGrp="1"/>
          </p:cNvPicPr>
          <p:nvPr>
            <p:ph idx="1"/>
          </p:nvPr>
        </p:nvPicPr>
        <p:blipFill>
          <a:blip r:embed="rId2"/>
          <a:srcRect/>
          <a:stretch>
            <a:fillRect/>
          </a:stretch>
        </p:blipFill>
        <p:spPr bwMode="auto">
          <a:xfrm>
            <a:off x="0" y="1676400"/>
            <a:ext cx="9144000" cy="51816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002060"/>
                </a:solidFill>
                <a:latin typeface="Times New Roman" pitchFamily="18" charset="0"/>
                <a:cs typeface="Times New Roman" pitchFamily="18" charset="0"/>
              </a:rPr>
              <a:t>Hội</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nghị</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cấp</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cao</a:t>
            </a:r>
            <a:r>
              <a:rPr lang="en-US" dirty="0" smtClean="0">
                <a:solidFill>
                  <a:srgbClr val="002060"/>
                </a:solidFill>
                <a:latin typeface="Times New Roman" pitchFamily="18" charset="0"/>
                <a:cs typeface="Times New Roman" pitchFamily="18" charset="0"/>
              </a:rPr>
              <a:t> Á – </a:t>
            </a:r>
            <a:r>
              <a:rPr lang="en-US" dirty="0" err="1" smtClean="0">
                <a:solidFill>
                  <a:srgbClr val="002060"/>
                </a:solidFill>
                <a:latin typeface="Times New Roman" pitchFamily="18" charset="0"/>
                <a:cs typeface="Times New Roman" pitchFamily="18" charset="0"/>
              </a:rPr>
              <a:t>Âu</a:t>
            </a:r>
            <a:r>
              <a:rPr lang="en-US" dirty="0" smtClean="0">
                <a:solidFill>
                  <a:srgbClr val="002060"/>
                </a:solidFill>
                <a:latin typeface="Times New Roman" pitchFamily="18" charset="0"/>
                <a:cs typeface="Times New Roman" pitchFamily="18" charset="0"/>
              </a:rPr>
              <a:t> </a:t>
            </a:r>
            <a:endParaRPr lang="en-US" dirty="0">
              <a:solidFill>
                <a:srgbClr val="002060"/>
              </a:solidFill>
              <a:latin typeface="Times New Roman" pitchFamily="18" charset="0"/>
              <a:cs typeface="Times New Roman" pitchFamily="18" charset="0"/>
            </a:endParaRPr>
          </a:p>
        </p:txBody>
      </p:sp>
      <p:pic>
        <p:nvPicPr>
          <p:cNvPr id="4" name="Content Placeholder 3" descr="Kết quả hình ảnh cho HỘI NGHI CAP CAO Á ÂU"/>
          <p:cNvPicPr>
            <a:picLocks noGrp="1"/>
          </p:cNvPicPr>
          <p:nvPr>
            <p:ph idx="1"/>
          </p:nvPr>
        </p:nvPicPr>
        <p:blipFill>
          <a:blip r:embed="rId2"/>
          <a:stretch>
            <a:fillRect/>
          </a:stretch>
        </p:blipFill>
        <p:spPr bwMode="auto">
          <a:xfrm>
            <a:off x="0" y="1219200"/>
            <a:ext cx="9144000" cy="5638800"/>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latin typeface="Times New Roman" pitchFamily="18" charset="0"/>
                <a:cs typeface="Times New Roman" pitchFamily="18" charset="0"/>
              </a:rPr>
              <a:t>HỘI NGHỊ APEC</a:t>
            </a:r>
            <a:endParaRPr lang="en-US" dirty="0">
              <a:solidFill>
                <a:srgbClr val="002060"/>
              </a:solidFill>
              <a:latin typeface="Times New Roman" pitchFamily="18" charset="0"/>
              <a:cs typeface="Times New Roman" pitchFamily="18" charset="0"/>
            </a:endParaRPr>
          </a:p>
        </p:txBody>
      </p:sp>
      <p:pic>
        <p:nvPicPr>
          <p:cNvPr id="4" name="Content Placeholder 3" descr="Kết quả hình ảnh cho hội nghị apec 2016"/>
          <p:cNvPicPr>
            <a:picLocks noGrp="1"/>
          </p:cNvPicPr>
          <p:nvPr>
            <p:ph idx="1"/>
          </p:nvPr>
        </p:nvPicPr>
        <p:blipFill>
          <a:blip r:embed="rId2"/>
          <a:stretch>
            <a:fillRect/>
          </a:stretch>
        </p:blipFill>
        <p:spPr bwMode="auto">
          <a:xfrm>
            <a:off x="0" y="1600200"/>
            <a:ext cx="9067800" cy="5181600"/>
          </a:xfrm>
          <a:prstGeom prst="rect">
            <a:avLst/>
          </a:prstGeom>
          <a:noFill/>
          <a:ln w="9525">
            <a:noFill/>
            <a:miter lim="800000"/>
            <a:headEnd/>
            <a:tailEnd/>
          </a:ln>
        </p:spPr>
      </p:pic>
    </p:spTree>
  </p:cSld>
  <p:clrMapOvr>
    <a:masterClrMapping/>
  </p:clrMapOvr>
  <p:transition>
    <p:cut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Times New Roman" pitchFamily="18" charset="0"/>
                <a:cs typeface="Times New Roman" pitchFamily="18" charset="0"/>
              </a:rPr>
              <a:t>Quan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hệ</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Việt</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Hoa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Kỳ</a:t>
            </a:r>
            <a:endParaRPr lang="en-US" dirty="0">
              <a:latin typeface="Times New Roman" pitchFamily="18" charset="0"/>
              <a:cs typeface="Times New Roman" pitchFamily="18" charset="0"/>
            </a:endParaRPr>
          </a:p>
        </p:txBody>
      </p:sp>
      <p:pic>
        <p:nvPicPr>
          <p:cNvPr id="4" name="Content Placeholder 3" descr="Kết quả hình ảnh cho tổng thống obama thăm viêt nam"/>
          <p:cNvPicPr>
            <a:picLocks noGrp="1"/>
          </p:cNvPicPr>
          <p:nvPr>
            <p:ph idx="1"/>
          </p:nvPr>
        </p:nvPicPr>
        <p:blipFill>
          <a:blip r:embed="rId2"/>
          <a:stretch>
            <a:fillRect/>
          </a:stretch>
        </p:blipFill>
        <p:spPr bwMode="auto">
          <a:xfrm>
            <a:off x="0" y="1143000"/>
            <a:ext cx="9144000" cy="57150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Quan</a:t>
            </a:r>
            <a:r>
              <a:rPr lang="en-US" dirty="0" smtClean="0"/>
              <a:t> </a:t>
            </a:r>
            <a:r>
              <a:rPr lang="en-US" dirty="0" err="1" smtClean="0"/>
              <a:t>hệ</a:t>
            </a:r>
            <a:r>
              <a:rPr lang="en-US" dirty="0" smtClean="0"/>
              <a:t> </a:t>
            </a:r>
            <a:r>
              <a:rPr lang="en-US" dirty="0" err="1" smtClean="0"/>
              <a:t>Việt</a:t>
            </a:r>
            <a:r>
              <a:rPr lang="en-US" dirty="0" smtClean="0"/>
              <a:t> -</a:t>
            </a:r>
            <a:r>
              <a:rPr lang="en-US" dirty="0" err="1" smtClean="0"/>
              <a:t>Nga</a:t>
            </a:r>
            <a:endParaRPr lang="en-US" dirty="0"/>
          </a:p>
        </p:txBody>
      </p:sp>
      <p:pic>
        <p:nvPicPr>
          <p:cNvPr id="4" name="Content Placeholder 3" descr="Kết quả hình ảnh cho quan hệ viêt nga"/>
          <p:cNvPicPr>
            <a:picLocks noGrp="1"/>
          </p:cNvPicPr>
          <p:nvPr>
            <p:ph idx="1"/>
          </p:nvPr>
        </p:nvPicPr>
        <p:blipFill>
          <a:blip r:embed="rId2"/>
          <a:stretch>
            <a:fillRect/>
          </a:stretch>
        </p:blipFill>
        <p:spPr bwMode="auto">
          <a:xfrm>
            <a:off x="0" y="1447800"/>
            <a:ext cx="9144000" cy="54102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Times New Roman" pitchFamily="18" charset="0"/>
                <a:cs typeface="Times New Roman" pitchFamily="18" charset="0"/>
              </a:rPr>
              <a:t>Quan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hệ</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Việt</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Nga</a:t>
            </a:r>
            <a:endParaRPr lang="en-US" dirty="0">
              <a:latin typeface="Times New Roman" pitchFamily="18" charset="0"/>
              <a:cs typeface="Times New Roman" pitchFamily="18" charset="0"/>
            </a:endParaRPr>
          </a:p>
        </p:txBody>
      </p:sp>
      <p:pic>
        <p:nvPicPr>
          <p:cNvPr id="4" name="Content Placeholder 3" descr="Kết quả hình ảnh cho quan hệ viêt nga"/>
          <p:cNvPicPr>
            <a:picLocks noGrp="1"/>
          </p:cNvPicPr>
          <p:nvPr>
            <p:ph idx="1"/>
          </p:nvPr>
        </p:nvPicPr>
        <p:blipFill>
          <a:blip r:embed="rId2"/>
          <a:srcRect/>
          <a:stretch>
            <a:fillRect/>
          </a:stretch>
        </p:blipFill>
        <p:spPr bwMode="auto">
          <a:xfrm>
            <a:off x="0" y="1295400"/>
            <a:ext cx="9144000" cy="5562600"/>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Quan</a:t>
            </a:r>
            <a:r>
              <a:rPr lang="en-US" dirty="0" smtClean="0"/>
              <a:t> </a:t>
            </a:r>
            <a:r>
              <a:rPr lang="en-US" dirty="0" err="1" smtClean="0"/>
              <a:t>hệ</a:t>
            </a:r>
            <a:r>
              <a:rPr lang="en-US" dirty="0" smtClean="0"/>
              <a:t> </a:t>
            </a:r>
            <a:r>
              <a:rPr lang="en-US" dirty="0" err="1" smtClean="0"/>
              <a:t>Việt</a:t>
            </a:r>
            <a:r>
              <a:rPr lang="en-US" dirty="0" smtClean="0"/>
              <a:t> - </a:t>
            </a:r>
            <a:r>
              <a:rPr lang="en-US" dirty="0" err="1" smtClean="0"/>
              <a:t>úc</a:t>
            </a:r>
            <a:endParaRPr lang="en-US" dirty="0"/>
          </a:p>
        </p:txBody>
      </p:sp>
      <p:pic>
        <p:nvPicPr>
          <p:cNvPr id="4" name="Content Placeholder 3" descr="Kết quả hình ảnh cho quan hệ viêt úc"/>
          <p:cNvPicPr>
            <a:picLocks noGrp="1"/>
          </p:cNvPicPr>
          <p:nvPr>
            <p:ph idx="1"/>
          </p:nvPr>
        </p:nvPicPr>
        <p:blipFill>
          <a:blip r:embed="rId2"/>
          <a:stretch>
            <a:fillRect/>
          </a:stretch>
        </p:blipFill>
        <p:spPr bwMode="auto">
          <a:xfrm>
            <a:off x="304800" y="1447800"/>
            <a:ext cx="8458200" cy="5105400"/>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rgbClr val="663300"/>
        </a:solidFill>
        <a:ln>
          <a:noFill/>
        </a:ln>
        <a:extLst>
          <a:ext uri="{91240B29-F687-4F45-9708-019B960494DF}">
            <a14:hiddenLine xmlns:a14="http://schemas.microsoft.com/office/drawing/2010/main" w="9525">
              <a:solidFill>
                <a:srgbClr val="000000"/>
              </a:solidFill>
              <a:round/>
              <a:headEnd/>
              <a:tailEnd/>
            </a14:hiddenLine>
          </a:ext>
        </a:extLst>
      </a:spPr>
      <a:bodyPr/>
      <a:lstStyle>
        <a:defPPr>
          <a:defRPr dirty="0"/>
        </a:defPPr>
      </a:lstStyle>
    </a:sp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rgbClr val="663300"/>
        </a:solidFill>
        <a:ln>
          <a:noFill/>
        </a:ln>
        <a:extLst>
          <a:ext uri="{91240B29-F687-4F45-9708-019B960494DF}">
            <a14:hiddenLine xmlns:a14="http://schemas.microsoft.com/office/drawing/2010/main" w="9525">
              <a:solidFill>
                <a:srgbClr val="000000"/>
              </a:solidFill>
              <a:round/>
              <a:headEnd/>
              <a:tailEnd/>
            </a14:hiddenLine>
          </a:ext>
        </a:extLst>
      </a:spPr>
      <a:bodyPr/>
      <a:lstStyle>
        <a:defPPr>
          <a:defRPr dirty="0"/>
        </a:defPPr>
      </a:lstStyle>
    </a:sp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873</TotalTime>
  <Words>446</Words>
  <Application>Microsoft Office PowerPoint</Application>
  <PresentationFormat>On-screen Show (4:3)</PresentationFormat>
  <Paragraphs>56</Paragraphs>
  <Slides>22</Slides>
  <Notes>0</Notes>
  <HiddenSlides>0</HiddenSlides>
  <MMClips>0</MMClips>
  <ScaleCrop>false</ScaleCrop>
  <HeadingPairs>
    <vt:vector size="4" baseType="variant">
      <vt:variant>
        <vt:lpstr>Theme</vt:lpstr>
      </vt:variant>
      <vt:variant>
        <vt:i4>5</vt:i4>
      </vt:variant>
      <vt:variant>
        <vt:lpstr>Slide Titles</vt:lpstr>
      </vt:variant>
      <vt:variant>
        <vt:i4>22</vt:i4>
      </vt:variant>
    </vt:vector>
  </HeadingPairs>
  <TitlesOfParts>
    <vt:vector size="27" baseType="lpstr">
      <vt:lpstr>Office Theme</vt:lpstr>
      <vt:lpstr>1_Office Theme</vt:lpstr>
      <vt:lpstr>2_Office Theme</vt:lpstr>
      <vt:lpstr>9_Office Theme</vt:lpstr>
      <vt:lpstr>7_Office Theme</vt:lpstr>
      <vt:lpstr>PowerPoint Presentation</vt:lpstr>
      <vt:lpstr>PowerPoint Presentation</vt:lpstr>
      <vt:lpstr>Hội nghị ASEAN</vt:lpstr>
      <vt:lpstr>Hội nghị cấp cao Á – Âu </vt:lpstr>
      <vt:lpstr>HỘI NGHỊ APEC</vt:lpstr>
      <vt:lpstr>Quan hệ Việt – Hoa Kỳ</vt:lpstr>
      <vt:lpstr>Quan hệ Việt -Nga</vt:lpstr>
      <vt:lpstr>Quan hệ Việt - Nga</vt:lpstr>
      <vt:lpstr>Quan hệ Việt - úc</vt:lpstr>
      <vt:lpstr>Tiết mục văn nghệ của đoàn Trung quốc trong carnaval Hạ Long 2015</vt:lpstr>
      <vt:lpstr>Thông tin 1</vt:lpstr>
      <vt:lpstr>Thông tin 2</vt:lpstr>
      <vt:lpstr>Cầu Bãi Cháy ( quan hệ Việt – Nhật) </vt:lpstr>
      <vt:lpstr>Toàn cảnh nhà máy nhiệt điện Mông Dương</vt:lpstr>
      <vt:lpstr>Cung văn hóa hữu nghị Việt - Xô</vt:lpstr>
      <vt:lpstr>Bệnh viện hữu nghị Việt Đức</vt:lpstr>
      <vt:lpstr>Thảo luận nhóm</vt:lpstr>
      <vt:lpstr>III. LUYỆN TẬP</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5 TÌNH HỮU NGHỊ GIỮA CÁC DÂN TỘC TRÊN THẾ GiỚI</dc:title>
  <dc:creator>OSC</dc:creator>
  <cp:lastModifiedBy>ADMIN</cp:lastModifiedBy>
  <cp:revision>39</cp:revision>
  <dcterms:created xsi:type="dcterms:W3CDTF">2016-09-20T14:45:23Z</dcterms:created>
  <dcterms:modified xsi:type="dcterms:W3CDTF">2018-02-23T14:48:11Z</dcterms:modified>
</cp:coreProperties>
</file>