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58" r:id="rId4"/>
    <p:sldId id="285" r:id="rId5"/>
    <p:sldId id="284" r:id="rId6"/>
    <p:sldId id="260" r:id="rId7"/>
    <p:sldId id="270" r:id="rId8"/>
    <p:sldId id="262" r:id="rId9"/>
    <p:sldId id="261" r:id="rId10"/>
    <p:sldId id="263" r:id="rId11"/>
    <p:sldId id="276" r:id="rId12"/>
    <p:sldId id="267" r:id="rId13"/>
    <p:sldId id="287" r:id="rId14"/>
    <p:sldId id="266" r:id="rId15"/>
    <p:sldId id="264" r:id="rId16"/>
    <p:sldId id="265" r:id="rId17"/>
    <p:sldId id="278" r:id="rId18"/>
    <p:sldId id="279" r:id="rId19"/>
    <p:sldId id="268" r:id="rId20"/>
    <p:sldId id="269" r:id="rId21"/>
    <p:sldId id="271" r:id="rId22"/>
    <p:sldId id="282" r:id="rId23"/>
    <p:sldId id="283" r:id="rId24"/>
    <p:sldId id="273" r:id="rId2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46" autoAdjust="0"/>
    <p:restoredTop sz="94660"/>
  </p:normalViewPr>
  <p:slideViewPr>
    <p:cSldViewPr>
      <p:cViewPr>
        <p:scale>
          <a:sx n="66" d="100"/>
          <a:sy n="66" d="100"/>
        </p:scale>
        <p:origin x="-85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C1785E-9DD9-43E9-BA90-E33923CFAFA4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FE4BA0-1E54-4B0B-8B89-E8BF7047E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1785E-9DD9-43E9-BA90-E33923CFAFA4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E4BA0-1E54-4B0B-8B89-E8BF7047E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1785E-9DD9-43E9-BA90-E33923CFAFA4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E4BA0-1E54-4B0B-8B89-E8BF7047E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1785E-9DD9-43E9-BA90-E33923CFAFA4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E4BA0-1E54-4B0B-8B89-E8BF7047E8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1785E-9DD9-43E9-BA90-E33923CFAFA4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E4BA0-1E54-4B0B-8B89-E8BF7047E8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1785E-9DD9-43E9-BA90-E33923CFAFA4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E4BA0-1E54-4B0B-8B89-E8BF7047E8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1785E-9DD9-43E9-BA90-E33923CFAFA4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E4BA0-1E54-4B0B-8B89-E8BF7047E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1785E-9DD9-43E9-BA90-E33923CFAFA4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E4BA0-1E54-4B0B-8B89-E8BF7047E8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1785E-9DD9-43E9-BA90-E33923CFAFA4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E4BA0-1E54-4B0B-8B89-E8BF7047E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EC1785E-9DD9-43E9-BA90-E33923CFAFA4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E4BA0-1E54-4B0B-8B89-E8BF7047E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C1785E-9DD9-43E9-BA90-E33923CFAFA4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FE4BA0-1E54-4B0B-8B89-E8BF7047E8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EC1785E-9DD9-43E9-BA90-E33923CFAFA4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2FE4BA0-1E54-4B0B-8B89-E8BF7047E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esktop\luyen%20noi%20ke%20chuyen\Clip%20-%20tong%20ket%20K164%20-%20Segment1(00_14_16.679-00_15_03.159)%20-%20gioi%20thieu%20ban%20than.m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ownloads\MC%20d&#7851;n%20ch&#432;&#417;ng%20tr&#236;nh-%20K&#7929;%20n&#259;ng%20m&#7903;%20&#273;&#7847;u%20gi&#7899;i%20thi&#7879;u%20b&#7843;n%20th&#226;n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-background-with-piece-of-paper-and-decorative-flowers_23-21476006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3400" y="1752600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CHÀO MỪNG CÁC THẦY CÔ GIÁO ĐẾN DỰ GIỜ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NGỮ VĂN LỚP 6A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52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II. LUYỆN NÓI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TIẾT 29 : LUYỆN NÓI KỂ CHUYỆN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381000" y="3429000"/>
            <a:ext cx="8610600" cy="3048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 SGK,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sau,bạn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ảnh 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799" y="2419350"/>
            <a:ext cx="4495801" cy="3371850"/>
          </a:xfrm>
        </p:spPr>
      </p:pic>
      <p:pic>
        <p:nvPicPr>
          <p:cNvPr id="6" name="Content Placeholder 5" descr="anh 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71652" y="2438400"/>
            <a:ext cx="2812025" cy="3352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TIẾT 29 : LUYỆN NÓI KỂ CHUYỆN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1600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0265a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00" y="2315369"/>
            <a:ext cx="3810000" cy="2857500"/>
          </a:xfrm>
        </p:spPr>
      </p:pic>
      <p:pic>
        <p:nvPicPr>
          <p:cNvPr id="6" name="Content Placeholder 5" descr="DSC07096a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2500" y="2362994"/>
            <a:ext cx="3810000" cy="27622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TIẾT 29 : LUYỆN NÓI KỂ CHUYỆN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1447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TIẾT 29 : LUYỆN NÓI KỂ CHUYỆN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1447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5" descr="anh 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8" y="2345746"/>
            <a:ext cx="3786012" cy="2835854"/>
          </a:xfrm>
          <a:prstGeom prst="rect">
            <a:avLst/>
          </a:prstGeom>
        </p:spPr>
      </p:pic>
      <p:pic>
        <p:nvPicPr>
          <p:cNvPr id="11" name="Content Placeholder 10" descr="IMG_0263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2500" y="2343943"/>
            <a:ext cx="3771900" cy="282892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ung-tinh-bot-nghe-vang-dung-nguoi-dung-cach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29644"/>
            <a:ext cx="4038600" cy="3028950"/>
          </a:xfrm>
        </p:spPr>
      </p:pic>
      <p:pic>
        <p:nvPicPr>
          <p:cNvPr id="6" name="Content Placeholder 5" descr="DSC06856a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2500" y="2267744"/>
            <a:ext cx="3810000" cy="29527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TIẾT 29 : LUYỆN NÓI KỂ CHUYỆN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1371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ảnh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05000"/>
            <a:ext cx="3757769" cy="3505200"/>
          </a:xfrm>
        </p:spPr>
      </p:pic>
      <p:pic>
        <p:nvPicPr>
          <p:cNvPr id="6" name="Content Placeholder 5" descr="hinh-anh-gia-dinh-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905000"/>
            <a:ext cx="3505200" cy="344260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TIẾT 29 : LUYỆN NÓI KỂ CHUYỆN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1295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ảnh 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828800"/>
            <a:ext cx="3616272" cy="3810000"/>
          </a:xfrm>
        </p:spPr>
      </p:pic>
      <p:pic>
        <p:nvPicPr>
          <p:cNvPr id="6" name="Content Placeholder 5" descr="anh 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5400" y="1828800"/>
            <a:ext cx="3200400" cy="375264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TIẾT 29 : LUYỆN NÓI KỂ CHUYỆN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1219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nh 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431" y="2057401"/>
            <a:ext cx="4290834" cy="2971800"/>
          </a:xfrm>
        </p:spPr>
      </p:pic>
      <p:pic>
        <p:nvPicPr>
          <p:cNvPr id="6" name="Content Placeholder 5" descr="anh 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82419" y="2029618"/>
            <a:ext cx="2999582" cy="29995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TIẾT 29 : LUYỆN NÓI KỂ CHUYỆN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1371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nh 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4912" y="2133600"/>
            <a:ext cx="3546764" cy="2510631"/>
          </a:xfrm>
        </p:spPr>
      </p:pic>
      <p:pic>
        <p:nvPicPr>
          <p:cNvPr id="6" name="Content Placeholder 5" descr="anh 1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5400" y="2133600"/>
            <a:ext cx="3546764" cy="25106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TIẾT 29 : LUYỆN NÓI KỂ CHUYỆN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1219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II. LUYỆN NÓI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TIẾT 29 : LUYỆN NÓI KỂ CHUYỆN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 flipH="1">
            <a:off x="457200" y="2819400"/>
            <a:ext cx="8229600" cy="3429000"/>
          </a:xfrm>
          <a:prstGeom prst="wedgeEllipseCallout">
            <a:avLst>
              <a:gd name="adj1" fmla="val -21571"/>
              <a:gd name="adj2" fmla="val 68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791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1.Từ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nhuệ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2.Trong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siêng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r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cóc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cũ</a:t>
            </a:r>
            <a:endParaRPr lang="en-US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0" y="3200400"/>
            <a:ext cx="75438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2000" y="3581400"/>
            <a:ext cx="60198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8200" y="4419600"/>
            <a:ext cx="64008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II. LUYỆN NÓI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TIẾT 29 : LUYỆN NÓI KỂ CHUYỆN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III. CỦNG CỐ: 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to,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TIẾT 29 : LUYỆN NÓI KỂ CHUYỆN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IV. BÀI TẬP VỀ NHÀ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TIẾT 29 : LUYỆN NÓI KỂ CHUYỆN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457200" y="2133600"/>
            <a:ext cx="8229600" cy="4114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đợt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khảo</a:t>
            </a:r>
            <a:r>
              <a:rPr lang="en-US" dirty="0" smtClean="0"/>
              <a:t> video </a:t>
            </a:r>
            <a:r>
              <a:rPr lang="en-US" dirty="0" err="1" smtClean="0"/>
              <a:t>sau</a:t>
            </a:r>
            <a:endParaRPr lang="en-US" dirty="0"/>
          </a:p>
        </p:txBody>
      </p:sp>
      <p:pic>
        <p:nvPicPr>
          <p:cNvPr id="6" name="Clip - tong ket K164 - Segment1(00_14_16.679-00_15_03.159) - gioi thieu ban than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1447800"/>
            <a:ext cx="7586133" cy="426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-background-with-piece-of-paper-and-decorative-flowers_23-21476006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66800" y="1752600"/>
            <a:ext cx="579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KÍNH CHÚC CÁC THẦY CÔ GIÁO SỨC KHỎE, HẠNH PHÚC, 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 CÔNG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52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TIẾT 29 : LUYỆN NÓI KỂ CHUYỆN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590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7526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429000" algn="l"/>
              </a:tabLst>
            </a:pPr>
            <a:r>
              <a:rPr kumimoji="0" lang="en-US" altLang="zh-TW" sz="3200" b="1" i="1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Mục</a:t>
            </a:r>
            <a:r>
              <a:rPr kumimoji="0" lang="en-US" altLang="zh-TW" sz="3200" b="1" i="1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3200" b="1" i="1" u="sng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tiêu</a:t>
            </a:r>
            <a:r>
              <a:rPr kumimoji="0" lang="en-US" altLang="zh-TW" sz="3200" b="1" i="1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:</a:t>
            </a:r>
            <a:endParaRPr kumimoji="0" lang="en-US" altLang="zh-TW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tabLst>
                <a:tab pos="3429000" algn="l"/>
              </a:tabLst>
            </a:pPr>
            <a:r>
              <a:rPr kumimoji="0" lang="vi-VN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NI-Times" pitchFamily="2" charset="0"/>
                <a:ea typeface="PMingLiU"/>
                <a:cs typeface="Times New Roman" pitchFamily="18" charset="0"/>
              </a:rPr>
              <a:t>Luyeän noùi, laøm quen vôùi phaùt bieåu mieäng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NI-Times" pitchFamily="2" charset="0"/>
                <a:ea typeface="PMingLiU"/>
                <a:cs typeface="Times New Roman" pitchFamily="18" charset="0"/>
              </a:rPr>
              <a:t>.</a:t>
            </a:r>
            <a:endParaRPr kumimoji="0" lang="en-US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indent="-74295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tabLst>
                <a:tab pos="3429000" algn="l"/>
              </a:tabLst>
            </a:pPr>
            <a:r>
              <a:rPr kumimoji="0" lang="vi-VN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NI-Times" pitchFamily="2" charset="0"/>
                <a:ea typeface="PMingLiU"/>
                <a:cs typeface="Times New Roman" pitchFamily="18" charset="0"/>
              </a:rPr>
              <a:t>Bieát laäp daøn baøi taäp noùi döôùi hình thöùc ñôn giaûn,ngaén goïn.</a:t>
            </a:r>
            <a:endParaRPr kumimoji="0" lang="en-US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indent="-74295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tabLst>
                <a:tab pos="3429000" algn="l"/>
              </a:tabLst>
            </a:pPr>
            <a:r>
              <a:rPr kumimoji="0" lang="vi-VN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NI-Times" pitchFamily="2" charset="0"/>
                <a:ea typeface="PMingLiU"/>
                <a:cs typeface="Times New Roman" pitchFamily="18" charset="0"/>
              </a:rPr>
              <a:t>Bieátø keå mieäng tröôùc taäp theå lôùp moät caâu chuyeän.</a:t>
            </a:r>
            <a:endParaRPr kumimoji="0" lang="vi-VN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TIẾT 29 : LUYỆN NÓI KỂ CHUYỆN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590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7526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</a:p>
          <a:p>
            <a:pPr marL="400050" indent="-400050"/>
            <a:r>
              <a:rPr lang="en-US" altLang="zh-TW" sz="3200" dirty="0" smtClean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Times New Roman" pitchFamily="18" charset="0"/>
              </a:rPr>
              <a:t> </a:t>
            </a:r>
            <a:r>
              <a:rPr lang="en-US" altLang="zh-TW" sz="3200" dirty="0" err="1" smtClean="0">
                <a:solidFill>
                  <a:srgbClr val="00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Tìm</a:t>
            </a:r>
            <a:r>
              <a:rPr lang="en-US" altLang="zh-TW" sz="3200" dirty="0" smtClean="0">
                <a:solidFill>
                  <a:srgbClr val="00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lang="en-US" altLang="zh-TW" sz="3200" dirty="0" err="1" smtClean="0">
                <a:solidFill>
                  <a:srgbClr val="00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hiểu</a:t>
            </a:r>
            <a:r>
              <a:rPr lang="en-US" altLang="zh-TW" sz="3200" dirty="0" smtClean="0">
                <a:solidFill>
                  <a:srgbClr val="00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lang="en-US" altLang="zh-TW" sz="3200" dirty="0" err="1" smtClean="0">
                <a:solidFill>
                  <a:srgbClr val="00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đề</a:t>
            </a:r>
            <a:r>
              <a:rPr lang="en-US" altLang="zh-TW" sz="3200" dirty="0" smtClean="0">
                <a:solidFill>
                  <a:srgbClr val="00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lang="en-US" altLang="zh-TW" sz="3200" dirty="0" err="1" smtClean="0">
                <a:solidFill>
                  <a:srgbClr val="00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và</a:t>
            </a:r>
            <a:r>
              <a:rPr lang="en-US" altLang="zh-TW" sz="3200" dirty="0" smtClean="0">
                <a:solidFill>
                  <a:srgbClr val="00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lang="en-US" altLang="zh-TW" sz="3200" dirty="0" err="1" smtClean="0">
                <a:solidFill>
                  <a:srgbClr val="00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xác</a:t>
            </a:r>
            <a:r>
              <a:rPr lang="en-US" altLang="zh-TW" sz="3200" dirty="0" smtClean="0">
                <a:solidFill>
                  <a:srgbClr val="00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lang="en-US" altLang="zh-TW" sz="3200" dirty="0" err="1" smtClean="0">
                <a:solidFill>
                  <a:srgbClr val="00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định</a:t>
            </a:r>
            <a:r>
              <a:rPr lang="en-US" altLang="zh-TW" sz="3200" dirty="0" smtClean="0">
                <a:solidFill>
                  <a:srgbClr val="00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lang="en-US" altLang="zh-TW" sz="3200" dirty="0" err="1" smtClean="0">
                <a:solidFill>
                  <a:srgbClr val="00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nội</a:t>
            </a:r>
            <a:r>
              <a:rPr lang="en-US" altLang="zh-TW" sz="3200" dirty="0" smtClean="0">
                <a:solidFill>
                  <a:srgbClr val="00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 dung </a:t>
            </a:r>
            <a:r>
              <a:rPr lang="en-US" altLang="zh-TW" sz="3200" dirty="0" err="1" smtClean="0">
                <a:solidFill>
                  <a:srgbClr val="00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đề</a:t>
            </a:r>
            <a:endParaRPr lang="en-US" altLang="zh-TW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0" indent="-400050"/>
            <a:r>
              <a:rPr lang="en-US" altLang="zh-TW" sz="3200" dirty="0" err="1" smtClean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Times New Roman" pitchFamily="18" charset="0"/>
              </a:rPr>
              <a:t>Đọc</a:t>
            </a:r>
            <a:r>
              <a:rPr lang="en-US" altLang="zh-TW" sz="3200" dirty="0" smtClean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Times New Roman" pitchFamily="18" charset="0"/>
              </a:rPr>
              <a:t> </a:t>
            </a:r>
            <a:r>
              <a:rPr lang="en-US" altLang="zh-TW" sz="3200" dirty="0" err="1" smtClean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Times New Roman" pitchFamily="18" charset="0"/>
              </a:rPr>
              <a:t>phần</a:t>
            </a:r>
            <a:r>
              <a:rPr lang="en-US" altLang="zh-TW" sz="3200" dirty="0" smtClean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Times New Roman" pitchFamily="18" charset="0"/>
              </a:rPr>
              <a:t> 1 </a:t>
            </a:r>
            <a:r>
              <a:rPr lang="en-US" altLang="zh-TW" sz="3200" dirty="0" err="1" smtClean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Times New Roman" pitchFamily="18" charset="0"/>
              </a:rPr>
              <a:t>trang</a:t>
            </a:r>
            <a:r>
              <a:rPr lang="en-US" altLang="zh-TW" sz="3200" dirty="0" smtClean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Times New Roman" pitchFamily="18" charset="0"/>
              </a:rPr>
              <a:t> 77 – SGK</a:t>
            </a:r>
            <a:endParaRPr lang="en-US" altLang="zh-TW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TIẾT 29 : LUYỆN NÓI KỂ CHUYỆN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590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7526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kumimoji="0" lang="vi-VN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57400" y="2743200"/>
            <a:ext cx="1524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0" y="3200400"/>
            <a:ext cx="1524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4000" y="3733800"/>
            <a:ext cx="381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47800" y="4191000"/>
            <a:ext cx="5334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Callout 22"/>
          <p:cNvSpPr/>
          <p:nvPr/>
        </p:nvSpPr>
        <p:spPr>
          <a:xfrm>
            <a:off x="1447800" y="4191000"/>
            <a:ext cx="7010400" cy="2362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1.</a:t>
            </a:r>
            <a:r>
              <a:rPr kumimoji="0" lang="en-US" altLang="zh-TW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Các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đề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bài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trên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thuộc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thể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loại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nào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?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Nội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dung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chính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là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gì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?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Dựa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vào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từ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ngữ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nào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để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em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xác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định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?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chemeClr val="tx1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2.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Một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bài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nói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phải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đảm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bảo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bố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cục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gồm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mấy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phần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?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các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phần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nêu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các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ý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chính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là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gì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?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900" b="1" u="sng" dirty="0" smtClean="0">
                <a:latin typeface="Times New Roman" pitchFamily="18" charset="0"/>
                <a:cs typeface="Times New Roman" pitchFamily="18" charset="0"/>
              </a:rPr>
              <a:t>I.CHUẨN BỊ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	1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	2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:  +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chào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   +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thích,nguyện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ơn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TIẾT 29 : LUYỆN NÓI KỂ CHUYỆN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TIẾT 29 : LUYỆN NÓI KỂ CHUYỆN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0" y="1143000"/>
            <a:ext cx="8839200" cy="4572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II. LUYỆN NÓI</a:t>
            </a:r>
          </a:p>
          <a:p>
            <a:pPr marL="514350" indent="-514350">
              <a:buAutoNum type="arabi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(Hs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video)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TIẾT 29 : LUYỆN NÓI KỂ CHUYỆN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838200" y="3429000"/>
            <a:ext cx="7848600" cy="2971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5 -7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C dẫn chương trình- Kỹ năng mở đầu giới thiệu bản thâ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9275" y="1481138"/>
            <a:ext cx="8045450" cy="4525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TIẾT 29 : LUYỆN NÓI KỂ CHUYỆN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478</TotalTime>
  <Words>809</Words>
  <Application>Microsoft Office PowerPoint</Application>
  <PresentationFormat>On-screen Show (4:3)</PresentationFormat>
  <Paragraphs>88</Paragraphs>
  <Slides>24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Slide 1</vt:lpstr>
      <vt:lpstr>Kiểm tra bài cũ</vt:lpstr>
      <vt:lpstr>Slide 3</vt:lpstr>
      <vt:lpstr>Slide 4</vt:lpstr>
      <vt:lpstr>Slide 5</vt:lpstr>
      <vt:lpstr>TIẾT 29 : LUYỆN NÓI KỂ CHUYỆN </vt:lpstr>
      <vt:lpstr>TIẾT 29 : LUYỆN NÓI KỂ CHUYỆN</vt:lpstr>
      <vt:lpstr>TIẾT 29 : LUYỆN NÓI KỂ CHUYỆN </vt:lpstr>
      <vt:lpstr>TIẾT 29 : LUYỆN NÓI KỂ CHUYỆN</vt:lpstr>
      <vt:lpstr>TIẾT 29 : LUYỆN NÓI KỂ CHUYỆN</vt:lpstr>
      <vt:lpstr>TIẾT 29 : LUYỆN NÓI KỂ CHUYỆN</vt:lpstr>
      <vt:lpstr>TIẾT 29 : LUYỆN NÓI KỂ CHUYỆN</vt:lpstr>
      <vt:lpstr>TIẾT 29 : LUYỆN NÓI KỂ CHUYỆN</vt:lpstr>
      <vt:lpstr>TIẾT 29 : LUYỆN NÓI KỂ CHUYỆN</vt:lpstr>
      <vt:lpstr>TIẾT 29 : LUYỆN NÓI KỂ CHUYỆN</vt:lpstr>
      <vt:lpstr>TIẾT 29 : LUYỆN NÓI KỂ CHUYỆN</vt:lpstr>
      <vt:lpstr>TIẾT 29 : LUYỆN NÓI KỂ CHUYỆN</vt:lpstr>
      <vt:lpstr>TIẾT 29 : LUYỆN NÓI KỂ CHUYỆN</vt:lpstr>
      <vt:lpstr>TIẾT 29 : LUYỆN NÓI KỂ CHUYỆN</vt:lpstr>
      <vt:lpstr>TIẾT 29 : LUYỆN NÓI KỂ CHUYỆN</vt:lpstr>
      <vt:lpstr>TIẾT 29 : LUYỆN NÓI KỂ CHUYỆN</vt:lpstr>
      <vt:lpstr>TIẾT 29 : LUYỆN NÓI KỂ CHUYỆN</vt:lpstr>
      <vt:lpstr>Tham khảo video sau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36</cp:revision>
  <dcterms:created xsi:type="dcterms:W3CDTF">2017-09-26T16:08:46Z</dcterms:created>
  <dcterms:modified xsi:type="dcterms:W3CDTF">2017-10-03T02:08:58Z</dcterms:modified>
</cp:coreProperties>
</file>