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Default Extension="wmv" ContentType="video/x-ms-wmv"/>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5" r:id="rId2"/>
    <p:sldMasterId id="2147483656" r:id="rId3"/>
    <p:sldMasterId id="2147483657" r:id="rId4"/>
    <p:sldMasterId id="2147483658" r:id="rId5"/>
    <p:sldMasterId id="2147483659" r:id="rId6"/>
    <p:sldMasterId id="2147483727" r:id="rId7"/>
  </p:sldMasterIdLst>
  <p:sldIdLst>
    <p:sldId id="286" r:id="rId8"/>
    <p:sldId id="290" r:id="rId9"/>
    <p:sldId id="284" r:id="rId10"/>
    <p:sldId id="285" r:id="rId11"/>
    <p:sldId id="288" r:id="rId12"/>
    <p:sldId id="289" r:id="rId13"/>
    <p:sldId id="296" r:id="rId14"/>
    <p:sldId id="291" r:id="rId15"/>
    <p:sldId id="292" r:id="rId16"/>
    <p:sldId id="271" r:id="rId17"/>
    <p:sldId id="297" r:id="rId18"/>
    <p:sldId id="298" r:id="rId19"/>
    <p:sldId id="293" r:id="rId20"/>
    <p:sldId id="294" r:id="rId21"/>
    <p:sldId id="275" r:id="rId22"/>
    <p:sldId id="295" r:id="rId23"/>
    <p:sldId id="299" r:id="rId24"/>
    <p:sldId id="300" r:id="rId25"/>
    <p:sldId id="302" r:id="rId26"/>
    <p:sldId id="301" r:id="rId27"/>
    <p:sldId id="303" r:id="rId28"/>
    <p:sldId id="287" r:id="rId29"/>
  </p:sldIdLst>
  <p:sldSz cx="9144000" cy="6858000" type="screen4x3"/>
  <p:notesSz cx="6858000" cy="9144000"/>
  <p:custDataLst>
    <p:tags r:id="rId30"/>
  </p:custDataLst>
  <p:defaultTextStyle>
    <a:defPPr>
      <a:defRPr lang="en-US"/>
    </a:defPPr>
    <a:lvl1pPr algn="l" rtl="0" fontAlgn="base">
      <a:spcBef>
        <a:spcPct val="0"/>
      </a:spcBef>
      <a:spcAft>
        <a:spcPct val="0"/>
      </a:spcAft>
      <a:defRPr kern="1200">
        <a:solidFill>
          <a:schemeClr val="tx1"/>
        </a:solidFill>
        <a:latin typeface="Calibri" pitchFamily="34" charset="0"/>
        <a:ea typeface="+mn-ea"/>
        <a:cs typeface="Arial" pitchFamily="34" charset="0"/>
      </a:defRPr>
    </a:lvl1pPr>
    <a:lvl2pPr marL="457200" algn="l" rtl="0" fontAlgn="base">
      <a:spcBef>
        <a:spcPct val="0"/>
      </a:spcBef>
      <a:spcAft>
        <a:spcPct val="0"/>
      </a:spcAft>
      <a:defRPr kern="1200">
        <a:solidFill>
          <a:schemeClr val="tx1"/>
        </a:solidFill>
        <a:latin typeface="Calibri" pitchFamily="34" charset="0"/>
        <a:ea typeface="+mn-ea"/>
        <a:cs typeface="Arial" pitchFamily="34" charset="0"/>
      </a:defRPr>
    </a:lvl2pPr>
    <a:lvl3pPr marL="914400" algn="l" rtl="0" fontAlgn="base">
      <a:spcBef>
        <a:spcPct val="0"/>
      </a:spcBef>
      <a:spcAft>
        <a:spcPct val="0"/>
      </a:spcAft>
      <a:defRPr kern="1200">
        <a:solidFill>
          <a:schemeClr val="tx1"/>
        </a:solidFill>
        <a:latin typeface="Calibri" pitchFamily="34" charset="0"/>
        <a:ea typeface="+mn-ea"/>
        <a:cs typeface="Arial" pitchFamily="34" charset="0"/>
      </a:defRPr>
    </a:lvl3pPr>
    <a:lvl4pPr marL="1371600" algn="l" rtl="0" fontAlgn="base">
      <a:spcBef>
        <a:spcPct val="0"/>
      </a:spcBef>
      <a:spcAft>
        <a:spcPct val="0"/>
      </a:spcAft>
      <a:defRPr kern="1200">
        <a:solidFill>
          <a:schemeClr val="tx1"/>
        </a:solidFill>
        <a:latin typeface="Calibri" pitchFamily="34" charset="0"/>
        <a:ea typeface="+mn-ea"/>
        <a:cs typeface="Arial" pitchFamily="34" charset="0"/>
      </a:defRPr>
    </a:lvl4pPr>
    <a:lvl5pPr marL="1828800" algn="l" rtl="0" fontAlgn="base">
      <a:spcBef>
        <a:spcPct val="0"/>
      </a:spcBef>
      <a:spcAft>
        <a:spcPct val="0"/>
      </a:spcAft>
      <a:defRPr kern="1200">
        <a:solidFill>
          <a:schemeClr val="tx1"/>
        </a:solidFill>
        <a:latin typeface="Calibri" pitchFamily="34" charset="0"/>
        <a:ea typeface="+mn-ea"/>
        <a:cs typeface="Arial" pitchFamily="34" charset="0"/>
      </a:defRPr>
    </a:lvl5pPr>
    <a:lvl6pPr marL="2286000" algn="l" defTabSz="914400" rtl="0" eaLnBrk="1" latinLnBrk="0" hangingPunct="1">
      <a:defRPr kern="1200">
        <a:solidFill>
          <a:schemeClr val="tx1"/>
        </a:solidFill>
        <a:latin typeface="Calibri" pitchFamily="34" charset="0"/>
        <a:ea typeface="+mn-ea"/>
        <a:cs typeface="Arial" pitchFamily="34" charset="0"/>
      </a:defRPr>
    </a:lvl6pPr>
    <a:lvl7pPr marL="2743200" algn="l" defTabSz="914400" rtl="0" eaLnBrk="1" latinLnBrk="0" hangingPunct="1">
      <a:defRPr kern="1200">
        <a:solidFill>
          <a:schemeClr val="tx1"/>
        </a:solidFill>
        <a:latin typeface="Calibri" pitchFamily="34" charset="0"/>
        <a:ea typeface="+mn-ea"/>
        <a:cs typeface="Arial" pitchFamily="34" charset="0"/>
      </a:defRPr>
    </a:lvl7pPr>
    <a:lvl8pPr marL="3200400" algn="l" defTabSz="914400" rtl="0" eaLnBrk="1" latinLnBrk="0" hangingPunct="1">
      <a:defRPr kern="1200">
        <a:solidFill>
          <a:schemeClr val="tx1"/>
        </a:solidFill>
        <a:latin typeface="Calibri" pitchFamily="34" charset="0"/>
        <a:ea typeface="+mn-ea"/>
        <a:cs typeface="Arial" pitchFamily="34" charset="0"/>
      </a:defRPr>
    </a:lvl8pPr>
    <a:lvl9pPr marL="3657600" algn="l" defTabSz="914400" rtl="0" eaLnBrk="1" latinLnBrk="0" hangingPunct="1">
      <a:defRPr kern="1200">
        <a:solidFill>
          <a:schemeClr val="tx1"/>
        </a:solidFill>
        <a:latin typeface="Calibri" pitchFamily="34" charset="0"/>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33CC"/>
    <a:srgbClr val="FF9900"/>
    <a:srgbClr val="FF00FF"/>
    <a:srgbClr val="B5EDB1"/>
    <a:srgbClr val="CC3300"/>
    <a:srgbClr val="FF5050"/>
    <a:srgbClr val="339966"/>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78451" autoAdjust="0"/>
  </p:normalViewPr>
  <p:slideViewPr>
    <p:cSldViewPr snapToGrid="0" showGuides="1">
      <p:cViewPr varScale="1">
        <p:scale>
          <a:sx n="74" d="100"/>
          <a:sy n="74" d="100"/>
        </p:scale>
        <p:origin x="-1266" y="-90"/>
      </p:cViewPr>
      <p:guideLst>
        <p:guide orient="horz" pos="2160"/>
        <p:guide pos="2880"/>
      </p:guideLst>
    </p:cSldViewPr>
  </p:slideViewPr>
  <p:notesTextViewPr>
    <p:cViewPr>
      <p:scale>
        <a:sx n="100" d="100"/>
        <a:sy n="100" d="100"/>
      </p:scale>
      <p:origin x="0" y="0"/>
    </p:cViewPr>
  </p:notesTextViewPr>
  <p:gridSpacing cx="304495" cy="304495"/>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slideMaster" Target="slideMasters/slideMaster2.xml"/><Relationship Id="rId21" Type="http://schemas.openxmlformats.org/officeDocument/2006/relationships/slide" Target="slides/slide14.xml"/><Relationship Id="rId34" Type="http://schemas.openxmlformats.org/officeDocument/2006/relationships/tableStyles" Target="tableStyles.xml"/><Relationship Id="rId7" Type="http://schemas.openxmlformats.org/officeDocument/2006/relationships/slideMaster" Target="slideMasters/slideMaster6.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theme" Target="theme/theme1.xml"/><Relationship Id="rId2" Type="http://schemas.openxmlformats.org/officeDocument/2006/relationships/slideMaster" Target="slideMasters/slideMaster1.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5.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viewProps" Target="viewProps.xml"/><Relationship Id="rId5" Type="http://schemas.openxmlformats.org/officeDocument/2006/relationships/slideMaster" Target="slideMasters/slideMaster4.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presProps" Target="presProps.xml"/><Relationship Id="rId4" Type="http://schemas.openxmlformats.org/officeDocument/2006/relationships/slideMaster" Target="slideMasters/slideMaster3.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tags" Target="tags/tag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02597FF-B233-4C95-B32E-E45BE41F9915}" type="slidenum">
              <a:rPr lang="en-US"/>
              <a:pPr>
                <a:defRPr/>
              </a:pPr>
              <a:t>‹#›</a:t>
            </a:fld>
            <a:endParaRPr lang="en-US"/>
          </a:p>
        </p:txBody>
      </p:sp>
    </p:spTree>
    <p:extLst/>
  </p:cSld>
  <p:clrMapOvr>
    <a:masterClrMapping/>
  </p:clrMapOvr>
  <p:transition>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2AF7D22-5D17-4BF6-9F03-C6C3450CCBD5}" type="slidenum">
              <a:rPr lang="en-US"/>
              <a:pPr>
                <a:defRPr/>
              </a:pPr>
              <a:t>‹#›</a:t>
            </a:fld>
            <a:endParaRPr lang="en-US"/>
          </a:p>
        </p:txBody>
      </p:sp>
    </p:spTree>
    <p:extLst/>
  </p:cSld>
  <p:clrMapOvr>
    <a:masterClrMapping/>
  </p:clrMapOvr>
  <p:transition>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9A30FD3-18A3-45D2-9406-FC6712BC9007}" type="slidenum">
              <a:rPr lang="en-US"/>
              <a:pPr>
                <a:defRPr/>
              </a:pPr>
              <a:t>‹#›</a:t>
            </a:fld>
            <a:endParaRPr lang="en-US"/>
          </a:p>
        </p:txBody>
      </p:sp>
    </p:spTree>
    <p:extLst/>
  </p:cSld>
  <p:clrMapOvr>
    <a:masterClrMapping/>
  </p:clrMapOvr>
  <p:transition>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50CD1C7-D0D7-4389-B8A4-D82ECE80C0B7}" type="slidenum">
              <a:rPr lang="en-US"/>
              <a:pPr>
                <a:defRPr/>
              </a:pPr>
              <a:t>‹#›</a:t>
            </a:fld>
            <a:endParaRPr lang="en-US"/>
          </a:p>
        </p:txBody>
      </p:sp>
    </p:spTree>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038F3E3-2432-4B63-B1FC-D7F1314418A5}" type="slidenum">
              <a:rPr lang="en-US"/>
              <a:pPr>
                <a:defRPr/>
              </a:pPr>
              <a:t>‹#›</a:t>
            </a:fld>
            <a:endParaRPr lang="en-US"/>
          </a:p>
        </p:txBody>
      </p:sp>
    </p:spTree>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C4C12E0-C8AC-4AC5-BC2F-1A483D637DE8}" type="slidenum">
              <a:rPr lang="en-US"/>
              <a:pPr>
                <a:defRPr/>
              </a:pPr>
              <a:t>‹#›</a:t>
            </a:fld>
            <a:endParaRPr lang="en-US"/>
          </a:p>
        </p:txBody>
      </p:sp>
    </p:spTree>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E11BD15E-98D1-4A29-9E72-8A0830F2DC2F}" type="slidenum">
              <a:rPr lang="en-US"/>
              <a:pPr>
                <a:defRPr/>
              </a:pPr>
              <a:t>‹#›</a:t>
            </a:fld>
            <a:endParaRPr lang="en-US"/>
          </a:p>
        </p:txBody>
      </p:sp>
    </p:spTree>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defRPr/>
            </a:pPr>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pPr>
              <a:defRPr/>
            </a:pPr>
            <a:fld id="{40A4B3BD-01AE-477D-A660-99EDDEDC7D92}" type="slidenum">
              <a:rPr lang="en-US"/>
              <a:pPr>
                <a:defRPr/>
              </a:pPr>
              <a:t>‹#›</a:t>
            </a:fld>
            <a:endParaRPr lang="en-US"/>
          </a:p>
        </p:txBody>
      </p:sp>
    </p:spTree>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defRPr/>
            </a:pPr>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pPr>
              <a:defRPr/>
            </a:pPr>
            <a:fld id="{B9C5E3BE-F35B-4144-9F35-3689F72A9501}" type="slidenum">
              <a:rPr lang="en-US"/>
              <a:pPr>
                <a:defRPr/>
              </a:pPr>
              <a:t>‹#›</a:t>
            </a:fld>
            <a:endParaRPr lang="en-US"/>
          </a:p>
        </p:txBody>
      </p:sp>
    </p:spTree>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pPr>
              <a:defRPr/>
            </a:pPr>
            <a:fld id="{A9089B95-ABAC-4B37-B3BB-6B0ED7A38416}" type="slidenum">
              <a:rPr lang="en-US"/>
              <a:pPr>
                <a:defRPr/>
              </a:pPr>
              <a:t>‹#›</a:t>
            </a:fld>
            <a:endParaRPr lang="en-US"/>
          </a:p>
        </p:txBody>
      </p:sp>
    </p:spTree>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B91422EB-9B65-4BF4-9935-FE4244FFA006}" type="slidenum">
              <a:rPr lang="en-US"/>
              <a:pPr>
                <a:defRPr/>
              </a:pPr>
              <a:t>‹#›</a:t>
            </a:fld>
            <a:endParaRPr lang="en-US"/>
          </a:p>
        </p:txBody>
      </p:sp>
    </p:spTree>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72CDD29-5895-4588-8E7F-0D5CE48DC3AE}" type="slidenum">
              <a:rPr lang="en-US"/>
              <a:pPr>
                <a:defRPr/>
              </a:pPr>
              <a:t>‹#›</a:t>
            </a:fld>
            <a:endParaRPr lang="en-US"/>
          </a:p>
        </p:txBody>
      </p:sp>
    </p:spTree>
    <p:extLst/>
  </p:cSld>
  <p:clrMapOvr>
    <a:masterClrMapping/>
  </p:clrMapOvr>
  <p:transition>
    <p:random/>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9A956F80-01B4-4077-9F0B-CD52441B616B}" type="slidenum">
              <a:rPr lang="en-US"/>
              <a:pPr>
                <a:defRPr/>
              </a:pPr>
              <a:t>‹#›</a:t>
            </a:fld>
            <a:endParaRPr lang="en-US"/>
          </a:p>
        </p:txBody>
      </p:sp>
    </p:spTree>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08AC621-EF52-40D9-904E-D1D22E609C92}" type="slidenum">
              <a:rPr lang="en-US"/>
              <a:pPr>
                <a:defRPr/>
              </a:pPr>
              <a:t>‹#›</a:t>
            </a:fld>
            <a:endParaRPr lang="en-US"/>
          </a:p>
        </p:txBody>
      </p:sp>
    </p:spTree>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F4FACE4-0EAB-4B8E-BD25-A5AEA4A00754}" type="slidenum">
              <a:rPr lang="en-US"/>
              <a:pPr>
                <a:defRPr/>
              </a:pPr>
              <a:t>‹#›</a:t>
            </a:fld>
            <a:endParaRPr lang="en-US"/>
          </a:p>
        </p:txBody>
      </p:sp>
    </p:spTree>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F634739-7249-4920-9011-7961110DAD53}" type="slidenum">
              <a:rPr lang="en-US"/>
              <a:pPr>
                <a:defRPr/>
              </a:pPr>
              <a:t>‹#›</a:t>
            </a:fld>
            <a:endParaRPr lang="en-US"/>
          </a:p>
        </p:txBody>
      </p:sp>
    </p:spTree>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6DD710A-E029-4103-BA74-BE447EF72E77}" type="slidenum">
              <a:rPr lang="en-US"/>
              <a:pPr>
                <a:defRPr/>
              </a:pPr>
              <a:t>‹#›</a:t>
            </a:fld>
            <a:endParaRPr lang="en-US"/>
          </a:p>
        </p:txBody>
      </p:sp>
    </p:spTree>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71B07C6-9D80-4E0A-B08B-72049AC2604F}" type="slidenum">
              <a:rPr lang="en-US"/>
              <a:pPr>
                <a:defRPr/>
              </a:pPr>
              <a:t>‹#›</a:t>
            </a:fld>
            <a:endParaRPr lang="en-US"/>
          </a:p>
        </p:txBody>
      </p:sp>
    </p:spTree>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85F88771-D4B6-462F-9B4A-9EE88FD6E3C2}" type="slidenum">
              <a:rPr lang="en-US"/>
              <a:pPr>
                <a:defRPr/>
              </a:pPr>
              <a:t>‹#›</a:t>
            </a:fld>
            <a:endParaRPr lang="en-US"/>
          </a:p>
        </p:txBody>
      </p:sp>
    </p:spTree>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defRPr/>
            </a:pPr>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pPr>
              <a:defRPr/>
            </a:pPr>
            <a:fld id="{EA167836-FE31-4EDB-B0EB-115E882B5717}" type="slidenum">
              <a:rPr lang="en-US"/>
              <a:pPr>
                <a:defRPr/>
              </a:pPr>
              <a:t>‹#›</a:t>
            </a:fld>
            <a:endParaRPr lang="en-US"/>
          </a:p>
        </p:txBody>
      </p:sp>
    </p:spTree>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defRPr/>
            </a:pPr>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pPr>
              <a:defRPr/>
            </a:pPr>
            <a:fld id="{A98EA0A2-8B07-4430-8FB9-9635CA30DE3C}" type="slidenum">
              <a:rPr lang="en-US"/>
              <a:pPr>
                <a:defRPr/>
              </a:pPr>
              <a:t>‹#›</a:t>
            </a:fld>
            <a:endParaRPr lang="en-US"/>
          </a:p>
        </p:txBody>
      </p:sp>
    </p:spTree>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pPr>
              <a:defRPr/>
            </a:pPr>
            <a:fld id="{AC6CE43B-533F-48FC-9F43-03B7D88DD2DF}" type="slidenum">
              <a:rPr lang="en-US"/>
              <a:pPr>
                <a:defRPr/>
              </a:pPr>
              <a:t>‹#›</a:t>
            </a:fld>
            <a:endParaRPr lang="en-US"/>
          </a:p>
        </p:txBody>
      </p:sp>
    </p:spTree>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4CE8254-FBAF-4FB4-A4E1-590CC5948D61}" type="slidenum">
              <a:rPr lang="en-US"/>
              <a:pPr>
                <a:defRPr/>
              </a:pPr>
              <a:t>‹#›</a:t>
            </a:fld>
            <a:endParaRPr lang="en-US"/>
          </a:p>
        </p:txBody>
      </p:sp>
    </p:spTree>
    <p:extLst/>
  </p:cSld>
  <p:clrMapOvr>
    <a:masterClrMapping/>
  </p:clrMapOvr>
  <p:transition>
    <p:random/>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3CC3E928-8F4E-497A-900A-330E061B8529}" type="slidenum">
              <a:rPr lang="en-US"/>
              <a:pPr>
                <a:defRPr/>
              </a:pPr>
              <a:t>‹#›</a:t>
            </a:fld>
            <a:endParaRPr lang="en-US"/>
          </a:p>
        </p:txBody>
      </p:sp>
    </p:spTree>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67B3A4C7-4DC7-4D5F-9D66-5AF8AC2D157C}" type="slidenum">
              <a:rPr lang="en-US"/>
              <a:pPr>
                <a:defRPr/>
              </a:pPr>
              <a:t>‹#›</a:t>
            </a:fld>
            <a:endParaRPr lang="en-US"/>
          </a:p>
        </p:txBody>
      </p:sp>
    </p:spTree>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4684E17-DD64-437C-8696-0189D8C63669}" type="slidenum">
              <a:rPr lang="en-US"/>
              <a:pPr>
                <a:defRPr/>
              </a:pPr>
              <a:t>‹#›</a:t>
            </a:fld>
            <a:endParaRPr lang="en-US"/>
          </a:p>
        </p:txBody>
      </p:sp>
    </p:spTree>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C5011ED-274C-413B-99AF-679B991F7FE4}" type="slidenum">
              <a:rPr lang="en-US"/>
              <a:pPr>
                <a:defRPr/>
              </a:pPr>
              <a:t>‹#›</a:t>
            </a:fld>
            <a:endParaRPr lang="en-US"/>
          </a:p>
        </p:txBody>
      </p:sp>
    </p:spTree>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C1E1713-E440-4489-A3C3-3A5970B23CF6}" type="slidenum">
              <a:rPr lang="en-US"/>
              <a:pPr>
                <a:defRPr/>
              </a:pPr>
              <a:t>‹#›</a:t>
            </a:fld>
            <a:endParaRPr lang="en-US"/>
          </a:p>
        </p:txBody>
      </p:sp>
    </p:spTree>
    <p:extLst/>
  </p:cSld>
  <p:clrMapOvr>
    <a:masterClrMapping/>
  </p:clrMapOvr>
  <p:transition>
    <p:random/>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6D54436-20F3-4755-BF37-9A807A70B847}" type="slidenum">
              <a:rPr lang="en-US"/>
              <a:pPr>
                <a:defRPr/>
              </a:pPr>
              <a:t>‹#›</a:t>
            </a:fld>
            <a:endParaRPr lang="en-US"/>
          </a:p>
        </p:txBody>
      </p:sp>
    </p:spTree>
    <p:extLst/>
  </p:cSld>
  <p:clrMapOvr>
    <a:masterClrMapping/>
  </p:clrMapOvr>
  <p:transition>
    <p:random/>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AA88C04-46C8-4837-B3F8-ED2393A60403}" type="slidenum">
              <a:rPr lang="en-US"/>
              <a:pPr>
                <a:defRPr/>
              </a:pPr>
              <a:t>‹#›</a:t>
            </a:fld>
            <a:endParaRPr lang="en-US"/>
          </a:p>
        </p:txBody>
      </p:sp>
    </p:spTree>
    <p:extLst/>
  </p:cSld>
  <p:clrMapOvr>
    <a:masterClrMapping/>
  </p:clrMapOvr>
  <p:transition>
    <p:random/>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588E39D2-217A-441B-AF2F-69C60006BCBF}" type="slidenum">
              <a:rPr lang="en-US"/>
              <a:pPr>
                <a:defRPr/>
              </a:pPr>
              <a:t>‹#›</a:t>
            </a:fld>
            <a:endParaRPr lang="en-US"/>
          </a:p>
        </p:txBody>
      </p:sp>
    </p:spTree>
    <p:extLst/>
  </p:cSld>
  <p:clrMapOvr>
    <a:masterClrMapping/>
  </p:clrMapOvr>
  <p:transition>
    <p:random/>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defRPr/>
            </a:pPr>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pPr>
              <a:defRPr/>
            </a:pPr>
            <a:fld id="{8E5F2D54-429F-4707-A9AC-66DE0BDDCA28}" type="slidenum">
              <a:rPr lang="en-US"/>
              <a:pPr>
                <a:defRPr/>
              </a:pPr>
              <a:t>‹#›</a:t>
            </a:fld>
            <a:endParaRPr lang="en-US"/>
          </a:p>
        </p:txBody>
      </p:sp>
    </p:spTree>
    <p:extLst/>
  </p:cSld>
  <p:clrMapOvr>
    <a:masterClrMapping/>
  </p:clrMapOvr>
  <p:transition>
    <p:random/>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defRPr/>
            </a:pPr>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pPr>
              <a:defRPr/>
            </a:pPr>
            <a:fld id="{4DFE32C5-B9C3-445F-809A-72E1001E3FE8}" type="slidenum">
              <a:rPr lang="en-US"/>
              <a:pPr>
                <a:defRPr/>
              </a:pPr>
              <a:t>‹#›</a:t>
            </a:fld>
            <a:endParaRPr lang="en-US"/>
          </a:p>
        </p:txBody>
      </p:sp>
    </p:spTree>
    <p:extLst/>
  </p:cSld>
  <p:clrMapOvr>
    <a:masterClrMapping/>
  </p:clrMapOvr>
  <p:transition>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36A4578A-5203-4DF6-9D8D-1B70D31C0C9C}" type="slidenum">
              <a:rPr lang="en-US"/>
              <a:pPr>
                <a:defRPr/>
              </a:pPr>
              <a:t>‹#›</a:t>
            </a:fld>
            <a:endParaRPr lang="en-US"/>
          </a:p>
        </p:txBody>
      </p:sp>
    </p:spTree>
    <p:extLst/>
  </p:cSld>
  <p:clrMapOvr>
    <a:masterClrMapping/>
  </p:clrMapOvr>
  <p:transition>
    <p:random/>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pPr>
              <a:defRPr/>
            </a:pPr>
            <a:fld id="{EE9D7B66-882E-4746-A80D-2299A446BCDD}" type="slidenum">
              <a:rPr lang="en-US"/>
              <a:pPr>
                <a:defRPr/>
              </a:pPr>
              <a:t>‹#›</a:t>
            </a:fld>
            <a:endParaRPr lang="en-US"/>
          </a:p>
        </p:txBody>
      </p:sp>
    </p:spTree>
    <p:extLst/>
  </p:cSld>
  <p:clrMapOvr>
    <a:masterClrMapping/>
  </p:clrMapOvr>
  <p:transition>
    <p:random/>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A1E4D974-E236-4587-9D8C-486FC8A71D4E}" type="slidenum">
              <a:rPr lang="en-US"/>
              <a:pPr>
                <a:defRPr/>
              </a:pPr>
              <a:t>‹#›</a:t>
            </a:fld>
            <a:endParaRPr lang="en-US"/>
          </a:p>
        </p:txBody>
      </p:sp>
    </p:spTree>
    <p:extLst/>
  </p:cSld>
  <p:clrMapOvr>
    <a:masterClrMapping/>
  </p:clrMapOvr>
  <p:transition>
    <p:random/>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5D485E20-6FA6-45D5-B52C-1042B748FF9F}" type="slidenum">
              <a:rPr lang="en-US"/>
              <a:pPr>
                <a:defRPr/>
              </a:pPr>
              <a:t>‹#›</a:t>
            </a:fld>
            <a:endParaRPr lang="en-US"/>
          </a:p>
        </p:txBody>
      </p:sp>
    </p:spTree>
    <p:extLst/>
  </p:cSld>
  <p:clrMapOvr>
    <a:masterClrMapping/>
  </p:clrMapOvr>
  <p:transition>
    <p:random/>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7FFDD06-EEFA-4B8D-AAC5-41B2EFA34867}" type="slidenum">
              <a:rPr lang="en-US"/>
              <a:pPr>
                <a:defRPr/>
              </a:pPr>
              <a:t>‹#›</a:t>
            </a:fld>
            <a:endParaRPr lang="en-US"/>
          </a:p>
        </p:txBody>
      </p:sp>
    </p:spTree>
    <p:extLst/>
  </p:cSld>
  <p:clrMapOvr>
    <a:masterClrMapping/>
  </p:clrMapOvr>
  <p:transition>
    <p:random/>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BB37FEA-274D-409D-BCE2-EE4CD601B907}" type="slidenum">
              <a:rPr lang="en-US"/>
              <a:pPr>
                <a:defRPr/>
              </a:pPr>
              <a:t>‹#›</a:t>
            </a:fld>
            <a:endParaRPr lang="en-US"/>
          </a:p>
        </p:txBody>
      </p:sp>
    </p:spTree>
    <p:extLst/>
  </p:cSld>
  <p:clrMapOvr>
    <a:masterClrMapping/>
  </p:clrMapOvr>
  <p:transition>
    <p:random/>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92372FC-5FCB-4030-B261-FC44C848DA3E}" type="slidenum">
              <a:rPr lang="en-US"/>
              <a:pPr>
                <a:defRPr/>
              </a:pPr>
              <a:t>‹#›</a:t>
            </a:fld>
            <a:endParaRPr lang="en-US" dirty="0"/>
          </a:p>
        </p:txBody>
      </p:sp>
    </p:spTree>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A8BAC24-FEB0-4B6C-BBC2-26B8A0725339}" type="slidenum">
              <a:rPr lang="en-US"/>
              <a:pPr>
                <a:defRPr/>
              </a:pPr>
              <a:t>‹#›</a:t>
            </a:fld>
            <a:endParaRPr lang="en-US" dirty="0"/>
          </a:p>
        </p:txBody>
      </p:sp>
    </p:spTree>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F621369-C7F2-41AD-B3D5-348228AB7A42}" type="slidenum">
              <a:rPr lang="en-US"/>
              <a:pPr>
                <a:defRPr/>
              </a:pPr>
              <a:t>‹#›</a:t>
            </a:fld>
            <a:endParaRPr lang="en-US" dirty="0"/>
          </a:p>
        </p:txBody>
      </p:sp>
    </p:spTree>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62E04E04-7900-4C08-AB21-B136C3CF6F59}" type="slidenum">
              <a:rPr lang="en-US"/>
              <a:pPr>
                <a:defRPr/>
              </a:pPr>
              <a:t>‹#›</a:t>
            </a:fld>
            <a:endParaRPr lang="en-US" dirty="0"/>
          </a:p>
        </p:txBody>
      </p:sp>
    </p:spTree>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defRPr/>
            </a:pPr>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pPr>
              <a:defRPr/>
            </a:pPr>
            <a:fld id="{F8645A59-A4D2-4DC2-AFDC-AE4DA797C3ED}" type="slidenum">
              <a:rPr lang="en-US"/>
              <a:pPr>
                <a:defRPr/>
              </a:pPr>
              <a:t>‹#›</a:t>
            </a:fld>
            <a:endParaRPr lang="en-US" dirty="0"/>
          </a:p>
        </p:txBody>
      </p:sp>
    </p:spTree>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defRPr/>
            </a:pPr>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pPr>
              <a:defRPr/>
            </a:pPr>
            <a:fld id="{B9AB61A5-82EB-4CDF-BD45-EF4AC6E7CBEF}" type="slidenum">
              <a:rPr lang="en-US"/>
              <a:pPr>
                <a:defRPr/>
              </a:pPr>
              <a:t>‹#›</a:t>
            </a:fld>
            <a:endParaRPr lang="en-US"/>
          </a:p>
        </p:txBody>
      </p:sp>
    </p:spTree>
    <p:extLst/>
  </p:cSld>
  <p:clrMapOvr>
    <a:masterClrMapping/>
  </p:clrMapOvr>
  <p:transition>
    <p:random/>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defRPr/>
            </a:pPr>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pPr>
              <a:defRPr/>
            </a:pPr>
            <a:fld id="{3FB61576-9543-4134-A49A-75A84B99872C}" type="slidenum">
              <a:rPr lang="en-US"/>
              <a:pPr>
                <a:defRPr/>
              </a:pPr>
              <a:t>‹#›</a:t>
            </a:fld>
            <a:endParaRPr lang="en-US" dirty="0"/>
          </a:p>
        </p:txBody>
      </p:sp>
    </p:spTree>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pPr>
              <a:defRPr/>
            </a:pPr>
            <a:fld id="{325DFC6A-1A54-4E9F-BCED-FCCA272E026C}" type="slidenum">
              <a:rPr lang="en-US"/>
              <a:pPr>
                <a:defRPr/>
              </a:pPr>
              <a:t>‹#›</a:t>
            </a:fld>
            <a:endParaRPr lang="en-US" dirty="0"/>
          </a:p>
        </p:txBody>
      </p:sp>
    </p:spTree>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04B33906-36E2-40CA-A163-8B12D73ED8C0}" type="slidenum">
              <a:rPr lang="en-US"/>
              <a:pPr>
                <a:defRPr/>
              </a:pPr>
              <a:t>‹#›</a:t>
            </a:fld>
            <a:endParaRPr lang="en-US" dirty="0"/>
          </a:p>
        </p:txBody>
      </p:sp>
    </p:spTree>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17209DB1-B1A6-4B17-9E08-0A9D3C19F0EA}" type="slidenum">
              <a:rPr lang="en-US"/>
              <a:pPr>
                <a:defRPr/>
              </a:pPr>
              <a:t>‹#›</a:t>
            </a:fld>
            <a:endParaRPr lang="en-US" dirty="0"/>
          </a:p>
        </p:txBody>
      </p:sp>
    </p:spTree>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88A061F-0693-4582-B977-E17E8B863EDF}" type="slidenum">
              <a:rPr lang="en-US"/>
              <a:pPr>
                <a:defRPr/>
              </a:pPr>
              <a:t>‹#›</a:t>
            </a:fld>
            <a:endParaRPr lang="en-US" dirty="0"/>
          </a:p>
        </p:txBody>
      </p:sp>
    </p:spTree>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49EA199-8867-4AFD-A391-6518C00C4C4C}" type="slidenum">
              <a:rPr lang="en-US"/>
              <a:pPr>
                <a:defRPr/>
              </a:pPr>
              <a:t>‹#›</a:t>
            </a:fld>
            <a:endParaRPr lang="en-US" dirty="0"/>
          </a:p>
        </p:txBody>
      </p:sp>
    </p:spTree>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4FC5BB33-7ECC-4481-A487-962F36E1CDBC}"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transition>
    <p:random/>
  </p:transition>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C9FCE9-FECC-4D65-B61B-5C90A6F861E4}" type="slidenum">
              <a:rPr lang="en-US" smtClean="0"/>
              <a:pPr/>
              <a:t>‹#›</a:t>
            </a:fld>
            <a:endParaRPr lang="en-US"/>
          </a:p>
        </p:txBody>
      </p:sp>
    </p:spTree>
  </p:cSld>
  <p:clrMapOvr>
    <a:masterClrMapping/>
  </p:clrMapOvr>
  <p:transition>
    <p:random/>
  </p:transition>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92348D-B321-4975-AB44-118DD810CB8A}"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transition>
    <p:random/>
  </p:transition>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6C85EB-1A8F-487A-9F5C-7E0F95AC52A7}" type="slidenum">
              <a:rPr lang="en-US" smtClean="0"/>
              <a:pPr/>
              <a:t>‹#›</a:t>
            </a:fld>
            <a:endParaRPr lang="en-US"/>
          </a:p>
        </p:txBody>
      </p:sp>
    </p:spTree>
  </p:cSld>
  <p:clrMapOvr>
    <a:masterClrMapping/>
  </p:clrMapOvr>
  <p:transition>
    <p:random/>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defRPr/>
            </a:pPr>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pPr>
              <a:defRPr/>
            </a:pPr>
            <a:fld id="{BA74B0B3-6050-4FC3-90E7-B33C2DBAF86E}" type="slidenum">
              <a:rPr lang="en-US"/>
              <a:pPr>
                <a:defRPr/>
              </a:pPr>
              <a:t>‹#›</a:t>
            </a:fld>
            <a:endParaRPr lang="en-US"/>
          </a:p>
        </p:txBody>
      </p:sp>
    </p:spTree>
    <p:extLst/>
  </p:cSld>
  <p:clrMapOvr>
    <a:masterClrMapping/>
  </p:clrMapOvr>
  <p:transition>
    <p:random/>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F633F8D-0135-4DBF-BDD5-A0C686083D93}" type="slidenum">
              <a:rPr lang="en-US" smtClean="0"/>
              <a:pPr/>
              <a:t>‹#›</a:t>
            </a:fld>
            <a:endParaRPr lang="en-US"/>
          </a:p>
        </p:txBody>
      </p:sp>
    </p:spTree>
  </p:cSld>
  <p:clrMapOvr>
    <a:masterClrMapping/>
  </p:clrMapOvr>
  <p:transition>
    <p:random/>
  </p:transition>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CB2A49B-53F1-4162-8204-FB70DC0E25BF}" type="slidenum">
              <a:rPr lang="en-US" smtClean="0"/>
              <a:pPr/>
              <a:t>‹#›</a:t>
            </a:fld>
            <a:endParaRPr lang="en-US"/>
          </a:p>
        </p:txBody>
      </p:sp>
    </p:spTree>
  </p:cSld>
  <p:clrMapOvr>
    <a:masterClrMapping/>
  </p:clrMapOvr>
  <p:transition>
    <p:random/>
  </p:transition>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9382B3C-7370-479D-A2F2-095829767D6C}" type="slidenum">
              <a:rPr lang="en-US" smtClean="0"/>
              <a:pPr/>
              <a:t>‹#›</a:t>
            </a:fld>
            <a:endParaRPr lang="en-US"/>
          </a:p>
        </p:txBody>
      </p:sp>
    </p:spTree>
  </p:cSld>
  <p:clrMapOvr>
    <a:masterClrMapping/>
  </p:clrMapOvr>
  <p:transition>
    <p:random/>
  </p:transition>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DC2806-E8D1-4E9B-AE4E-A03F547C573B}" type="slidenum">
              <a:rPr lang="en-US" smtClean="0"/>
              <a:pPr/>
              <a:t>‹#›</a:t>
            </a:fld>
            <a:endParaRPr lang="en-US"/>
          </a:p>
        </p:txBody>
      </p:sp>
    </p:spTree>
  </p:cSld>
  <p:clrMapOvr>
    <a:masterClrMapping/>
  </p:clrMapOvr>
  <p:transition>
    <p:random/>
  </p:transition>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077200" y="6356350"/>
            <a:ext cx="609600" cy="365125"/>
          </a:xfrm>
        </p:spPr>
        <p:txBody>
          <a:bodyPr/>
          <a:lstStyle/>
          <a:p>
            <a:fld id="{BDBB3627-5C6E-49EA-B369-987BD1D99AFD}" type="slidenum">
              <a:rPr lang="en-US" smtClean="0"/>
              <a:pPr/>
              <a:t>‹#›</a:t>
            </a:fld>
            <a:endParaRPr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transition>
    <p:random/>
  </p:transition>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01C9A5-82AF-436B-ABF7-2ECA1B7AFAC5}" type="slidenum">
              <a:rPr lang="en-US" smtClean="0"/>
              <a:pPr/>
              <a:t>‹#›</a:t>
            </a:fld>
            <a:endParaRPr lang="en-US"/>
          </a:p>
        </p:txBody>
      </p:sp>
    </p:spTree>
  </p:cSld>
  <p:clrMapOvr>
    <a:masterClrMapping/>
  </p:clrMapOvr>
  <p:transition>
    <p:random/>
  </p:transition>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384DF9-7615-45C0-9BEA-ADF0F5318372}" type="slidenum">
              <a:rPr lang="en-US" smtClean="0"/>
              <a:pPr/>
              <a:t>‹#›</a:t>
            </a:fld>
            <a:endParaRPr lang="en-US"/>
          </a:p>
        </p:txBody>
      </p:sp>
    </p:spTree>
  </p:cSld>
  <p:clrMapOvr>
    <a:masterClrMapping/>
  </p:clrMapOvr>
  <p:transition>
    <p:random/>
  </p:transition>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95400"/>
            <a:ext cx="4038600" cy="48307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295400"/>
            <a:ext cx="4038600" cy="23383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786188"/>
            <a:ext cx="4038600" cy="23399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p:txBody>
          <a:bodyPr/>
          <a:lstStyle>
            <a:lvl1pP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765F9EE0-641D-4017-B99E-192556B63753}" type="slidenum">
              <a:rPr lang="en-US"/>
              <a:pPr>
                <a:defRPr/>
              </a:pPr>
              <a:t>‹#›</a:t>
            </a:fld>
            <a:endParaRPr lang="en-US"/>
          </a:p>
        </p:txBody>
      </p:sp>
    </p:spTree>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pPr>
              <a:defRPr/>
            </a:pPr>
            <a:fld id="{62A4C478-5735-4E29-9013-D5B973BCD56D}" type="slidenum">
              <a:rPr lang="en-US"/>
              <a:pPr>
                <a:defRPr/>
              </a:pPr>
              <a:t>‹#›</a:t>
            </a:fld>
            <a:endParaRPr lang="en-US"/>
          </a:p>
        </p:txBody>
      </p:sp>
    </p:spTree>
    <p:extLst/>
  </p:cSld>
  <p:clrMapOvr>
    <a:masterClrMapping/>
  </p:clrMapOvr>
  <p:transition>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5B187F16-B39F-4C96-85EB-B0E34D1FDFDA}" type="slidenum">
              <a:rPr lang="en-US"/>
              <a:pPr>
                <a:defRPr/>
              </a:pPr>
              <a:t>‹#›</a:t>
            </a:fld>
            <a:endParaRPr lang="en-US"/>
          </a:p>
        </p:txBody>
      </p:sp>
    </p:spTree>
    <p:extLst/>
  </p:cSld>
  <p:clrMapOvr>
    <a:masterClrMapping/>
  </p:clrMapOvr>
  <p:transition>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4D6CFEA1-EC31-4441-9D02-A44A4488F263}" type="slidenum">
              <a:rPr lang="en-US"/>
              <a:pPr>
                <a:defRPr/>
              </a:pPr>
              <a:t>‹#›</a:t>
            </a:fld>
            <a:endParaRPr lang="en-US"/>
          </a:p>
        </p:txBody>
      </p:sp>
    </p:spTree>
    <p:extLst/>
  </p:cSld>
  <p:clrMapOvr>
    <a:masterClrMapping/>
  </p:clrMapOvr>
  <p:transition>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4.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5.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17" Type="http://schemas.openxmlformats.org/officeDocument/2006/relationships/image" Target="../media/image9.jpeg"/><Relationship Id="rId2" Type="http://schemas.openxmlformats.org/officeDocument/2006/relationships/slideLayout" Target="../slideLayouts/slideLayout35.xml"/><Relationship Id="rId16" Type="http://schemas.openxmlformats.org/officeDocument/2006/relationships/image" Target="../media/image8.jpeg"/><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image" Target="../media/image7.jpeg"/><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6.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5.jpe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6.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theme" Target="../theme/theme6.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image" Target="../media/image11.jp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 name="Picture 6" descr="background.png"/>
          <p:cNvPicPr>
            <a:picLocks noChangeAspect="1"/>
          </p:cNvPicPr>
          <p:nvPr/>
        </p:nvPicPr>
        <p:blipFill>
          <a:blip r:embed="rId13" cstate="print">
            <a:duotone>
              <a:prstClr val="black"/>
              <a:schemeClr val="accent5">
                <a:tint val="45000"/>
                <a:satMod val="400000"/>
              </a:schemeClr>
            </a:duotone>
            <a:lum bright="-4000" contrast="52000"/>
          </a:blip>
          <a:stretch>
            <a:fillRect/>
          </a:stretch>
        </p:blipFill>
        <p:spPr>
          <a:xfrm>
            <a:off x="0" y="-1"/>
            <a:ext cx="9169758" cy="6858001"/>
          </a:xfrm>
          <a:prstGeom prst="rect">
            <a:avLst/>
          </a:prstGeom>
        </p:spPr>
      </p:pic>
      <p:pic>
        <p:nvPicPr>
          <p:cNvPr id="8" name="Picture 7" descr="background.png"/>
          <p:cNvPicPr>
            <a:picLocks noChangeAspect="1"/>
          </p:cNvPicPr>
          <p:nvPr/>
        </p:nvPicPr>
        <p:blipFill>
          <a:blip r:embed="rId13" cstate="print">
            <a:duotone>
              <a:prstClr val="black"/>
              <a:schemeClr val="accent5">
                <a:tint val="45000"/>
                <a:satMod val="400000"/>
              </a:schemeClr>
            </a:duotone>
            <a:lum bright="-4000" contrast="52000"/>
          </a:blip>
          <a:stretch>
            <a:fillRect/>
          </a:stretch>
        </p:blipFill>
        <p:spPr>
          <a:xfrm>
            <a:off x="0" y="-1"/>
            <a:ext cx="9169758" cy="6858001"/>
          </a:xfrm>
          <a:prstGeom prst="rect">
            <a:avLst/>
          </a:prstGeom>
        </p:spPr>
      </p:pic>
      <p:pic>
        <p:nvPicPr>
          <p:cNvPr id="9" name="Picture 8" descr="sky.png"/>
          <p:cNvPicPr>
            <a:picLocks noChangeAspect="1"/>
          </p:cNvPicPr>
          <p:nvPr/>
        </p:nvPicPr>
        <p:blipFill>
          <a:blip r:embed="rId14" cstate="print">
            <a:duotone>
              <a:schemeClr val="accent5">
                <a:shade val="45000"/>
                <a:satMod val="135000"/>
              </a:schemeClr>
              <a:prstClr val="white"/>
            </a:duotone>
            <a:lum bright="-22000" contrast="35000"/>
          </a:blip>
          <a:stretch>
            <a:fillRect/>
          </a:stretch>
        </p:blipFill>
        <p:spPr>
          <a:xfrm>
            <a:off x="-1060069" y="3264131"/>
            <a:ext cx="8761633" cy="4712513"/>
          </a:xfrm>
          <a:prstGeom prst="rect">
            <a:avLst/>
          </a:prstGeom>
        </p:spPr>
      </p:pic>
      <p:pic>
        <p:nvPicPr>
          <p:cNvPr id="10" name="Picture 9" descr="swoosh.png"/>
          <p:cNvPicPr>
            <a:picLocks noChangeAspect="1"/>
          </p:cNvPicPr>
          <p:nvPr/>
        </p:nvPicPr>
        <p:blipFill>
          <a:blip r:embed="rId15" cstate="print">
            <a:duotone>
              <a:schemeClr val="bg2">
                <a:shade val="45000"/>
                <a:satMod val="135000"/>
              </a:schemeClr>
              <a:prstClr val="white"/>
            </a:duotone>
          </a:blip>
          <a:stretch>
            <a:fillRect/>
          </a:stretch>
        </p:blipFill>
        <p:spPr>
          <a:xfrm>
            <a:off x="706" y="1323065"/>
            <a:ext cx="9144000" cy="5746025"/>
          </a:xfrm>
          <a:prstGeom prst="rect">
            <a:avLst/>
          </a:prstGeom>
        </p:spPr>
      </p:pic>
      <p:sp>
        <p:nvSpPr>
          <p:cNvPr id="43014" name="Title Placeholder 1"/>
          <p:cNvSpPr>
            <a:spLocks noGrp="1"/>
          </p:cNvSpPr>
          <p:nvPr>
            <p:ph type="title"/>
          </p:nvPr>
        </p:nvSpPr>
        <p:spPr bwMode="auto">
          <a:xfrm>
            <a:off x="457200" y="274638"/>
            <a:ext cx="8229600" cy="1143000"/>
          </a:xfrm>
          <a:prstGeom prst="rect">
            <a:avLst/>
          </a:prstGeom>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3015" name="Text Placeholder 2"/>
          <p:cNvSpPr>
            <a:spLocks noGrp="1"/>
          </p:cNvSpPr>
          <p:nvPr>
            <p:ph type="body" idx="1"/>
          </p:nvPr>
        </p:nvSpPr>
        <p:spPr bwMode="auto">
          <a:xfrm>
            <a:off x="457200" y="1600200"/>
            <a:ext cx="8229600" cy="4525963"/>
          </a:xfrm>
          <a:prstGeom prst="rect">
            <a:avLst/>
          </a:prstGeom>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1"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12"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13"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85446C57-3AE2-4394-BB89-FC0876A3BF3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ransition>
    <p:random/>
  </p:transition>
  <p:timing>
    <p:tnLst>
      <p:par>
        <p:cTn id="1" dur="indefinite" restart="never" nodeType="tmRoot"/>
      </p:par>
    </p:tnLst>
  </p:timing>
  <p:txStyles>
    <p:titleStyle>
      <a:lvl1pPr algn="ctr" rtl="0" fontAlgn="base">
        <a:spcBef>
          <a:spcPct val="0"/>
        </a:spcBef>
        <a:spcAft>
          <a:spcPct val="0"/>
        </a:spcAft>
        <a:defRPr sz="44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pitchFamily="34" charset="0"/>
        <a:buChar char="•"/>
        <a:defRPr sz="3200">
          <a:solidFill>
            <a:schemeClr val="tx1"/>
          </a:solidFill>
          <a:latin typeface="+mn-lt"/>
          <a:ea typeface="+mn-ea"/>
          <a:cs typeface="+mn-cs"/>
        </a:defRPr>
      </a:lvl1pPr>
      <a:lvl2pPr marL="742950" indent="-285750" algn="l" rtl="0" fontAlgn="base">
        <a:spcBef>
          <a:spcPct val="20000"/>
        </a:spcBef>
        <a:spcAft>
          <a:spcPct val="0"/>
        </a:spcAft>
        <a:buFont typeface="Arial" pitchFamily="34" charset="0"/>
        <a:buChar char="–"/>
        <a:defRPr sz="2800">
          <a:solidFill>
            <a:schemeClr val="tx1"/>
          </a:solidFill>
          <a:latin typeface="+mn-lt"/>
        </a:defRPr>
      </a:lvl2pPr>
      <a:lvl3pPr marL="1143000" indent="-228600" algn="l" rtl="0" fontAlgn="base">
        <a:spcBef>
          <a:spcPct val="20000"/>
        </a:spcBef>
        <a:spcAft>
          <a:spcPct val="0"/>
        </a:spcAft>
        <a:buFont typeface="Arial" pitchFamily="34" charset="0"/>
        <a:buChar char="•"/>
        <a:defRPr sz="2400">
          <a:solidFill>
            <a:schemeClr val="tx1"/>
          </a:solidFill>
          <a:latin typeface="+mn-lt"/>
        </a:defRPr>
      </a:lvl3pPr>
      <a:lvl4pPr marL="1600200" indent="-228600" algn="l" rtl="0" fontAlgn="base">
        <a:spcBef>
          <a:spcPct val="20000"/>
        </a:spcBef>
        <a:spcAft>
          <a:spcPct val="0"/>
        </a:spcAft>
        <a:buFont typeface="Arial" pitchFamily="34" charset="0"/>
        <a:buChar char="–"/>
        <a:defRPr sz="2000">
          <a:solidFill>
            <a:schemeClr val="tx1"/>
          </a:solidFill>
          <a:latin typeface="+mn-lt"/>
        </a:defRPr>
      </a:lvl4pPr>
      <a:lvl5pPr marL="2057400" indent="-228600" algn="l" rtl="0" fontAlgn="base">
        <a:spcBef>
          <a:spcPct val="20000"/>
        </a:spcBef>
        <a:spcAft>
          <a:spcPct val="0"/>
        </a:spcAft>
        <a:buFont typeface="Arial" pitchFamily="34" charset="0"/>
        <a:buChar char="»"/>
        <a:defRPr sz="2000">
          <a:solidFill>
            <a:schemeClr val="tx1"/>
          </a:solidFill>
          <a:latin typeface="+mn-lt"/>
        </a:defRPr>
      </a:lvl5pPr>
      <a:lvl6pPr marL="2514600" indent="-228600" algn="l" rtl="0" fontAlgn="base">
        <a:spcBef>
          <a:spcPct val="20000"/>
        </a:spcBef>
        <a:spcAft>
          <a:spcPct val="0"/>
        </a:spcAft>
        <a:buFont typeface="Arial" pitchFamily="34" charset="0"/>
        <a:buChar char="»"/>
        <a:defRPr sz="2000">
          <a:solidFill>
            <a:schemeClr val="tx1"/>
          </a:solidFill>
          <a:latin typeface="+mn-lt"/>
        </a:defRPr>
      </a:lvl6pPr>
      <a:lvl7pPr marL="2971800" indent="-228600" algn="l" rtl="0" fontAlgn="base">
        <a:spcBef>
          <a:spcPct val="20000"/>
        </a:spcBef>
        <a:spcAft>
          <a:spcPct val="0"/>
        </a:spcAft>
        <a:buFont typeface="Arial" pitchFamily="34" charset="0"/>
        <a:buChar char="»"/>
        <a:defRPr sz="2000">
          <a:solidFill>
            <a:schemeClr val="tx1"/>
          </a:solidFill>
          <a:latin typeface="+mn-lt"/>
        </a:defRPr>
      </a:lvl7pPr>
      <a:lvl8pPr marL="3429000" indent="-228600" algn="l" rtl="0" fontAlgn="base">
        <a:spcBef>
          <a:spcPct val="20000"/>
        </a:spcBef>
        <a:spcAft>
          <a:spcPct val="0"/>
        </a:spcAft>
        <a:buFont typeface="Arial" pitchFamily="34" charset="0"/>
        <a:buChar char="»"/>
        <a:defRPr sz="2000">
          <a:solidFill>
            <a:schemeClr val="tx1"/>
          </a:solidFill>
          <a:latin typeface="+mn-lt"/>
        </a:defRPr>
      </a:lvl8pPr>
      <a:lvl9pPr marL="3886200" indent="-228600" algn="l" rtl="0" fontAlgn="base">
        <a:spcBef>
          <a:spcPct val="20000"/>
        </a:spcBef>
        <a:spcAft>
          <a:spcPct val="0"/>
        </a:spcAft>
        <a:buFont typeface="Arial" pitchFamily="34"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5058" name="Title Placeholder 1"/>
          <p:cNvSpPr>
            <a:spLocks noGrp="1"/>
          </p:cNvSpPr>
          <p:nvPr>
            <p:ph type="title"/>
          </p:nvPr>
        </p:nvSpPr>
        <p:spPr bwMode="auto">
          <a:xfrm>
            <a:off x="457200" y="274638"/>
            <a:ext cx="8229600" cy="1143000"/>
          </a:xfrm>
          <a:prstGeom prst="rect">
            <a:avLst/>
          </a:prstGeom>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5059" name="Text Placeholder 2"/>
          <p:cNvSpPr>
            <a:spLocks noGrp="1"/>
          </p:cNvSpPr>
          <p:nvPr>
            <p:ph type="body" idx="1"/>
          </p:nvPr>
        </p:nvSpPr>
        <p:spPr bwMode="auto">
          <a:xfrm>
            <a:off x="457200" y="1600200"/>
            <a:ext cx="8229600" cy="4525963"/>
          </a:xfrm>
          <a:prstGeom prst="rect">
            <a:avLst/>
          </a:prstGeom>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A6F6CA17-1210-4646-AF10-76914EBB9AE8}" type="slidenum">
              <a:rPr lang="en-US"/>
              <a:pPr>
                <a:defRPr/>
              </a:pPr>
              <a:t>‹#›</a:t>
            </a:fld>
            <a:endParaRPr lang="en-US"/>
          </a:p>
        </p:txBody>
      </p:sp>
      <p:pic>
        <p:nvPicPr>
          <p:cNvPr id="7" name="Picture 6" descr="background.png"/>
          <p:cNvPicPr>
            <a:picLocks noChangeAspect="1"/>
          </p:cNvPicPr>
          <p:nvPr/>
        </p:nvPicPr>
        <p:blipFill>
          <a:blip r:embed="rId13" cstate="print">
            <a:duotone>
              <a:prstClr val="black"/>
              <a:schemeClr val="accent5">
                <a:tint val="45000"/>
                <a:satMod val="400000"/>
              </a:schemeClr>
            </a:duotone>
            <a:lum bright="-4000" contrast="52000"/>
          </a:blip>
          <a:stretch>
            <a:fillRect/>
          </a:stretch>
        </p:blipFill>
        <p:spPr>
          <a:xfrm>
            <a:off x="0" y="-1"/>
            <a:ext cx="9169758" cy="6858001"/>
          </a:xfrm>
          <a:prstGeom prst="rect">
            <a:avLst/>
          </a:prstGeom>
        </p:spPr>
      </p:pic>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fontAlgn="base">
        <a:spcBef>
          <a:spcPct val="0"/>
        </a:spcBef>
        <a:spcAft>
          <a:spcPct val="0"/>
        </a:spcAft>
        <a:defRPr sz="44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pitchFamily="34" charset="0"/>
        <a:buChar char="•"/>
        <a:defRPr sz="3200">
          <a:solidFill>
            <a:schemeClr val="tx1"/>
          </a:solidFill>
          <a:latin typeface="+mn-lt"/>
          <a:ea typeface="+mn-ea"/>
          <a:cs typeface="+mn-cs"/>
        </a:defRPr>
      </a:lvl1pPr>
      <a:lvl2pPr marL="742950" indent="-285750" algn="l" rtl="0" fontAlgn="base">
        <a:spcBef>
          <a:spcPct val="20000"/>
        </a:spcBef>
        <a:spcAft>
          <a:spcPct val="0"/>
        </a:spcAft>
        <a:buFont typeface="Arial" pitchFamily="34" charset="0"/>
        <a:buChar char="–"/>
        <a:defRPr sz="2800">
          <a:solidFill>
            <a:schemeClr val="tx1"/>
          </a:solidFill>
          <a:latin typeface="+mn-lt"/>
        </a:defRPr>
      </a:lvl2pPr>
      <a:lvl3pPr marL="1143000" indent="-228600" algn="l" rtl="0" fontAlgn="base">
        <a:spcBef>
          <a:spcPct val="20000"/>
        </a:spcBef>
        <a:spcAft>
          <a:spcPct val="0"/>
        </a:spcAft>
        <a:buFont typeface="Arial" pitchFamily="34" charset="0"/>
        <a:buChar char="•"/>
        <a:defRPr sz="2400">
          <a:solidFill>
            <a:schemeClr val="tx1"/>
          </a:solidFill>
          <a:latin typeface="+mn-lt"/>
        </a:defRPr>
      </a:lvl3pPr>
      <a:lvl4pPr marL="1600200" indent="-228600" algn="l" rtl="0" fontAlgn="base">
        <a:spcBef>
          <a:spcPct val="20000"/>
        </a:spcBef>
        <a:spcAft>
          <a:spcPct val="0"/>
        </a:spcAft>
        <a:buFont typeface="Arial" pitchFamily="34" charset="0"/>
        <a:buChar char="–"/>
        <a:defRPr sz="2000">
          <a:solidFill>
            <a:schemeClr val="tx1"/>
          </a:solidFill>
          <a:latin typeface="+mn-lt"/>
        </a:defRPr>
      </a:lvl4pPr>
      <a:lvl5pPr marL="2057400" indent="-228600" algn="l" rtl="0" fontAlgn="base">
        <a:spcBef>
          <a:spcPct val="20000"/>
        </a:spcBef>
        <a:spcAft>
          <a:spcPct val="0"/>
        </a:spcAft>
        <a:buFont typeface="Arial" pitchFamily="34" charset="0"/>
        <a:buChar char="»"/>
        <a:defRPr sz="2000">
          <a:solidFill>
            <a:schemeClr val="tx1"/>
          </a:solidFill>
          <a:latin typeface="+mn-lt"/>
        </a:defRPr>
      </a:lvl5pPr>
      <a:lvl6pPr marL="2514600" indent="-228600" algn="l" rtl="0" fontAlgn="base">
        <a:spcBef>
          <a:spcPct val="20000"/>
        </a:spcBef>
        <a:spcAft>
          <a:spcPct val="0"/>
        </a:spcAft>
        <a:buFont typeface="Arial" pitchFamily="34" charset="0"/>
        <a:buChar char="»"/>
        <a:defRPr sz="2000">
          <a:solidFill>
            <a:schemeClr val="tx1"/>
          </a:solidFill>
          <a:latin typeface="+mn-lt"/>
        </a:defRPr>
      </a:lvl6pPr>
      <a:lvl7pPr marL="2971800" indent="-228600" algn="l" rtl="0" fontAlgn="base">
        <a:spcBef>
          <a:spcPct val="20000"/>
        </a:spcBef>
        <a:spcAft>
          <a:spcPct val="0"/>
        </a:spcAft>
        <a:buFont typeface="Arial" pitchFamily="34" charset="0"/>
        <a:buChar char="»"/>
        <a:defRPr sz="2000">
          <a:solidFill>
            <a:schemeClr val="tx1"/>
          </a:solidFill>
          <a:latin typeface="+mn-lt"/>
        </a:defRPr>
      </a:lvl7pPr>
      <a:lvl8pPr marL="3429000" indent="-228600" algn="l" rtl="0" fontAlgn="base">
        <a:spcBef>
          <a:spcPct val="20000"/>
        </a:spcBef>
        <a:spcAft>
          <a:spcPct val="0"/>
        </a:spcAft>
        <a:buFont typeface="Arial" pitchFamily="34" charset="0"/>
        <a:buChar char="»"/>
        <a:defRPr sz="2000">
          <a:solidFill>
            <a:schemeClr val="tx1"/>
          </a:solidFill>
          <a:latin typeface="+mn-lt"/>
        </a:defRPr>
      </a:lvl8pPr>
      <a:lvl9pPr marL="3886200" indent="-228600" algn="l" rtl="0" fontAlgn="base">
        <a:spcBef>
          <a:spcPct val="20000"/>
        </a:spcBef>
        <a:spcAft>
          <a:spcPct val="0"/>
        </a:spcAft>
        <a:buFont typeface="Arial" pitchFamily="34"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 name="Picture 6" descr="background.png"/>
          <p:cNvPicPr>
            <a:picLocks noChangeAspect="1"/>
          </p:cNvPicPr>
          <p:nvPr/>
        </p:nvPicPr>
        <p:blipFill>
          <a:blip r:embed="rId13" cstate="print">
            <a:duotone>
              <a:prstClr val="black"/>
              <a:schemeClr val="accent5">
                <a:tint val="45000"/>
                <a:satMod val="400000"/>
              </a:schemeClr>
            </a:duotone>
            <a:lum bright="-4000" contrast="52000"/>
          </a:blip>
          <a:stretch>
            <a:fillRect/>
          </a:stretch>
        </p:blipFill>
        <p:spPr>
          <a:xfrm>
            <a:off x="0" y="-1"/>
            <a:ext cx="9169758" cy="6858001"/>
          </a:xfrm>
          <a:prstGeom prst="rect">
            <a:avLst/>
          </a:prstGeom>
        </p:spPr>
      </p:pic>
      <p:pic>
        <p:nvPicPr>
          <p:cNvPr id="8" name="Picture 7" descr="sky.png"/>
          <p:cNvPicPr>
            <a:picLocks noChangeAspect="1"/>
          </p:cNvPicPr>
          <p:nvPr/>
        </p:nvPicPr>
        <p:blipFill>
          <a:blip r:embed="rId14" cstate="print">
            <a:duotone>
              <a:schemeClr val="accent5">
                <a:shade val="45000"/>
                <a:satMod val="135000"/>
              </a:schemeClr>
              <a:prstClr val="white"/>
            </a:duotone>
            <a:lum bright="-22000" contrast="35000"/>
          </a:blip>
          <a:stretch>
            <a:fillRect/>
          </a:stretch>
        </p:blipFill>
        <p:spPr>
          <a:xfrm>
            <a:off x="-1122699" y="5088231"/>
            <a:ext cx="9277143" cy="2335822"/>
          </a:xfrm>
          <a:prstGeom prst="rect">
            <a:avLst/>
          </a:prstGeom>
        </p:spPr>
      </p:pic>
      <p:pic>
        <p:nvPicPr>
          <p:cNvPr id="9" name="Picture 8" descr="upper swoosh.png"/>
          <p:cNvPicPr>
            <a:picLocks noChangeAspect="1"/>
          </p:cNvPicPr>
          <p:nvPr/>
        </p:nvPicPr>
        <p:blipFill>
          <a:blip r:embed="rId15" cstate="print">
            <a:duotone>
              <a:schemeClr val="accent5">
                <a:shade val="45000"/>
                <a:satMod val="135000"/>
              </a:schemeClr>
              <a:prstClr val="white"/>
            </a:duotone>
          </a:blip>
          <a:stretch>
            <a:fillRect/>
          </a:stretch>
        </p:blipFill>
        <p:spPr>
          <a:xfrm>
            <a:off x="0" y="-240816"/>
            <a:ext cx="9302860" cy="2880366"/>
          </a:xfrm>
          <a:prstGeom prst="rect">
            <a:avLst/>
          </a:prstGeom>
        </p:spPr>
      </p:pic>
      <p:sp>
        <p:nvSpPr>
          <p:cNvPr id="46085" name="Title Placeholder 1"/>
          <p:cNvSpPr>
            <a:spLocks noGrp="1"/>
          </p:cNvSpPr>
          <p:nvPr>
            <p:ph type="title"/>
          </p:nvPr>
        </p:nvSpPr>
        <p:spPr bwMode="auto">
          <a:xfrm>
            <a:off x="457200" y="274638"/>
            <a:ext cx="8229600" cy="1143000"/>
          </a:xfrm>
          <a:prstGeom prst="rect">
            <a:avLst/>
          </a:prstGeom>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6086" name="Text Placeholder 2"/>
          <p:cNvSpPr>
            <a:spLocks noGrp="1"/>
          </p:cNvSpPr>
          <p:nvPr>
            <p:ph type="body" idx="1"/>
          </p:nvPr>
        </p:nvSpPr>
        <p:spPr bwMode="auto">
          <a:xfrm>
            <a:off x="457200" y="1600200"/>
            <a:ext cx="8229600" cy="4525963"/>
          </a:xfrm>
          <a:prstGeom prst="rect">
            <a:avLst/>
          </a:prstGeom>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11"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12"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5255A9E6-1977-4D6F-B702-F0B4ACE5E59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xStyles>
    <p:titleStyle>
      <a:lvl1pPr algn="ctr" rtl="0" fontAlgn="base">
        <a:spcBef>
          <a:spcPct val="0"/>
        </a:spcBef>
        <a:spcAft>
          <a:spcPct val="0"/>
        </a:spcAft>
        <a:defRPr sz="44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pitchFamily="34" charset="0"/>
        <a:buChar char="•"/>
        <a:defRPr sz="3200">
          <a:solidFill>
            <a:schemeClr val="tx1"/>
          </a:solidFill>
          <a:latin typeface="+mn-lt"/>
          <a:ea typeface="+mn-ea"/>
          <a:cs typeface="+mn-cs"/>
        </a:defRPr>
      </a:lvl1pPr>
      <a:lvl2pPr marL="742950" indent="-285750" algn="l" rtl="0" fontAlgn="base">
        <a:spcBef>
          <a:spcPct val="20000"/>
        </a:spcBef>
        <a:spcAft>
          <a:spcPct val="0"/>
        </a:spcAft>
        <a:buFont typeface="Arial" pitchFamily="34" charset="0"/>
        <a:buChar char="–"/>
        <a:defRPr sz="2800">
          <a:solidFill>
            <a:schemeClr val="tx1"/>
          </a:solidFill>
          <a:latin typeface="+mn-lt"/>
        </a:defRPr>
      </a:lvl2pPr>
      <a:lvl3pPr marL="1143000" indent="-228600" algn="l" rtl="0" fontAlgn="base">
        <a:spcBef>
          <a:spcPct val="20000"/>
        </a:spcBef>
        <a:spcAft>
          <a:spcPct val="0"/>
        </a:spcAft>
        <a:buFont typeface="Arial" pitchFamily="34" charset="0"/>
        <a:buChar char="•"/>
        <a:defRPr sz="2400">
          <a:solidFill>
            <a:schemeClr val="tx1"/>
          </a:solidFill>
          <a:latin typeface="+mn-lt"/>
        </a:defRPr>
      </a:lvl3pPr>
      <a:lvl4pPr marL="1600200" indent="-228600" algn="l" rtl="0" fontAlgn="base">
        <a:spcBef>
          <a:spcPct val="20000"/>
        </a:spcBef>
        <a:spcAft>
          <a:spcPct val="0"/>
        </a:spcAft>
        <a:buFont typeface="Arial" pitchFamily="34" charset="0"/>
        <a:buChar char="–"/>
        <a:defRPr sz="2000">
          <a:solidFill>
            <a:schemeClr val="tx1"/>
          </a:solidFill>
          <a:latin typeface="+mn-lt"/>
        </a:defRPr>
      </a:lvl4pPr>
      <a:lvl5pPr marL="2057400" indent="-228600" algn="l" rtl="0" fontAlgn="base">
        <a:spcBef>
          <a:spcPct val="20000"/>
        </a:spcBef>
        <a:spcAft>
          <a:spcPct val="0"/>
        </a:spcAft>
        <a:buFont typeface="Arial" pitchFamily="34" charset="0"/>
        <a:buChar char="»"/>
        <a:defRPr sz="2000">
          <a:solidFill>
            <a:schemeClr val="tx1"/>
          </a:solidFill>
          <a:latin typeface="+mn-lt"/>
        </a:defRPr>
      </a:lvl5pPr>
      <a:lvl6pPr marL="2514600" indent="-228600" algn="l" rtl="0" fontAlgn="base">
        <a:spcBef>
          <a:spcPct val="20000"/>
        </a:spcBef>
        <a:spcAft>
          <a:spcPct val="0"/>
        </a:spcAft>
        <a:buFont typeface="Arial" pitchFamily="34" charset="0"/>
        <a:buChar char="»"/>
        <a:defRPr sz="2000">
          <a:solidFill>
            <a:schemeClr val="tx1"/>
          </a:solidFill>
          <a:latin typeface="+mn-lt"/>
        </a:defRPr>
      </a:lvl6pPr>
      <a:lvl7pPr marL="2971800" indent="-228600" algn="l" rtl="0" fontAlgn="base">
        <a:spcBef>
          <a:spcPct val="20000"/>
        </a:spcBef>
        <a:spcAft>
          <a:spcPct val="0"/>
        </a:spcAft>
        <a:buFont typeface="Arial" pitchFamily="34" charset="0"/>
        <a:buChar char="»"/>
        <a:defRPr sz="2000">
          <a:solidFill>
            <a:schemeClr val="tx1"/>
          </a:solidFill>
          <a:latin typeface="+mn-lt"/>
        </a:defRPr>
      </a:lvl7pPr>
      <a:lvl8pPr marL="3429000" indent="-228600" algn="l" rtl="0" fontAlgn="base">
        <a:spcBef>
          <a:spcPct val="20000"/>
        </a:spcBef>
        <a:spcAft>
          <a:spcPct val="0"/>
        </a:spcAft>
        <a:buFont typeface="Arial" pitchFamily="34" charset="0"/>
        <a:buChar char="»"/>
        <a:defRPr sz="2000">
          <a:solidFill>
            <a:schemeClr val="tx1"/>
          </a:solidFill>
          <a:latin typeface="+mn-lt"/>
        </a:defRPr>
      </a:lvl8pPr>
      <a:lvl9pPr marL="3886200" indent="-228600" algn="l" rtl="0" fontAlgn="base">
        <a:spcBef>
          <a:spcPct val="20000"/>
        </a:spcBef>
        <a:spcAft>
          <a:spcPct val="0"/>
        </a:spcAft>
        <a:buFont typeface="Arial" pitchFamily="34"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49154" name="Group 12"/>
          <p:cNvGrpSpPr>
            <a:grpSpLocks/>
          </p:cNvGrpSpPr>
          <p:nvPr/>
        </p:nvGrpSpPr>
        <p:grpSpPr bwMode="auto">
          <a:xfrm>
            <a:off x="0" y="0"/>
            <a:ext cx="9144000" cy="6858000"/>
            <a:chOff x="0" y="0"/>
            <a:chExt cx="9144000" cy="6858000"/>
          </a:xfrm>
        </p:grpSpPr>
        <p:pic>
          <p:nvPicPr>
            <p:cNvPr id="49155" name="Picture 2" descr="http://www.bartelme.at/material/organicdesktops/result.jpg"/>
            <p:cNvPicPr>
              <a:picLocks noChangeAspect="1" noChangeArrowheads="1"/>
            </p:cNvPicPr>
            <p:nvPr/>
          </p:nvPicPr>
          <p:blipFill>
            <a:blip r:embed="rId13">
              <a:extLst/>
            </a:blip>
            <a:srcRect/>
            <a:stretch>
              <a:fillRect/>
            </a:stretch>
          </p:blipFill>
          <p:spPr bwMode="auto">
            <a:xfrm rot="5400000">
              <a:off x="4191000" y="1905000"/>
              <a:ext cx="6858000" cy="3048000"/>
            </a:xfrm>
            <a:prstGeom prst="rect">
              <a:avLst/>
            </a:prstGeom>
            <a:extLst/>
          </p:spPr>
        </p:pic>
        <p:pic>
          <p:nvPicPr>
            <p:cNvPr id="49156" name="Picture 2" descr="http://www.bartelme.at/material/organicdesktops/result.jpg"/>
            <p:cNvPicPr>
              <a:picLocks noChangeAspect="1" noChangeArrowheads="1"/>
            </p:cNvPicPr>
            <p:nvPr/>
          </p:nvPicPr>
          <p:blipFill>
            <a:blip r:embed="rId14">
              <a:extLst/>
            </a:blip>
            <a:srcRect/>
            <a:stretch>
              <a:fillRect/>
            </a:stretch>
          </p:blipFill>
          <p:spPr bwMode="auto">
            <a:xfrm rot="5400000">
              <a:off x="-190500" y="190500"/>
              <a:ext cx="6858000" cy="6477000"/>
            </a:xfrm>
            <a:prstGeom prst="rect">
              <a:avLst/>
            </a:prstGeom>
            <a:extLst/>
          </p:spPr>
        </p:pic>
      </p:grpSp>
      <p:grpSp>
        <p:nvGrpSpPr>
          <p:cNvPr id="49157" name="Group 9"/>
          <p:cNvGrpSpPr>
            <a:grpSpLocks/>
          </p:cNvGrpSpPr>
          <p:nvPr/>
        </p:nvGrpSpPr>
        <p:grpSpPr bwMode="auto">
          <a:xfrm>
            <a:off x="-381000" y="0"/>
            <a:ext cx="9525000" cy="6858000"/>
            <a:chOff x="-381000" y="0"/>
            <a:chExt cx="9525000" cy="6858000"/>
          </a:xfrm>
        </p:grpSpPr>
        <p:pic>
          <p:nvPicPr>
            <p:cNvPr id="49158" name="Picture 2" descr="http://www.bartelme.at/material/organicdesktops/result.jpg"/>
            <p:cNvPicPr>
              <a:picLocks noChangeAspect="1" noChangeArrowheads="1"/>
            </p:cNvPicPr>
            <p:nvPr/>
          </p:nvPicPr>
          <p:blipFill>
            <a:blip r:embed="rId15">
              <a:extLst/>
            </a:blip>
            <a:srcRect/>
            <a:stretch>
              <a:fillRect/>
            </a:stretch>
          </p:blipFill>
          <p:spPr bwMode="auto">
            <a:xfrm rot="5400000">
              <a:off x="2324100" y="38100"/>
              <a:ext cx="6858000" cy="6781800"/>
            </a:xfrm>
            <a:prstGeom prst="rect">
              <a:avLst/>
            </a:prstGeom>
            <a:extLst/>
          </p:spPr>
        </p:pic>
        <p:pic>
          <p:nvPicPr>
            <p:cNvPr id="49159" name="Picture 2" descr="http://www.bartelme.at/material/organicdesktops/result.jpg"/>
            <p:cNvPicPr>
              <a:picLocks noChangeAspect="1" noChangeArrowheads="1"/>
            </p:cNvPicPr>
            <p:nvPr/>
          </p:nvPicPr>
          <p:blipFill>
            <a:blip r:embed="rId16">
              <a:extLst/>
            </a:blip>
            <a:srcRect/>
            <a:stretch>
              <a:fillRect/>
            </a:stretch>
          </p:blipFill>
          <p:spPr bwMode="auto">
            <a:xfrm rot="5400000">
              <a:off x="342900" y="571500"/>
              <a:ext cx="6858000" cy="5715000"/>
            </a:xfrm>
            <a:prstGeom prst="rect">
              <a:avLst/>
            </a:prstGeom>
            <a:extLst/>
          </p:spPr>
        </p:pic>
        <p:pic>
          <p:nvPicPr>
            <p:cNvPr id="49160" name="Picture 2" descr="http://www.bartelme.at/material/organicdesktops/result.jpg"/>
            <p:cNvPicPr>
              <a:picLocks noChangeAspect="1" noChangeArrowheads="1"/>
            </p:cNvPicPr>
            <p:nvPr/>
          </p:nvPicPr>
          <p:blipFill>
            <a:blip r:embed="rId17">
              <a:extLst/>
            </a:blip>
            <a:srcRect/>
            <a:stretch>
              <a:fillRect/>
            </a:stretch>
          </p:blipFill>
          <p:spPr bwMode="auto">
            <a:xfrm rot="5400000">
              <a:off x="-2933700" y="2552700"/>
              <a:ext cx="6858000" cy="1752600"/>
            </a:xfrm>
            <a:prstGeom prst="rect">
              <a:avLst/>
            </a:prstGeom>
            <a:extLst/>
          </p:spPr>
        </p:pic>
      </p:gr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49162" name="Text Placeholder 2"/>
          <p:cNvSpPr>
            <a:spLocks noGrp="1"/>
          </p:cNvSpPr>
          <p:nvPr>
            <p:ph type="body" idx="1"/>
          </p:nvPr>
        </p:nvSpPr>
        <p:spPr bwMode="auto">
          <a:xfrm>
            <a:off x="457200" y="1600200"/>
            <a:ext cx="8229600" cy="4525963"/>
          </a:xfrm>
          <a:prstGeom prst="rect">
            <a:avLst/>
          </a:prstGeom>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6"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fontAlgn="auto">
              <a:spcBef>
                <a:spcPts val="0"/>
              </a:spcBef>
              <a:spcAft>
                <a:spcPts val="0"/>
              </a:spcAft>
              <a:defRPr sz="1200">
                <a:solidFill>
                  <a:schemeClr val="bg1"/>
                </a:solidFill>
                <a:latin typeface="+mn-lt"/>
                <a:cs typeface="+mn-cs"/>
              </a:defRPr>
            </a:lvl1pPr>
          </a:lstStyle>
          <a:p>
            <a:pPr>
              <a:defRPr/>
            </a:pPr>
            <a:endParaRPr lang="en-US"/>
          </a:p>
        </p:txBody>
      </p:sp>
      <p:sp>
        <p:nvSpPr>
          <p:cNvPr id="17"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bg1"/>
                </a:solidFill>
                <a:latin typeface="+mn-lt"/>
                <a:cs typeface="+mn-cs"/>
              </a:defRPr>
            </a:lvl1pPr>
          </a:lstStyle>
          <a:p>
            <a:pPr>
              <a:defRPr/>
            </a:pPr>
            <a:endParaRPr lang="en-US"/>
          </a:p>
        </p:txBody>
      </p:sp>
      <p:sp>
        <p:nvSpPr>
          <p:cNvPr id="18"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bg1"/>
                </a:solidFill>
                <a:latin typeface="+mn-lt"/>
                <a:cs typeface="+mn-cs"/>
              </a:defRPr>
            </a:lvl1pPr>
          </a:lstStyle>
          <a:p>
            <a:pPr>
              <a:defRPr/>
            </a:pPr>
            <a:fld id="{DA052BBC-C6E4-49DA-9DD7-9C2505434C6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ransition>
    <p:random/>
  </p:transition>
  <p:timing>
    <p:tnLst>
      <p:par>
        <p:cTn id="1" dur="indefinite" restart="never" nodeType="tmRoot"/>
      </p:par>
    </p:tnLst>
  </p:timing>
  <p:txStyles>
    <p:titleStyle>
      <a:lvl1pPr algn="ctr" rtl="0" fontAlgn="base">
        <a:spcBef>
          <a:spcPct val="0"/>
        </a:spcBef>
        <a:spcAft>
          <a:spcPct val="0"/>
        </a:spcAft>
        <a:defRPr sz="4400">
          <a:solidFill>
            <a:srgbClr val="FFFFFF"/>
          </a:solidFill>
          <a:latin typeface="+mj-lt"/>
          <a:ea typeface="+mj-ea"/>
          <a:cs typeface="+mj-cs"/>
        </a:defRPr>
      </a:lvl1pPr>
      <a:lvl2pPr algn="ctr" rtl="0" fontAlgn="base">
        <a:spcBef>
          <a:spcPct val="0"/>
        </a:spcBef>
        <a:spcAft>
          <a:spcPct val="0"/>
        </a:spcAft>
        <a:defRPr sz="4400">
          <a:solidFill>
            <a:srgbClr val="FFFFFF"/>
          </a:solidFill>
          <a:latin typeface="Calibri" pitchFamily="34" charset="0"/>
        </a:defRPr>
      </a:lvl2pPr>
      <a:lvl3pPr algn="ctr" rtl="0" fontAlgn="base">
        <a:spcBef>
          <a:spcPct val="0"/>
        </a:spcBef>
        <a:spcAft>
          <a:spcPct val="0"/>
        </a:spcAft>
        <a:defRPr sz="4400">
          <a:solidFill>
            <a:srgbClr val="FFFFFF"/>
          </a:solidFill>
          <a:latin typeface="Calibri" pitchFamily="34" charset="0"/>
        </a:defRPr>
      </a:lvl3pPr>
      <a:lvl4pPr algn="ctr" rtl="0" fontAlgn="base">
        <a:spcBef>
          <a:spcPct val="0"/>
        </a:spcBef>
        <a:spcAft>
          <a:spcPct val="0"/>
        </a:spcAft>
        <a:defRPr sz="4400">
          <a:solidFill>
            <a:srgbClr val="FFFFFF"/>
          </a:solidFill>
          <a:latin typeface="Calibri" pitchFamily="34" charset="0"/>
        </a:defRPr>
      </a:lvl4pPr>
      <a:lvl5pPr algn="ctr" rtl="0" fontAlgn="base">
        <a:spcBef>
          <a:spcPct val="0"/>
        </a:spcBef>
        <a:spcAft>
          <a:spcPct val="0"/>
        </a:spcAft>
        <a:defRPr sz="4400">
          <a:solidFill>
            <a:srgbClr val="FFFFFF"/>
          </a:solidFill>
          <a:latin typeface="Calibri" pitchFamily="34" charset="0"/>
        </a:defRPr>
      </a:lvl5pPr>
      <a:lvl6pPr marL="457200" algn="ctr" rtl="0" fontAlgn="base">
        <a:spcBef>
          <a:spcPct val="0"/>
        </a:spcBef>
        <a:spcAft>
          <a:spcPct val="0"/>
        </a:spcAft>
        <a:defRPr sz="4400">
          <a:solidFill>
            <a:srgbClr val="FFFFFF"/>
          </a:solidFill>
          <a:latin typeface="Calibri" pitchFamily="34" charset="0"/>
        </a:defRPr>
      </a:lvl6pPr>
      <a:lvl7pPr marL="914400" algn="ctr" rtl="0" fontAlgn="base">
        <a:spcBef>
          <a:spcPct val="0"/>
        </a:spcBef>
        <a:spcAft>
          <a:spcPct val="0"/>
        </a:spcAft>
        <a:defRPr sz="4400">
          <a:solidFill>
            <a:srgbClr val="FFFFFF"/>
          </a:solidFill>
          <a:latin typeface="Calibri" pitchFamily="34" charset="0"/>
        </a:defRPr>
      </a:lvl7pPr>
      <a:lvl8pPr marL="1371600" algn="ctr" rtl="0" fontAlgn="base">
        <a:spcBef>
          <a:spcPct val="0"/>
        </a:spcBef>
        <a:spcAft>
          <a:spcPct val="0"/>
        </a:spcAft>
        <a:defRPr sz="4400">
          <a:solidFill>
            <a:srgbClr val="FFFFFF"/>
          </a:solidFill>
          <a:latin typeface="Calibri" pitchFamily="34" charset="0"/>
        </a:defRPr>
      </a:lvl8pPr>
      <a:lvl9pPr marL="1828800" algn="ctr" rtl="0" fontAlgn="base">
        <a:spcBef>
          <a:spcPct val="0"/>
        </a:spcBef>
        <a:spcAft>
          <a:spcPct val="0"/>
        </a:spcAft>
        <a:defRPr sz="4400">
          <a:solidFill>
            <a:srgbClr val="FFFFFF"/>
          </a:solidFill>
          <a:latin typeface="Calibri" pitchFamily="34" charset="0"/>
        </a:defRPr>
      </a:lvl9pPr>
    </p:titleStyle>
    <p:bodyStyle>
      <a:lvl1pPr marL="342900" indent="-342900" algn="l" rtl="0" fontAlgn="base">
        <a:spcBef>
          <a:spcPct val="20000"/>
        </a:spcBef>
        <a:spcAft>
          <a:spcPct val="0"/>
        </a:spcAft>
        <a:buFont typeface="Arial" pitchFamily="34" charset="0"/>
        <a:buChar char="•"/>
        <a:defRPr sz="3200">
          <a:solidFill>
            <a:schemeClr val="bg1"/>
          </a:solidFill>
          <a:latin typeface="+mn-lt"/>
          <a:ea typeface="+mn-ea"/>
          <a:cs typeface="+mn-cs"/>
        </a:defRPr>
      </a:lvl1pPr>
      <a:lvl2pPr marL="742950" indent="-285750" algn="l" rtl="0" fontAlgn="base">
        <a:spcBef>
          <a:spcPct val="20000"/>
        </a:spcBef>
        <a:spcAft>
          <a:spcPct val="0"/>
        </a:spcAft>
        <a:buFont typeface="Arial" pitchFamily="34" charset="0"/>
        <a:buChar char="–"/>
        <a:defRPr sz="2800">
          <a:solidFill>
            <a:schemeClr val="bg1"/>
          </a:solidFill>
          <a:latin typeface="+mn-lt"/>
        </a:defRPr>
      </a:lvl2pPr>
      <a:lvl3pPr marL="1143000" indent="-228600" algn="l" rtl="0" fontAlgn="base">
        <a:spcBef>
          <a:spcPct val="20000"/>
        </a:spcBef>
        <a:spcAft>
          <a:spcPct val="0"/>
        </a:spcAft>
        <a:buFont typeface="Arial" pitchFamily="34" charset="0"/>
        <a:buChar char="•"/>
        <a:defRPr sz="2400">
          <a:solidFill>
            <a:schemeClr val="bg1"/>
          </a:solidFill>
          <a:latin typeface="+mn-lt"/>
        </a:defRPr>
      </a:lvl3pPr>
      <a:lvl4pPr marL="1600200" indent="-228600" algn="l" rtl="0" fontAlgn="base">
        <a:spcBef>
          <a:spcPct val="20000"/>
        </a:spcBef>
        <a:spcAft>
          <a:spcPct val="0"/>
        </a:spcAft>
        <a:buFont typeface="Arial" pitchFamily="34" charset="0"/>
        <a:buChar char="–"/>
        <a:defRPr sz="2000">
          <a:solidFill>
            <a:schemeClr val="bg1"/>
          </a:solidFill>
          <a:latin typeface="+mn-lt"/>
        </a:defRPr>
      </a:lvl4pPr>
      <a:lvl5pPr marL="2057400" indent="-228600" algn="l" rtl="0" fontAlgn="base">
        <a:spcBef>
          <a:spcPct val="20000"/>
        </a:spcBef>
        <a:spcAft>
          <a:spcPct val="0"/>
        </a:spcAft>
        <a:buFont typeface="Arial" pitchFamily="34" charset="0"/>
        <a:buChar char="»"/>
        <a:defRPr sz="2000">
          <a:solidFill>
            <a:schemeClr val="bg1"/>
          </a:solidFill>
          <a:latin typeface="+mn-lt"/>
        </a:defRPr>
      </a:lvl5pPr>
      <a:lvl6pPr marL="2514600" indent="-228600" algn="l" rtl="0" fontAlgn="base">
        <a:spcBef>
          <a:spcPct val="20000"/>
        </a:spcBef>
        <a:spcAft>
          <a:spcPct val="0"/>
        </a:spcAft>
        <a:buFont typeface="Arial" pitchFamily="34" charset="0"/>
        <a:buChar char="»"/>
        <a:defRPr sz="2000">
          <a:solidFill>
            <a:schemeClr val="bg1"/>
          </a:solidFill>
          <a:latin typeface="+mn-lt"/>
        </a:defRPr>
      </a:lvl6pPr>
      <a:lvl7pPr marL="2971800" indent="-228600" algn="l" rtl="0" fontAlgn="base">
        <a:spcBef>
          <a:spcPct val="20000"/>
        </a:spcBef>
        <a:spcAft>
          <a:spcPct val="0"/>
        </a:spcAft>
        <a:buFont typeface="Arial" pitchFamily="34" charset="0"/>
        <a:buChar char="»"/>
        <a:defRPr sz="2000">
          <a:solidFill>
            <a:schemeClr val="bg1"/>
          </a:solidFill>
          <a:latin typeface="+mn-lt"/>
        </a:defRPr>
      </a:lvl7pPr>
      <a:lvl8pPr marL="3429000" indent="-228600" algn="l" rtl="0" fontAlgn="base">
        <a:spcBef>
          <a:spcPct val="20000"/>
        </a:spcBef>
        <a:spcAft>
          <a:spcPct val="0"/>
        </a:spcAft>
        <a:buFont typeface="Arial" pitchFamily="34" charset="0"/>
        <a:buChar char="»"/>
        <a:defRPr sz="2000">
          <a:solidFill>
            <a:schemeClr val="bg1"/>
          </a:solidFill>
          <a:latin typeface="+mn-lt"/>
        </a:defRPr>
      </a:lvl8pPr>
      <a:lvl9pPr marL="3886200" indent="-228600" algn="l" rtl="0" fontAlgn="base">
        <a:spcBef>
          <a:spcPct val="20000"/>
        </a:spcBef>
        <a:spcAft>
          <a:spcPct val="0"/>
        </a:spcAft>
        <a:buFont typeface="Arial" pitchFamily="34" charset="0"/>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51202" name="Group 12"/>
          <p:cNvGrpSpPr>
            <a:grpSpLocks/>
          </p:cNvGrpSpPr>
          <p:nvPr/>
        </p:nvGrpSpPr>
        <p:grpSpPr bwMode="auto">
          <a:xfrm>
            <a:off x="0" y="0"/>
            <a:ext cx="9144000" cy="6858000"/>
            <a:chOff x="0" y="0"/>
            <a:chExt cx="9144000" cy="6858000"/>
          </a:xfrm>
        </p:grpSpPr>
        <p:pic>
          <p:nvPicPr>
            <p:cNvPr id="51203" name="Picture 2" descr="http://www.bartelme.at/material/organicdesktops/result.jpg"/>
            <p:cNvPicPr>
              <a:picLocks noChangeAspect="1" noChangeArrowheads="1"/>
            </p:cNvPicPr>
            <p:nvPr/>
          </p:nvPicPr>
          <p:blipFill>
            <a:blip r:embed="rId13">
              <a:extLst/>
            </a:blip>
            <a:srcRect/>
            <a:stretch>
              <a:fillRect/>
            </a:stretch>
          </p:blipFill>
          <p:spPr bwMode="auto">
            <a:xfrm rot="5400000">
              <a:off x="4191000" y="1905000"/>
              <a:ext cx="6858000" cy="3048000"/>
            </a:xfrm>
            <a:prstGeom prst="rect">
              <a:avLst/>
            </a:prstGeom>
            <a:extLst/>
          </p:spPr>
        </p:pic>
        <p:pic>
          <p:nvPicPr>
            <p:cNvPr id="51204" name="Picture 2" descr="http://www.bartelme.at/material/organicdesktops/result.jpg"/>
            <p:cNvPicPr>
              <a:picLocks noChangeAspect="1" noChangeArrowheads="1"/>
            </p:cNvPicPr>
            <p:nvPr/>
          </p:nvPicPr>
          <p:blipFill>
            <a:blip r:embed="rId14">
              <a:extLst/>
            </a:blip>
            <a:srcRect/>
            <a:stretch>
              <a:fillRect/>
            </a:stretch>
          </p:blipFill>
          <p:spPr bwMode="auto">
            <a:xfrm rot="5400000">
              <a:off x="-190500" y="190500"/>
              <a:ext cx="6858000" cy="6477000"/>
            </a:xfrm>
            <a:prstGeom prst="rect">
              <a:avLst/>
            </a:prstGeom>
            <a:extLst/>
          </p:spPr>
        </p:pic>
      </p:gr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51206" name="Text Placeholder 2"/>
          <p:cNvSpPr>
            <a:spLocks noGrp="1"/>
          </p:cNvSpPr>
          <p:nvPr>
            <p:ph type="body" idx="1"/>
          </p:nvPr>
        </p:nvSpPr>
        <p:spPr bwMode="auto">
          <a:xfrm>
            <a:off x="457200" y="1600200"/>
            <a:ext cx="8229600" cy="4525963"/>
          </a:xfrm>
          <a:prstGeom prst="rect">
            <a:avLst/>
          </a:prstGeom>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bg1"/>
                </a:solidFill>
                <a:latin typeface="+mn-lt"/>
                <a:cs typeface="+mn-cs"/>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dirty="0">
                <a:solidFill>
                  <a:schemeClr val="bg1"/>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bg1"/>
                </a:solidFill>
                <a:latin typeface="+mn-lt"/>
                <a:cs typeface="+mn-cs"/>
              </a:defRPr>
            </a:lvl1pPr>
          </a:lstStyle>
          <a:p>
            <a:pPr>
              <a:defRPr/>
            </a:pPr>
            <a:fld id="{EEC864A7-5388-4464-BD10-8968746E72C1}"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txStyles>
    <p:titleStyle>
      <a:lvl1pPr algn="ctr" rtl="0" fontAlgn="base">
        <a:spcBef>
          <a:spcPct val="0"/>
        </a:spcBef>
        <a:spcAft>
          <a:spcPct val="0"/>
        </a:spcAft>
        <a:defRPr sz="4400">
          <a:solidFill>
            <a:srgbClr val="FFFFFF"/>
          </a:solidFill>
          <a:latin typeface="+mj-lt"/>
          <a:ea typeface="+mj-ea"/>
          <a:cs typeface="+mj-cs"/>
        </a:defRPr>
      </a:lvl1pPr>
      <a:lvl2pPr algn="ctr" rtl="0" fontAlgn="base">
        <a:spcBef>
          <a:spcPct val="0"/>
        </a:spcBef>
        <a:spcAft>
          <a:spcPct val="0"/>
        </a:spcAft>
        <a:defRPr sz="4400">
          <a:solidFill>
            <a:srgbClr val="FFFFFF"/>
          </a:solidFill>
          <a:latin typeface="Calibri" pitchFamily="34" charset="0"/>
        </a:defRPr>
      </a:lvl2pPr>
      <a:lvl3pPr algn="ctr" rtl="0" fontAlgn="base">
        <a:spcBef>
          <a:spcPct val="0"/>
        </a:spcBef>
        <a:spcAft>
          <a:spcPct val="0"/>
        </a:spcAft>
        <a:defRPr sz="4400">
          <a:solidFill>
            <a:srgbClr val="FFFFFF"/>
          </a:solidFill>
          <a:latin typeface="Calibri" pitchFamily="34" charset="0"/>
        </a:defRPr>
      </a:lvl3pPr>
      <a:lvl4pPr algn="ctr" rtl="0" fontAlgn="base">
        <a:spcBef>
          <a:spcPct val="0"/>
        </a:spcBef>
        <a:spcAft>
          <a:spcPct val="0"/>
        </a:spcAft>
        <a:defRPr sz="4400">
          <a:solidFill>
            <a:srgbClr val="FFFFFF"/>
          </a:solidFill>
          <a:latin typeface="Calibri" pitchFamily="34" charset="0"/>
        </a:defRPr>
      </a:lvl4pPr>
      <a:lvl5pPr algn="ctr" rtl="0" fontAlgn="base">
        <a:spcBef>
          <a:spcPct val="0"/>
        </a:spcBef>
        <a:spcAft>
          <a:spcPct val="0"/>
        </a:spcAft>
        <a:defRPr sz="4400">
          <a:solidFill>
            <a:srgbClr val="FFFFFF"/>
          </a:solidFill>
          <a:latin typeface="Calibri" pitchFamily="34" charset="0"/>
        </a:defRPr>
      </a:lvl5pPr>
      <a:lvl6pPr marL="457200" algn="ctr" rtl="0" fontAlgn="base">
        <a:spcBef>
          <a:spcPct val="0"/>
        </a:spcBef>
        <a:spcAft>
          <a:spcPct val="0"/>
        </a:spcAft>
        <a:defRPr sz="4400">
          <a:solidFill>
            <a:srgbClr val="FFFFFF"/>
          </a:solidFill>
          <a:latin typeface="Calibri" pitchFamily="34" charset="0"/>
        </a:defRPr>
      </a:lvl6pPr>
      <a:lvl7pPr marL="914400" algn="ctr" rtl="0" fontAlgn="base">
        <a:spcBef>
          <a:spcPct val="0"/>
        </a:spcBef>
        <a:spcAft>
          <a:spcPct val="0"/>
        </a:spcAft>
        <a:defRPr sz="4400">
          <a:solidFill>
            <a:srgbClr val="FFFFFF"/>
          </a:solidFill>
          <a:latin typeface="Calibri" pitchFamily="34" charset="0"/>
        </a:defRPr>
      </a:lvl7pPr>
      <a:lvl8pPr marL="1371600" algn="ctr" rtl="0" fontAlgn="base">
        <a:spcBef>
          <a:spcPct val="0"/>
        </a:spcBef>
        <a:spcAft>
          <a:spcPct val="0"/>
        </a:spcAft>
        <a:defRPr sz="4400">
          <a:solidFill>
            <a:srgbClr val="FFFFFF"/>
          </a:solidFill>
          <a:latin typeface="Calibri" pitchFamily="34" charset="0"/>
        </a:defRPr>
      </a:lvl8pPr>
      <a:lvl9pPr marL="1828800" algn="ctr" rtl="0" fontAlgn="base">
        <a:spcBef>
          <a:spcPct val="0"/>
        </a:spcBef>
        <a:spcAft>
          <a:spcPct val="0"/>
        </a:spcAft>
        <a:defRPr sz="4400">
          <a:solidFill>
            <a:srgbClr val="FFFFFF"/>
          </a:solidFill>
          <a:latin typeface="Calibri" pitchFamily="34" charset="0"/>
        </a:defRPr>
      </a:lvl9pPr>
    </p:titleStyle>
    <p:bodyStyle>
      <a:lvl1pPr marL="342900" indent="-342900" algn="l" rtl="0" fontAlgn="base">
        <a:spcBef>
          <a:spcPct val="20000"/>
        </a:spcBef>
        <a:spcAft>
          <a:spcPct val="0"/>
        </a:spcAft>
        <a:buFont typeface="Arial" pitchFamily="34" charset="0"/>
        <a:buChar char="•"/>
        <a:defRPr sz="3200">
          <a:solidFill>
            <a:schemeClr val="bg1"/>
          </a:solidFill>
          <a:latin typeface="+mn-lt"/>
          <a:ea typeface="+mn-ea"/>
          <a:cs typeface="+mn-cs"/>
        </a:defRPr>
      </a:lvl1pPr>
      <a:lvl2pPr marL="742950" indent="-285750" algn="l" rtl="0" fontAlgn="base">
        <a:spcBef>
          <a:spcPct val="20000"/>
        </a:spcBef>
        <a:spcAft>
          <a:spcPct val="0"/>
        </a:spcAft>
        <a:buFont typeface="Arial" pitchFamily="34" charset="0"/>
        <a:buChar char="–"/>
        <a:defRPr sz="2800">
          <a:solidFill>
            <a:schemeClr val="bg1"/>
          </a:solidFill>
          <a:latin typeface="+mn-lt"/>
        </a:defRPr>
      </a:lvl2pPr>
      <a:lvl3pPr marL="1143000" indent="-228600" algn="l" rtl="0" fontAlgn="base">
        <a:spcBef>
          <a:spcPct val="20000"/>
        </a:spcBef>
        <a:spcAft>
          <a:spcPct val="0"/>
        </a:spcAft>
        <a:buFont typeface="Arial" pitchFamily="34" charset="0"/>
        <a:buChar char="•"/>
        <a:defRPr sz="2400">
          <a:solidFill>
            <a:schemeClr val="bg1"/>
          </a:solidFill>
          <a:latin typeface="+mn-lt"/>
        </a:defRPr>
      </a:lvl3pPr>
      <a:lvl4pPr marL="1600200" indent="-228600" algn="l" rtl="0" fontAlgn="base">
        <a:spcBef>
          <a:spcPct val="20000"/>
        </a:spcBef>
        <a:spcAft>
          <a:spcPct val="0"/>
        </a:spcAft>
        <a:buFont typeface="Arial" pitchFamily="34" charset="0"/>
        <a:buChar char="–"/>
        <a:defRPr sz="2000">
          <a:solidFill>
            <a:schemeClr val="bg1"/>
          </a:solidFill>
          <a:latin typeface="+mn-lt"/>
        </a:defRPr>
      </a:lvl4pPr>
      <a:lvl5pPr marL="2057400" indent="-228600" algn="l" rtl="0" fontAlgn="base">
        <a:spcBef>
          <a:spcPct val="20000"/>
        </a:spcBef>
        <a:spcAft>
          <a:spcPct val="0"/>
        </a:spcAft>
        <a:buFont typeface="Arial" pitchFamily="34" charset="0"/>
        <a:buChar char="»"/>
        <a:defRPr sz="2000">
          <a:solidFill>
            <a:schemeClr val="bg1"/>
          </a:solidFill>
          <a:latin typeface="+mn-lt"/>
        </a:defRPr>
      </a:lvl5pPr>
      <a:lvl6pPr marL="2514600" indent="-228600" algn="l" rtl="0" fontAlgn="base">
        <a:spcBef>
          <a:spcPct val="20000"/>
        </a:spcBef>
        <a:spcAft>
          <a:spcPct val="0"/>
        </a:spcAft>
        <a:buFont typeface="Arial" pitchFamily="34" charset="0"/>
        <a:buChar char="»"/>
        <a:defRPr sz="2000">
          <a:solidFill>
            <a:schemeClr val="bg1"/>
          </a:solidFill>
          <a:latin typeface="+mn-lt"/>
        </a:defRPr>
      </a:lvl6pPr>
      <a:lvl7pPr marL="2971800" indent="-228600" algn="l" rtl="0" fontAlgn="base">
        <a:spcBef>
          <a:spcPct val="20000"/>
        </a:spcBef>
        <a:spcAft>
          <a:spcPct val="0"/>
        </a:spcAft>
        <a:buFont typeface="Arial" pitchFamily="34" charset="0"/>
        <a:buChar char="»"/>
        <a:defRPr sz="2000">
          <a:solidFill>
            <a:schemeClr val="bg1"/>
          </a:solidFill>
          <a:latin typeface="+mn-lt"/>
        </a:defRPr>
      </a:lvl7pPr>
      <a:lvl8pPr marL="3429000" indent="-228600" algn="l" rtl="0" fontAlgn="base">
        <a:spcBef>
          <a:spcPct val="20000"/>
        </a:spcBef>
        <a:spcAft>
          <a:spcPct val="0"/>
        </a:spcAft>
        <a:buFont typeface="Arial" pitchFamily="34" charset="0"/>
        <a:buChar char="»"/>
        <a:defRPr sz="2000">
          <a:solidFill>
            <a:schemeClr val="bg1"/>
          </a:solidFill>
          <a:latin typeface="+mn-lt"/>
        </a:defRPr>
      </a:lvl8pPr>
      <a:lvl9pPr marL="3886200" indent="-228600" algn="l" rtl="0" fontAlgn="base">
        <a:spcBef>
          <a:spcPct val="20000"/>
        </a:spcBef>
        <a:spcAft>
          <a:spcPct val="0"/>
        </a:spcAft>
        <a:buFont typeface="Arial" pitchFamily="34" charset="0"/>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6000" b="-6000"/>
          </a:stretch>
        </a:blipFill>
        <a:effectLst/>
      </p:bgPr>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0" y="0"/>
            <a:ext cx="9144000" cy="609600"/>
          </a:xfrm>
          <a:prstGeom prst="rect">
            <a:avLst/>
          </a:prstGeom>
        </p:spPr>
        <p:txBody>
          <a:bodyPr vert="horz" lIns="0" rIns="0" bIns="0" anchor="b">
            <a:normAutofit/>
          </a:bodyPr>
          <a:lstStyle/>
          <a:p>
            <a:r>
              <a:rPr kumimoji="0" lang="en-US" smtClean="0"/>
              <a:t>Click to edit Master title style</a:t>
            </a:r>
            <a:endParaRPr kumimoji="0" lang="en-US" dirty="0"/>
          </a:p>
        </p:txBody>
      </p:sp>
      <p:sp>
        <p:nvSpPr>
          <p:cNvPr id="30" name="Text Placeholder 29"/>
          <p:cNvSpPr>
            <a:spLocks noGrp="1"/>
          </p:cNvSpPr>
          <p:nvPr>
            <p:ph type="body" idx="1"/>
          </p:nvPr>
        </p:nvSpPr>
        <p:spPr>
          <a:xfrm>
            <a:off x="0" y="1600200"/>
            <a:ext cx="2286000" cy="4389120"/>
          </a:xfrm>
          <a:prstGeom prst="rect">
            <a:avLst/>
          </a:prstGeom>
        </p:spPr>
        <p:txBody>
          <a:bodyPr vert="horz">
            <a:normAutofit/>
          </a:bodyPr>
          <a:lstStyle/>
          <a:p>
            <a:pPr lvl="0" eaLnBrk="1" latinLnBrk="0" hangingPunct="1"/>
            <a:r>
              <a:rPr kumimoji="0" lang="en-US" dirty="0" smtClean="0"/>
              <a:t>Click to edit Master text styles</a:t>
            </a:r>
          </a:p>
          <a:p>
            <a:pPr lvl="0" eaLnBrk="1" latinLnBrk="0" hangingPunct="1"/>
            <a:r>
              <a:rPr kumimoji="0" lang="en-US" dirty="0" smtClean="0"/>
              <a:t>Second level</a:t>
            </a:r>
          </a:p>
          <a:p>
            <a:pPr lvl="0" eaLnBrk="1" latinLnBrk="0" hangingPunct="1"/>
            <a:r>
              <a:rPr kumimoji="0" lang="en-US" dirty="0" smtClean="0"/>
              <a:t>Third level</a:t>
            </a:r>
          </a:p>
          <a:p>
            <a:pPr lvl="0" eaLnBrk="1" latinLnBrk="0" hangingPunct="1"/>
            <a:r>
              <a:rPr kumimoji="0" lang="en-US" dirty="0" smtClean="0"/>
              <a:t>Fourth level</a:t>
            </a:r>
            <a:endParaRPr kumimoji="0" lang="en-US" dirty="0"/>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a:defRPr/>
            </a:pPr>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a:defRPr/>
            </a:pPr>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pPr>
              <a:defRPr/>
            </a:pPr>
            <a:fld id="{85446C57-3AE2-4394-BB89-FC0876A3BF3A}" type="slidenum">
              <a:rPr lang="en-US" smtClean="0"/>
              <a:pPr>
                <a:defRPr/>
              </a:pPr>
              <a:t>‹#›</a:t>
            </a:fld>
            <a:endParaRPr lang="en-US"/>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Lst>
  <p:transition>
    <p:random/>
  </p:transition>
  <p:timing>
    <p:tnLst>
      <p:par>
        <p:cTn id="1" dur="indefinite" restart="never" nodeType="tmRoot"/>
      </p:par>
    </p:tnLst>
  </p:timing>
  <p:txStyles>
    <p:titleStyle>
      <a:lvl1pPr algn="l" rtl="0" eaLnBrk="1" latinLnBrk="0" hangingPunct="1">
        <a:spcBef>
          <a:spcPct val="0"/>
        </a:spcBef>
        <a:buNone/>
        <a:defRPr kumimoji="0" sz="3600" b="0" kern="1200">
          <a:ln>
            <a:noFill/>
          </a:ln>
          <a:solidFill>
            <a:srgbClr val="002060"/>
          </a:solidFill>
          <a:effectLst/>
          <a:latin typeface="+mj-lt"/>
          <a:ea typeface="+mj-ea"/>
          <a:cs typeface="+mj-cs"/>
        </a:defRPr>
      </a:lvl1pPr>
    </p:titleStyle>
    <p:bodyStyle>
      <a:lvl1pPr marL="571500" indent="-571500" algn="l" rtl="0" eaLnBrk="1" latinLnBrk="0" hangingPunct="1">
        <a:spcBef>
          <a:spcPct val="20000"/>
        </a:spcBef>
        <a:buClr>
          <a:srgbClr val="002060"/>
        </a:buClr>
        <a:buSzPct val="95000"/>
        <a:buFont typeface="+mj-lt"/>
        <a:buAutoNum type="romanUcPeriod"/>
        <a:defRPr kumimoji="0" sz="2000" b="1" kern="1200">
          <a:solidFill>
            <a:schemeClr val="accent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252728" indent="0" algn="l" rtl="0" eaLnBrk="1" latinLnBrk="0" hangingPunct="1">
        <a:spcBef>
          <a:spcPct val="20000"/>
        </a:spcBef>
        <a:buClr>
          <a:schemeClr val="accent4"/>
        </a:buClr>
        <a:buSzPct val="65000"/>
        <a:buFont typeface="Wingdings 2"/>
        <a:buNone/>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12.gif"/><Relationship Id="rId1" Type="http://schemas.openxmlformats.org/officeDocument/2006/relationships/slideLayout" Target="../slideLayouts/slideLayout67.xml"/><Relationship Id="rId6" Type="http://schemas.openxmlformats.org/officeDocument/2006/relationships/image" Target="../media/image16.gif"/><Relationship Id="rId5" Type="http://schemas.openxmlformats.org/officeDocument/2006/relationships/image" Target="../media/image15.gif"/><Relationship Id="rId4" Type="http://schemas.openxmlformats.org/officeDocument/2006/relationships/image" Target="../media/image14.gi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62.xml"/><Relationship Id="rId1" Type="http://schemas.openxmlformats.org/officeDocument/2006/relationships/audio" Target="file:///D:\NH-2008-2009\Thi%20GADT%20-%20NH%202008-2009\Nguyen-Thi-Tuoi-%20THCS-%20Doan-Thi-Diem\tia-nang-hat-mua.mp3" TargetMode="External"/><Relationship Id="rId5" Type="http://schemas.openxmlformats.org/officeDocument/2006/relationships/image" Target="../media/image23.png"/><Relationship Id="rId4" Type="http://schemas.openxmlformats.org/officeDocument/2006/relationships/image" Target="../media/image22.gif"/></Relationships>
</file>

<file path=ppt/slides/_rels/slide3.xml.rels><?xml version="1.0" encoding="UTF-8" standalone="yes"?>
<Relationships xmlns="http://schemas.openxmlformats.org/package/2006/relationships"><Relationship Id="rId3" Type="http://schemas.microsoft.com/office/2007/relationships/media" Target="../media/video1.wmv"/><Relationship Id="rId2" Type="http://schemas.openxmlformats.org/officeDocument/2006/relationships/slideLayout" Target="../slideLayouts/slideLayout62.xml"/><Relationship Id="rId1" Type="http://schemas.openxmlformats.org/officeDocument/2006/relationships/video" Target="file:///D:\Luan%20van%20tot%20nghiep\Bai%2005%20Lai%20hai%20cap%20tinh%20trang\Phim\Thi%20nghiem%202%20menden.wmv" TargetMode="External"/><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62.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62.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6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Freeform 3"/>
          <p:cNvSpPr>
            <a:spLocks noEditPoints="1"/>
          </p:cNvSpPr>
          <p:nvPr/>
        </p:nvSpPr>
        <p:spPr bwMode="gray">
          <a:xfrm rot="20241944">
            <a:off x="885825" y="2335213"/>
            <a:ext cx="6853238" cy="2803525"/>
          </a:xfrm>
          <a:custGeom>
            <a:avLst/>
            <a:gdLst/>
            <a:ahLst/>
            <a:cxnLst>
              <a:cxn ang="0">
                <a:pos x="1692" y="12"/>
              </a:cxn>
              <a:cxn ang="0">
                <a:pos x="1234" y="74"/>
              </a:cxn>
              <a:cxn ang="0">
                <a:pos x="828" y="182"/>
              </a:cxn>
              <a:cxn ang="0">
                <a:pos x="486" y="330"/>
              </a:cxn>
              <a:cxn ang="0">
                <a:pos x="226" y="510"/>
              </a:cxn>
              <a:cxn ang="0">
                <a:pos x="58" y="718"/>
              </a:cxn>
              <a:cxn ang="0">
                <a:pos x="0" y="944"/>
              </a:cxn>
              <a:cxn ang="0">
                <a:pos x="58" y="1170"/>
              </a:cxn>
              <a:cxn ang="0">
                <a:pos x="226" y="1378"/>
              </a:cxn>
              <a:cxn ang="0">
                <a:pos x="486" y="1558"/>
              </a:cxn>
              <a:cxn ang="0">
                <a:pos x="828" y="1706"/>
              </a:cxn>
              <a:cxn ang="0">
                <a:pos x="1234" y="1814"/>
              </a:cxn>
              <a:cxn ang="0">
                <a:pos x="1692" y="1876"/>
              </a:cxn>
              <a:cxn ang="0">
                <a:pos x="2186" y="1884"/>
              </a:cxn>
              <a:cxn ang="0">
                <a:pos x="2658" y="1840"/>
              </a:cxn>
              <a:cxn ang="0">
                <a:pos x="3084" y="1746"/>
              </a:cxn>
              <a:cxn ang="0">
                <a:pos x="3448" y="1612"/>
              </a:cxn>
              <a:cxn ang="0">
                <a:pos x="3738" y="1442"/>
              </a:cxn>
              <a:cxn ang="0">
                <a:pos x="3938" y="1242"/>
              </a:cxn>
              <a:cxn ang="0">
                <a:pos x="4034" y="1022"/>
              </a:cxn>
              <a:cxn ang="0">
                <a:pos x="4014" y="790"/>
              </a:cxn>
              <a:cxn ang="0">
                <a:pos x="3882" y="576"/>
              </a:cxn>
              <a:cxn ang="0">
                <a:pos x="3650" y="386"/>
              </a:cxn>
              <a:cxn ang="0">
                <a:pos x="3334" y="228"/>
              </a:cxn>
              <a:cxn ang="0">
                <a:pos x="2948" y="106"/>
              </a:cxn>
              <a:cxn ang="0">
                <a:pos x="2506" y="28"/>
              </a:cxn>
              <a:cxn ang="0">
                <a:pos x="2020" y="0"/>
              </a:cxn>
              <a:cxn ang="0">
                <a:pos x="1606" y="1736"/>
              </a:cxn>
              <a:cxn ang="0">
                <a:pos x="1164" y="1678"/>
              </a:cxn>
              <a:cxn ang="0">
                <a:pos x="776" y="1576"/>
              </a:cxn>
              <a:cxn ang="0">
                <a:pos x="458" y="1436"/>
              </a:cxn>
              <a:cxn ang="0">
                <a:pos x="224" y="1266"/>
              </a:cxn>
              <a:cxn ang="0">
                <a:pos x="88" y="1074"/>
              </a:cxn>
              <a:cxn ang="0">
                <a:pos x="68" y="864"/>
              </a:cxn>
              <a:cxn ang="0">
                <a:pos x="166" y="664"/>
              </a:cxn>
              <a:cxn ang="0">
                <a:pos x="370" y="486"/>
              </a:cxn>
              <a:cxn ang="0">
                <a:pos x="662" y="336"/>
              </a:cxn>
              <a:cxn ang="0">
                <a:pos x="1028" y="222"/>
              </a:cxn>
              <a:cxn ang="0">
                <a:pos x="1454" y="148"/>
              </a:cxn>
              <a:cxn ang="0">
                <a:pos x="1922" y="120"/>
              </a:cxn>
              <a:cxn ang="0">
                <a:pos x="2392" y="148"/>
              </a:cxn>
              <a:cxn ang="0">
                <a:pos x="2818" y="222"/>
              </a:cxn>
              <a:cxn ang="0">
                <a:pos x="3184" y="336"/>
              </a:cxn>
              <a:cxn ang="0">
                <a:pos x="3476" y="486"/>
              </a:cxn>
              <a:cxn ang="0">
                <a:pos x="3680" y="664"/>
              </a:cxn>
              <a:cxn ang="0">
                <a:pos x="3778" y="864"/>
              </a:cxn>
              <a:cxn ang="0">
                <a:pos x="3758" y="1074"/>
              </a:cxn>
              <a:cxn ang="0">
                <a:pos x="3622" y="1266"/>
              </a:cxn>
              <a:cxn ang="0">
                <a:pos x="3388" y="1436"/>
              </a:cxn>
              <a:cxn ang="0">
                <a:pos x="3070" y="1576"/>
              </a:cxn>
              <a:cxn ang="0">
                <a:pos x="2682" y="1678"/>
              </a:cxn>
              <a:cxn ang="0">
                <a:pos x="2240" y="1736"/>
              </a:cxn>
            </a:cxnLst>
            <a:rect l="0" t="0" r="r" b="b"/>
            <a:pathLst>
              <a:path w="4040" h="1888">
                <a:moveTo>
                  <a:pt x="2020" y="0"/>
                </a:moveTo>
                <a:lnTo>
                  <a:pt x="1854" y="4"/>
                </a:lnTo>
                <a:lnTo>
                  <a:pt x="1692" y="12"/>
                </a:lnTo>
                <a:lnTo>
                  <a:pt x="1534" y="28"/>
                </a:lnTo>
                <a:lnTo>
                  <a:pt x="1382" y="48"/>
                </a:lnTo>
                <a:lnTo>
                  <a:pt x="1234" y="74"/>
                </a:lnTo>
                <a:lnTo>
                  <a:pt x="1092" y="106"/>
                </a:lnTo>
                <a:lnTo>
                  <a:pt x="956" y="142"/>
                </a:lnTo>
                <a:lnTo>
                  <a:pt x="828" y="182"/>
                </a:lnTo>
                <a:lnTo>
                  <a:pt x="706" y="228"/>
                </a:lnTo>
                <a:lnTo>
                  <a:pt x="592" y="276"/>
                </a:lnTo>
                <a:lnTo>
                  <a:pt x="486" y="330"/>
                </a:lnTo>
                <a:lnTo>
                  <a:pt x="390" y="386"/>
                </a:lnTo>
                <a:lnTo>
                  <a:pt x="302" y="446"/>
                </a:lnTo>
                <a:lnTo>
                  <a:pt x="226" y="510"/>
                </a:lnTo>
                <a:lnTo>
                  <a:pt x="158" y="576"/>
                </a:lnTo>
                <a:lnTo>
                  <a:pt x="102" y="646"/>
                </a:lnTo>
                <a:lnTo>
                  <a:pt x="58" y="718"/>
                </a:lnTo>
                <a:lnTo>
                  <a:pt x="26" y="790"/>
                </a:lnTo>
                <a:lnTo>
                  <a:pt x="6" y="866"/>
                </a:lnTo>
                <a:lnTo>
                  <a:pt x="0" y="944"/>
                </a:lnTo>
                <a:lnTo>
                  <a:pt x="6" y="1022"/>
                </a:lnTo>
                <a:lnTo>
                  <a:pt x="26" y="1098"/>
                </a:lnTo>
                <a:lnTo>
                  <a:pt x="58" y="1170"/>
                </a:lnTo>
                <a:lnTo>
                  <a:pt x="102" y="1242"/>
                </a:lnTo>
                <a:lnTo>
                  <a:pt x="158" y="1312"/>
                </a:lnTo>
                <a:lnTo>
                  <a:pt x="226" y="1378"/>
                </a:lnTo>
                <a:lnTo>
                  <a:pt x="302" y="1442"/>
                </a:lnTo>
                <a:lnTo>
                  <a:pt x="390" y="1502"/>
                </a:lnTo>
                <a:lnTo>
                  <a:pt x="486" y="1558"/>
                </a:lnTo>
                <a:lnTo>
                  <a:pt x="592" y="1612"/>
                </a:lnTo>
                <a:lnTo>
                  <a:pt x="706" y="1660"/>
                </a:lnTo>
                <a:lnTo>
                  <a:pt x="828" y="1706"/>
                </a:lnTo>
                <a:lnTo>
                  <a:pt x="956" y="1746"/>
                </a:lnTo>
                <a:lnTo>
                  <a:pt x="1092" y="1782"/>
                </a:lnTo>
                <a:lnTo>
                  <a:pt x="1234" y="1814"/>
                </a:lnTo>
                <a:lnTo>
                  <a:pt x="1382" y="1840"/>
                </a:lnTo>
                <a:lnTo>
                  <a:pt x="1534" y="1860"/>
                </a:lnTo>
                <a:lnTo>
                  <a:pt x="1692" y="1876"/>
                </a:lnTo>
                <a:lnTo>
                  <a:pt x="1854" y="1884"/>
                </a:lnTo>
                <a:lnTo>
                  <a:pt x="2020" y="1888"/>
                </a:lnTo>
                <a:lnTo>
                  <a:pt x="2186" y="1884"/>
                </a:lnTo>
                <a:lnTo>
                  <a:pt x="2348" y="1876"/>
                </a:lnTo>
                <a:lnTo>
                  <a:pt x="2506" y="1860"/>
                </a:lnTo>
                <a:lnTo>
                  <a:pt x="2658" y="1840"/>
                </a:lnTo>
                <a:lnTo>
                  <a:pt x="2806" y="1814"/>
                </a:lnTo>
                <a:lnTo>
                  <a:pt x="2948" y="1782"/>
                </a:lnTo>
                <a:lnTo>
                  <a:pt x="3084" y="1746"/>
                </a:lnTo>
                <a:lnTo>
                  <a:pt x="3212" y="1706"/>
                </a:lnTo>
                <a:lnTo>
                  <a:pt x="3334" y="1660"/>
                </a:lnTo>
                <a:lnTo>
                  <a:pt x="3448" y="1612"/>
                </a:lnTo>
                <a:lnTo>
                  <a:pt x="3554" y="1558"/>
                </a:lnTo>
                <a:lnTo>
                  <a:pt x="3650" y="1502"/>
                </a:lnTo>
                <a:lnTo>
                  <a:pt x="3738" y="1442"/>
                </a:lnTo>
                <a:lnTo>
                  <a:pt x="3814" y="1378"/>
                </a:lnTo>
                <a:lnTo>
                  <a:pt x="3882" y="1312"/>
                </a:lnTo>
                <a:lnTo>
                  <a:pt x="3938" y="1242"/>
                </a:lnTo>
                <a:lnTo>
                  <a:pt x="3982" y="1170"/>
                </a:lnTo>
                <a:lnTo>
                  <a:pt x="4014" y="1098"/>
                </a:lnTo>
                <a:lnTo>
                  <a:pt x="4034" y="1022"/>
                </a:lnTo>
                <a:lnTo>
                  <a:pt x="4040" y="944"/>
                </a:lnTo>
                <a:lnTo>
                  <a:pt x="4034" y="866"/>
                </a:lnTo>
                <a:lnTo>
                  <a:pt x="4014" y="790"/>
                </a:lnTo>
                <a:lnTo>
                  <a:pt x="3982" y="718"/>
                </a:lnTo>
                <a:lnTo>
                  <a:pt x="3938" y="646"/>
                </a:lnTo>
                <a:lnTo>
                  <a:pt x="3882" y="576"/>
                </a:lnTo>
                <a:lnTo>
                  <a:pt x="3814" y="510"/>
                </a:lnTo>
                <a:lnTo>
                  <a:pt x="3738" y="446"/>
                </a:lnTo>
                <a:lnTo>
                  <a:pt x="3650" y="386"/>
                </a:lnTo>
                <a:lnTo>
                  <a:pt x="3554" y="330"/>
                </a:lnTo>
                <a:lnTo>
                  <a:pt x="3448" y="276"/>
                </a:lnTo>
                <a:lnTo>
                  <a:pt x="3334" y="228"/>
                </a:lnTo>
                <a:lnTo>
                  <a:pt x="3212" y="182"/>
                </a:lnTo>
                <a:lnTo>
                  <a:pt x="3084" y="142"/>
                </a:lnTo>
                <a:lnTo>
                  <a:pt x="2948" y="106"/>
                </a:lnTo>
                <a:lnTo>
                  <a:pt x="2806" y="74"/>
                </a:lnTo>
                <a:lnTo>
                  <a:pt x="2658" y="48"/>
                </a:lnTo>
                <a:lnTo>
                  <a:pt x="2506" y="28"/>
                </a:lnTo>
                <a:lnTo>
                  <a:pt x="2348" y="12"/>
                </a:lnTo>
                <a:lnTo>
                  <a:pt x="2186" y="4"/>
                </a:lnTo>
                <a:lnTo>
                  <a:pt x="2020" y="0"/>
                </a:lnTo>
                <a:close/>
                <a:moveTo>
                  <a:pt x="1922" y="1748"/>
                </a:moveTo>
                <a:lnTo>
                  <a:pt x="1762" y="1746"/>
                </a:lnTo>
                <a:lnTo>
                  <a:pt x="1606" y="1736"/>
                </a:lnTo>
                <a:lnTo>
                  <a:pt x="1454" y="1722"/>
                </a:lnTo>
                <a:lnTo>
                  <a:pt x="1306" y="1702"/>
                </a:lnTo>
                <a:lnTo>
                  <a:pt x="1164" y="1678"/>
                </a:lnTo>
                <a:lnTo>
                  <a:pt x="1028" y="1648"/>
                </a:lnTo>
                <a:lnTo>
                  <a:pt x="898" y="1614"/>
                </a:lnTo>
                <a:lnTo>
                  <a:pt x="776" y="1576"/>
                </a:lnTo>
                <a:lnTo>
                  <a:pt x="662" y="1532"/>
                </a:lnTo>
                <a:lnTo>
                  <a:pt x="554" y="1486"/>
                </a:lnTo>
                <a:lnTo>
                  <a:pt x="458" y="1436"/>
                </a:lnTo>
                <a:lnTo>
                  <a:pt x="370" y="1382"/>
                </a:lnTo>
                <a:lnTo>
                  <a:pt x="292" y="1326"/>
                </a:lnTo>
                <a:lnTo>
                  <a:pt x="224" y="1266"/>
                </a:lnTo>
                <a:lnTo>
                  <a:pt x="166" y="1204"/>
                </a:lnTo>
                <a:lnTo>
                  <a:pt x="122" y="1140"/>
                </a:lnTo>
                <a:lnTo>
                  <a:pt x="88" y="1074"/>
                </a:lnTo>
                <a:lnTo>
                  <a:pt x="68" y="1004"/>
                </a:lnTo>
                <a:lnTo>
                  <a:pt x="62" y="934"/>
                </a:lnTo>
                <a:lnTo>
                  <a:pt x="68" y="864"/>
                </a:lnTo>
                <a:lnTo>
                  <a:pt x="88" y="796"/>
                </a:lnTo>
                <a:lnTo>
                  <a:pt x="122" y="730"/>
                </a:lnTo>
                <a:lnTo>
                  <a:pt x="166" y="664"/>
                </a:lnTo>
                <a:lnTo>
                  <a:pt x="224" y="602"/>
                </a:lnTo>
                <a:lnTo>
                  <a:pt x="292" y="544"/>
                </a:lnTo>
                <a:lnTo>
                  <a:pt x="370" y="486"/>
                </a:lnTo>
                <a:lnTo>
                  <a:pt x="458" y="434"/>
                </a:lnTo>
                <a:lnTo>
                  <a:pt x="554" y="382"/>
                </a:lnTo>
                <a:lnTo>
                  <a:pt x="662" y="336"/>
                </a:lnTo>
                <a:lnTo>
                  <a:pt x="776" y="294"/>
                </a:lnTo>
                <a:lnTo>
                  <a:pt x="898" y="256"/>
                </a:lnTo>
                <a:lnTo>
                  <a:pt x="1028" y="222"/>
                </a:lnTo>
                <a:lnTo>
                  <a:pt x="1164" y="192"/>
                </a:lnTo>
                <a:lnTo>
                  <a:pt x="1306" y="166"/>
                </a:lnTo>
                <a:lnTo>
                  <a:pt x="1454" y="148"/>
                </a:lnTo>
                <a:lnTo>
                  <a:pt x="1606" y="132"/>
                </a:lnTo>
                <a:lnTo>
                  <a:pt x="1762" y="124"/>
                </a:lnTo>
                <a:lnTo>
                  <a:pt x="1922" y="120"/>
                </a:lnTo>
                <a:lnTo>
                  <a:pt x="2084" y="124"/>
                </a:lnTo>
                <a:lnTo>
                  <a:pt x="2240" y="132"/>
                </a:lnTo>
                <a:lnTo>
                  <a:pt x="2392" y="148"/>
                </a:lnTo>
                <a:lnTo>
                  <a:pt x="2540" y="166"/>
                </a:lnTo>
                <a:lnTo>
                  <a:pt x="2682" y="192"/>
                </a:lnTo>
                <a:lnTo>
                  <a:pt x="2818" y="222"/>
                </a:lnTo>
                <a:lnTo>
                  <a:pt x="2948" y="256"/>
                </a:lnTo>
                <a:lnTo>
                  <a:pt x="3070" y="294"/>
                </a:lnTo>
                <a:lnTo>
                  <a:pt x="3184" y="336"/>
                </a:lnTo>
                <a:lnTo>
                  <a:pt x="3292" y="382"/>
                </a:lnTo>
                <a:lnTo>
                  <a:pt x="3388" y="434"/>
                </a:lnTo>
                <a:lnTo>
                  <a:pt x="3476" y="486"/>
                </a:lnTo>
                <a:lnTo>
                  <a:pt x="3554" y="544"/>
                </a:lnTo>
                <a:lnTo>
                  <a:pt x="3622" y="602"/>
                </a:lnTo>
                <a:lnTo>
                  <a:pt x="3680" y="664"/>
                </a:lnTo>
                <a:lnTo>
                  <a:pt x="3724" y="730"/>
                </a:lnTo>
                <a:lnTo>
                  <a:pt x="3758" y="796"/>
                </a:lnTo>
                <a:lnTo>
                  <a:pt x="3778" y="864"/>
                </a:lnTo>
                <a:lnTo>
                  <a:pt x="3784" y="934"/>
                </a:lnTo>
                <a:lnTo>
                  <a:pt x="3778" y="1004"/>
                </a:lnTo>
                <a:lnTo>
                  <a:pt x="3758" y="1074"/>
                </a:lnTo>
                <a:lnTo>
                  <a:pt x="3724" y="1140"/>
                </a:lnTo>
                <a:lnTo>
                  <a:pt x="3680" y="1204"/>
                </a:lnTo>
                <a:lnTo>
                  <a:pt x="3622" y="1266"/>
                </a:lnTo>
                <a:lnTo>
                  <a:pt x="3554" y="1326"/>
                </a:lnTo>
                <a:lnTo>
                  <a:pt x="3476" y="1382"/>
                </a:lnTo>
                <a:lnTo>
                  <a:pt x="3388" y="1436"/>
                </a:lnTo>
                <a:lnTo>
                  <a:pt x="3292" y="1486"/>
                </a:lnTo>
                <a:lnTo>
                  <a:pt x="3184" y="1532"/>
                </a:lnTo>
                <a:lnTo>
                  <a:pt x="3070" y="1576"/>
                </a:lnTo>
                <a:lnTo>
                  <a:pt x="2948" y="1614"/>
                </a:lnTo>
                <a:lnTo>
                  <a:pt x="2818" y="1648"/>
                </a:lnTo>
                <a:lnTo>
                  <a:pt x="2682" y="1678"/>
                </a:lnTo>
                <a:lnTo>
                  <a:pt x="2540" y="1702"/>
                </a:lnTo>
                <a:lnTo>
                  <a:pt x="2392" y="1722"/>
                </a:lnTo>
                <a:lnTo>
                  <a:pt x="2240" y="1736"/>
                </a:lnTo>
                <a:lnTo>
                  <a:pt x="2084" y="1746"/>
                </a:lnTo>
                <a:lnTo>
                  <a:pt x="1922" y="1748"/>
                </a:lnTo>
                <a:close/>
              </a:path>
            </a:pathLst>
          </a:custGeom>
          <a:gradFill rotWithShape="1">
            <a:gsLst>
              <a:gs pos="0">
                <a:schemeClr val="folHlink">
                  <a:gamma/>
                  <a:tint val="9412"/>
                  <a:invGamma/>
                </a:schemeClr>
              </a:gs>
              <a:gs pos="100000">
                <a:schemeClr val="folHlink"/>
              </a:gs>
            </a:gsLst>
            <a:lin ang="0" scaled="1"/>
          </a:gradFill>
          <a:extLst/>
        </p:spPr>
        <p:txBody>
          <a:bodyPr/>
          <a:lstStyle/>
          <a:p>
            <a:pPr>
              <a:defRPr/>
            </a:pPr>
            <a:endParaRPr lang="en-US"/>
          </a:p>
        </p:txBody>
      </p:sp>
      <p:sp>
        <p:nvSpPr>
          <p:cNvPr id="33810" name="Oval 18"/>
          <p:cNvSpPr>
            <a:spLocks noChangeArrowheads="1"/>
          </p:cNvSpPr>
          <p:nvPr/>
        </p:nvSpPr>
        <p:spPr bwMode="gray">
          <a:xfrm rot="20056323">
            <a:off x="4379913" y="2235200"/>
            <a:ext cx="1066800" cy="304800"/>
          </a:xfrm>
          <a:prstGeom prst="ellipse">
            <a:avLst/>
          </a:prstGeom>
          <a:gradFill rotWithShape="1">
            <a:gsLst>
              <a:gs pos="0">
                <a:srgbClr val="020A53"/>
              </a:gs>
              <a:gs pos="100000">
                <a:srgbClr val="022589"/>
              </a:gs>
            </a:gsLst>
            <a:lin ang="0" scaled="1"/>
          </a:gradFill>
          <a:extLst/>
        </p:spPr>
        <p:txBody>
          <a:bodyPr wrap="none" anchor="ctr"/>
          <a:lstStyle/>
          <a:p>
            <a:pPr>
              <a:defRPr/>
            </a:pPr>
            <a:endParaRPr lang="en-US"/>
          </a:p>
        </p:txBody>
      </p:sp>
      <p:sp>
        <p:nvSpPr>
          <p:cNvPr id="33811" name="Oval 19"/>
          <p:cNvSpPr>
            <a:spLocks noChangeArrowheads="1"/>
          </p:cNvSpPr>
          <p:nvPr/>
        </p:nvSpPr>
        <p:spPr bwMode="gray">
          <a:xfrm rot="20056323">
            <a:off x="7199313" y="2540000"/>
            <a:ext cx="1066800" cy="304800"/>
          </a:xfrm>
          <a:prstGeom prst="ellipse">
            <a:avLst/>
          </a:prstGeom>
          <a:gradFill rotWithShape="1">
            <a:gsLst>
              <a:gs pos="0">
                <a:srgbClr val="020A53"/>
              </a:gs>
              <a:gs pos="100000">
                <a:srgbClr val="022589"/>
              </a:gs>
            </a:gsLst>
            <a:lin ang="0" scaled="1"/>
          </a:gradFill>
          <a:extLst/>
        </p:spPr>
        <p:txBody>
          <a:bodyPr wrap="none" anchor="ctr"/>
          <a:lstStyle/>
          <a:p>
            <a:pPr>
              <a:defRPr/>
            </a:pPr>
            <a:endParaRPr lang="en-US"/>
          </a:p>
        </p:txBody>
      </p:sp>
      <p:sp>
        <p:nvSpPr>
          <p:cNvPr id="33812" name="Oval 20"/>
          <p:cNvSpPr>
            <a:spLocks noChangeArrowheads="1"/>
          </p:cNvSpPr>
          <p:nvPr/>
        </p:nvSpPr>
        <p:spPr bwMode="gray">
          <a:xfrm rot="20056323">
            <a:off x="2779713" y="5435600"/>
            <a:ext cx="1066800" cy="304800"/>
          </a:xfrm>
          <a:prstGeom prst="ellipse">
            <a:avLst/>
          </a:prstGeom>
          <a:gradFill rotWithShape="1">
            <a:gsLst>
              <a:gs pos="0">
                <a:srgbClr val="020A53"/>
              </a:gs>
              <a:gs pos="100000">
                <a:srgbClr val="022589"/>
              </a:gs>
            </a:gsLst>
            <a:lin ang="0" scaled="1"/>
          </a:gradFill>
          <a:extLst/>
        </p:spPr>
        <p:txBody>
          <a:bodyPr wrap="none" anchor="ctr"/>
          <a:lstStyle/>
          <a:p>
            <a:pPr>
              <a:defRPr/>
            </a:pPr>
            <a:endParaRPr lang="en-US"/>
          </a:p>
        </p:txBody>
      </p:sp>
      <p:sp>
        <p:nvSpPr>
          <p:cNvPr id="33813" name="Oval 21"/>
          <p:cNvSpPr>
            <a:spLocks noChangeArrowheads="1"/>
          </p:cNvSpPr>
          <p:nvPr/>
        </p:nvSpPr>
        <p:spPr bwMode="gray">
          <a:xfrm rot="20056323">
            <a:off x="5387975" y="4678363"/>
            <a:ext cx="1066800" cy="304800"/>
          </a:xfrm>
          <a:prstGeom prst="ellipse">
            <a:avLst/>
          </a:prstGeom>
          <a:gradFill rotWithShape="1">
            <a:gsLst>
              <a:gs pos="0">
                <a:srgbClr val="020A53"/>
              </a:gs>
              <a:gs pos="100000">
                <a:srgbClr val="022589"/>
              </a:gs>
            </a:gsLst>
            <a:lin ang="0" scaled="1"/>
          </a:gradFill>
          <a:extLst/>
        </p:spPr>
        <p:txBody>
          <a:bodyPr wrap="none" anchor="ctr"/>
          <a:lstStyle/>
          <a:p>
            <a:pPr>
              <a:defRPr/>
            </a:pPr>
            <a:endParaRPr lang="en-US"/>
          </a:p>
        </p:txBody>
      </p:sp>
      <p:sp>
        <p:nvSpPr>
          <p:cNvPr id="33814" name="Oval 22"/>
          <p:cNvSpPr>
            <a:spLocks noChangeArrowheads="1"/>
          </p:cNvSpPr>
          <p:nvPr/>
        </p:nvSpPr>
        <p:spPr bwMode="gray">
          <a:xfrm rot="19307195">
            <a:off x="2147888" y="3581400"/>
            <a:ext cx="1066800" cy="304800"/>
          </a:xfrm>
          <a:prstGeom prst="ellipse">
            <a:avLst/>
          </a:prstGeom>
          <a:gradFill rotWithShape="1">
            <a:gsLst>
              <a:gs pos="0">
                <a:srgbClr val="020A53"/>
              </a:gs>
              <a:gs pos="100000">
                <a:srgbClr val="022589"/>
              </a:gs>
            </a:gsLst>
            <a:lin ang="0" scaled="1"/>
          </a:gradFill>
          <a:extLst/>
        </p:spPr>
        <p:txBody>
          <a:bodyPr wrap="none" anchor="ctr"/>
          <a:lstStyle/>
          <a:p>
            <a:pPr>
              <a:defRPr/>
            </a:pPr>
            <a:endParaRPr lang="en-US"/>
          </a:p>
        </p:txBody>
      </p:sp>
      <p:sp>
        <p:nvSpPr>
          <p:cNvPr id="33796" name="Oval 4"/>
          <p:cNvSpPr>
            <a:spLocks noChangeArrowheads="1"/>
          </p:cNvSpPr>
          <p:nvPr/>
        </p:nvSpPr>
        <p:spPr bwMode="gray">
          <a:xfrm>
            <a:off x="3617913" y="1703388"/>
            <a:ext cx="1284287" cy="1274762"/>
          </a:xfrm>
          <a:prstGeom prst="ellipse">
            <a:avLst/>
          </a:prstGeom>
          <a:gradFill rotWithShape="1">
            <a:gsLst>
              <a:gs pos="0">
                <a:schemeClr val="hlink"/>
              </a:gs>
              <a:gs pos="100000">
                <a:schemeClr val="hlink">
                  <a:gamma/>
                  <a:shade val="34510"/>
                  <a:invGamma/>
                </a:schemeClr>
              </a:gs>
            </a:gsLst>
            <a:path path="shape">
              <a:fillToRect l="50000" t="50000" r="50000" b="50000"/>
            </a:path>
          </a:gradFill>
          <a:extLst/>
        </p:spPr>
        <p:txBody>
          <a:bodyPr wrap="none" anchor="ctr"/>
          <a:lstStyle/>
          <a:p>
            <a:pPr algn="ctr">
              <a:defRPr/>
            </a:pPr>
            <a:endParaRPr lang="en-US" sz="1800" b="0">
              <a:solidFill>
                <a:schemeClr val="tx1"/>
              </a:solidFill>
              <a:latin typeface="Arial" charset="0"/>
            </a:endParaRPr>
          </a:p>
        </p:txBody>
      </p:sp>
      <p:sp>
        <p:nvSpPr>
          <p:cNvPr id="33797" name="Oval 5"/>
          <p:cNvSpPr>
            <a:spLocks noChangeArrowheads="1"/>
          </p:cNvSpPr>
          <p:nvPr/>
        </p:nvSpPr>
        <p:spPr bwMode="gray">
          <a:xfrm>
            <a:off x="1355725" y="2878138"/>
            <a:ext cx="1284288" cy="1274762"/>
          </a:xfrm>
          <a:prstGeom prst="ellipse">
            <a:avLst/>
          </a:prstGeom>
          <a:gradFill rotWithShape="1">
            <a:gsLst>
              <a:gs pos="0">
                <a:schemeClr val="accent1"/>
              </a:gs>
              <a:gs pos="100000">
                <a:schemeClr val="accent1">
                  <a:gamma/>
                  <a:shade val="31373"/>
                  <a:invGamma/>
                </a:schemeClr>
              </a:gs>
            </a:gsLst>
            <a:path path="shape">
              <a:fillToRect l="50000" t="50000" r="50000" b="50000"/>
            </a:path>
          </a:gradFill>
          <a:extLst/>
        </p:spPr>
        <p:txBody>
          <a:bodyPr wrap="none" anchor="ctr"/>
          <a:lstStyle/>
          <a:p>
            <a:pPr algn="ctr">
              <a:defRPr/>
            </a:pPr>
            <a:endParaRPr lang="en-US" sz="1800" b="0">
              <a:solidFill>
                <a:schemeClr val="tx1"/>
              </a:solidFill>
              <a:latin typeface="Arial" charset="0"/>
            </a:endParaRPr>
          </a:p>
        </p:txBody>
      </p:sp>
      <p:sp>
        <p:nvSpPr>
          <p:cNvPr id="33798" name="Oval 6"/>
          <p:cNvSpPr>
            <a:spLocks noChangeArrowheads="1"/>
          </p:cNvSpPr>
          <p:nvPr/>
        </p:nvSpPr>
        <p:spPr bwMode="gray">
          <a:xfrm>
            <a:off x="1985963" y="4694238"/>
            <a:ext cx="1282700" cy="1274762"/>
          </a:xfrm>
          <a:prstGeom prst="ellipse">
            <a:avLst/>
          </a:prstGeom>
          <a:gradFill rotWithShape="1">
            <a:gsLst>
              <a:gs pos="0">
                <a:schemeClr val="accent2"/>
              </a:gs>
              <a:gs pos="100000">
                <a:schemeClr val="accent2">
                  <a:gamma/>
                  <a:shade val="35686"/>
                  <a:invGamma/>
                </a:schemeClr>
              </a:gs>
            </a:gsLst>
            <a:path path="shape">
              <a:fillToRect l="50000" t="50000" r="50000" b="50000"/>
            </a:path>
          </a:gradFill>
          <a:extLst/>
        </p:spPr>
        <p:txBody>
          <a:bodyPr wrap="none" anchor="ctr"/>
          <a:lstStyle/>
          <a:p>
            <a:pPr algn="ctr">
              <a:defRPr/>
            </a:pPr>
            <a:endParaRPr lang="en-US" sz="1800" b="0">
              <a:solidFill>
                <a:schemeClr val="tx1"/>
              </a:solidFill>
              <a:latin typeface="Arial" charset="0"/>
            </a:endParaRPr>
          </a:p>
        </p:txBody>
      </p:sp>
      <p:sp>
        <p:nvSpPr>
          <p:cNvPr id="33799" name="Oval 7"/>
          <p:cNvSpPr>
            <a:spLocks noChangeArrowheads="1"/>
          </p:cNvSpPr>
          <p:nvPr/>
        </p:nvSpPr>
        <p:spPr bwMode="gray">
          <a:xfrm>
            <a:off x="4956175" y="3835400"/>
            <a:ext cx="1284288" cy="1274763"/>
          </a:xfrm>
          <a:prstGeom prst="ellipse">
            <a:avLst/>
          </a:prstGeom>
          <a:gradFill rotWithShape="1">
            <a:gsLst>
              <a:gs pos="0">
                <a:srgbClr val="D476D6"/>
              </a:gs>
              <a:gs pos="100000">
                <a:srgbClr val="D476D6">
                  <a:gamma/>
                  <a:shade val="42353"/>
                  <a:invGamma/>
                </a:srgbClr>
              </a:gs>
            </a:gsLst>
            <a:path path="shape">
              <a:fillToRect l="50000" t="50000" r="50000" b="50000"/>
            </a:path>
          </a:gradFill>
          <a:extLst/>
        </p:spPr>
        <p:txBody>
          <a:bodyPr wrap="none" anchor="ctr"/>
          <a:lstStyle/>
          <a:p>
            <a:pPr algn="ctr">
              <a:defRPr/>
            </a:pPr>
            <a:endParaRPr lang="en-US" sz="1800" b="0">
              <a:solidFill>
                <a:schemeClr val="tx1"/>
              </a:solidFill>
              <a:latin typeface="Arial" charset="0"/>
            </a:endParaRPr>
          </a:p>
        </p:txBody>
      </p:sp>
      <p:sp>
        <p:nvSpPr>
          <p:cNvPr id="33800" name="Oval 8"/>
          <p:cNvSpPr>
            <a:spLocks noChangeArrowheads="1"/>
          </p:cNvSpPr>
          <p:nvPr/>
        </p:nvSpPr>
        <p:spPr bwMode="gray">
          <a:xfrm>
            <a:off x="6684963" y="1725613"/>
            <a:ext cx="1212850" cy="1274762"/>
          </a:xfrm>
          <a:prstGeom prst="ellipse">
            <a:avLst/>
          </a:prstGeom>
          <a:gradFill rotWithShape="1">
            <a:gsLst>
              <a:gs pos="0">
                <a:schemeClr val="folHlink"/>
              </a:gs>
              <a:gs pos="100000">
                <a:schemeClr val="folHlink">
                  <a:gamma/>
                  <a:shade val="34510"/>
                  <a:invGamma/>
                </a:schemeClr>
              </a:gs>
            </a:gsLst>
            <a:path path="shape">
              <a:fillToRect l="50000" t="50000" r="50000" b="50000"/>
            </a:path>
          </a:gradFill>
          <a:extLst/>
        </p:spPr>
        <p:txBody>
          <a:bodyPr wrap="none" anchor="ctr"/>
          <a:lstStyle/>
          <a:p>
            <a:pPr algn="ctr">
              <a:defRPr/>
            </a:pPr>
            <a:endParaRPr lang="en-US" sz="1800" b="0">
              <a:solidFill>
                <a:schemeClr val="tx1"/>
              </a:solidFill>
              <a:latin typeface="Arial" charset="0"/>
            </a:endParaRPr>
          </a:p>
        </p:txBody>
      </p:sp>
      <p:pic>
        <p:nvPicPr>
          <p:cNvPr id="4109" name="Picture 31" descr="465af33b3ec41"/>
          <p:cNvPicPr>
            <a:picLocks noChangeAspect="1" noChangeArrowheads="1" noCrop="1"/>
          </p:cNvPicPr>
          <p:nvPr/>
        </p:nvPicPr>
        <p:blipFill>
          <a:blip r:embed="rId2">
            <a:extLst/>
          </a:blip>
          <a:srcRect/>
          <a:stretch>
            <a:fillRect/>
          </a:stretch>
        </p:blipFill>
        <p:spPr bwMode="auto">
          <a:xfrm>
            <a:off x="6789738" y="1144588"/>
            <a:ext cx="1033462" cy="1800225"/>
          </a:xfrm>
          <a:prstGeom prst="rect">
            <a:avLst/>
          </a:prstGeom>
          <a:extLst/>
        </p:spPr>
      </p:pic>
      <p:pic>
        <p:nvPicPr>
          <p:cNvPr id="33833" name="Picture 41" descr="465af2fcdcb5b"/>
          <p:cNvPicPr>
            <a:picLocks noGrp="1" noChangeAspect="1" noChangeArrowheads="1" noCrop="1"/>
          </p:cNvPicPr>
          <p:nvPr>
            <p:ph sz="half" idx="1"/>
          </p:nvPr>
        </p:nvPicPr>
        <p:blipFill>
          <a:blip r:embed="rId3"/>
          <a:stretch>
            <a:fillRect/>
          </a:stretch>
        </p:blipFill>
        <p:spPr>
          <a:xfrm>
            <a:off x="2038350" y="2863056"/>
            <a:ext cx="876300" cy="1695450"/>
          </a:xfrm>
          <a:extLst/>
        </p:spPr>
      </p:pic>
      <p:pic>
        <p:nvPicPr>
          <p:cNvPr id="33826" name="Picture 34" descr="465af32f750af"/>
          <p:cNvPicPr>
            <a:picLocks noGrp="1" noChangeAspect="1" noChangeArrowheads="1" noCrop="1"/>
          </p:cNvPicPr>
          <p:nvPr>
            <p:ph sz="quarter" idx="2"/>
          </p:nvPr>
        </p:nvPicPr>
        <p:blipFill>
          <a:blip r:embed="rId4"/>
          <a:srcRect/>
          <a:stretch>
            <a:fillRect/>
          </a:stretch>
        </p:blipFill>
        <p:spPr>
          <a:xfrm>
            <a:off x="3825875" y="1322388"/>
            <a:ext cx="876300" cy="1622425"/>
          </a:xfrm>
          <a:extLst/>
        </p:spPr>
      </p:pic>
      <p:pic>
        <p:nvPicPr>
          <p:cNvPr id="33845" name="Picture 53" descr="465af30fc0274"/>
          <p:cNvPicPr>
            <a:picLocks noGrp="1" noChangeAspect="1" noChangeArrowheads="1" noCrop="1"/>
          </p:cNvPicPr>
          <p:nvPr>
            <p:ph sz="quarter" idx="3"/>
          </p:nvPr>
        </p:nvPicPr>
        <p:blipFill>
          <a:blip r:embed="rId5"/>
          <a:srcRect/>
          <a:stretch>
            <a:fillRect/>
          </a:stretch>
        </p:blipFill>
        <p:spPr>
          <a:xfrm>
            <a:off x="2219325" y="4030663"/>
            <a:ext cx="876300" cy="1695450"/>
          </a:xfrm>
          <a:extLst/>
        </p:spPr>
      </p:pic>
      <p:pic>
        <p:nvPicPr>
          <p:cNvPr id="4112" name="Picture 37" descr="465af31acd5ef"/>
          <p:cNvPicPr>
            <a:picLocks noChangeAspect="1" noChangeArrowheads="1" noCrop="1"/>
          </p:cNvPicPr>
          <p:nvPr/>
        </p:nvPicPr>
        <p:blipFill>
          <a:blip r:embed="rId6">
            <a:extLst/>
          </a:blip>
          <a:srcRect/>
          <a:stretch>
            <a:fillRect/>
          </a:stretch>
        </p:blipFill>
        <p:spPr bwMode="auto">
          <a:xfrm>
            <a:off x="1500188" y="2511425"/>
            <a:ext cx="1008062" cy="1657350"/>
          </a:xfrm>
          <a:prstGeom prst="rect">
            <a:avLst/>
          </a:prstGeom>
          <a:extLst/>
        </p:spPr>
      </p:pic>
      <p:grpSp>
        <p:nvGrpSpPr>
          <p:cNvPr id="33857" name="Group 65"/>
          <p:cNvGrpSpPr>
            <a:grpSpLocks/>
          </p:cNvGrpSpPr>
          <p:nvPr/>
        </p:nvGrpSpPr>
        <p:grpSpPr bwMode="auto">
          <a:xfrm rot="-1834154">
            <a:off x="669925" y="3449638"/>
            <a:ext cx="493713" cy="503237"/>
            <a:chOff x="3504" y="672"/>
            <a:chExt cx="1776" cy="1536"/>
          </a:xfrm>
        </p:grpSpPr>
        <p:grpSp>
          <p:nvGrpSpPr>
            <p:cNvPr id="4146" name="Group 66"/>
            <p:cNvGrpSpPr>
              <a:grpSpLocks/>
            </p:cNvGrpSpPr>
            <p:nvPr/>
          </p:nvGrpSpPr>
          <p:grpSpPr bwMode="auto">
            <a:xfrm>
              <a:off x="3504" y="672"/>
              <a:ext cx="1776" cy="1536"/>
              <a:chOff x="403" y="2880"/>
              <a:chExt cx="1663" cy="1712"/>
            </a:xfrm>
          </p:grpSpPr>
          <p:sp>
            <p:nvSpPr>
              <p:cNvPr id="33859" name="Freeform 67"/>
              <p:cNvSpPr>
                <a:spLocks/>
              </p:cNvSpPr>
              <p:nvPr/>
            </p:nvSpPr>
            <p:spPr bwMode="auto">
              <a:xfrm>
                <a:off x="402" y="3317"/>
                <a:ext cx="700" cy="897"/>
              </a:xfrm>
              <a:custGeom>
                <a:avLst/>
                <a:gdLst/>
                <a:ahLst/>
                <a:cxnLst>
                  <a:cxn ang="0">
                    <a:pos x="0" y="0"/>
                  </a:cxn>
                  <a:cxn ang="0">
                    <a:pos x="245" y="375"/>
                  </a:cxn>
                  <a:cxn ang="0">
                    <a:pos x="317" y="461"/>
                  </a:cxn>
                  <a:cxn ang="0">
                    <a:pos x="701" y="898"/>
                  </a:cxn>
                </a:cxnLst>
                <a:rect l="0" t="0" r="r" b="b"/>
                <a:pathLst>
                  <a:path w="701" h="898">
                    <a:moveTo>
                      <a:pt x="0" y="0"/>
                    </a:moveTo>
                    <a:cubicBezTo>
                      <a:pt x="75" y="113"/>
                      <a:pt x="134" y="300"/>
                      <a:pt x="245" y="375"/>
                    </a:cubicBezTo>
                    <a:cubicBezTo>
                      <a:pt x="267" y="443"/>
                      <a:pt x="270" y="414"/>
                      <a:pt x="317" y="461"/>
                    </a:cubicBezTo>
                    <a:lnTo>
                      <a:pt x="701" y="898"/>
                    </a:lnTo>
                  </a:path>
                </a:pathLst>
              </a:custGeom>
              <a:solidFill>
                <a:srgbClr val="FFFF00"/>
              </a:solidFill>
              <a:ln w="9525">
                <a:solidFill>
                  <a:schemeClr val="tx1"/>
                </a:solidFill>
                <a:round/>
                <a:headEnd/>
                <a:tailEnd/>
              </a:ln>
              <a:extLst/>
            </p:spPr>
            <p:txBody>
              <a:bodyPr/>
              <a:lstStyle/>
              <a:p>
                <a:pPr>
                  <a:defRPr/>
                </a:pPr>
                <a:endParaRPr lang="en-US"/>
              </a:p>
            </p:txBody>
          </p:sp>
          <p:sp>
            <p:nvSpPr>
              <p:cNvPr id="33860" name="Freeform 68"/>
              <p:cNvSpPr>
                <a:spLocks/>
              </p:cNvSpPr>
              <p:nvPr/>
            </p:nvSpPr>
            <p:spPr bwMode="auto">
              <a:xfrm>
                <a:off x="760" y="2868"/>
                <a:ext cx="722" cy="702"/>
              </a:xfrm>
              <a:custGeom>
                <a:avLst/>
                <a:gdLst/>
                <a:ahLst/>
                <a:cxnLst>
                  <a:cxn ang="0">
                    <a:pos x="346" y="622"/>
                  </a:cxn>
                  <a:cxn ang="0">
                    <a:pos x="58" y="492"/>
                  </a:cxn>
                  <a:cxn ang="0">
                    <a:pos x="15" y="449"/>
                  </a:cxn>
                  <a:cxn ang="0">
                    <a:pos x="1" y="406"/>
                  </a:cxn>
                  <a:cxn ang="0">
                    <a:pos x="102" y="103"/>
                  </a:cxn>
                  <a:cxn ang="0">
                    <a:pos x="145" y="89"/>
                  </a:cxn>
                  <a:cxn ang="0">
                    <a:pos x="274" y="31"/>
                  </a:cxn>
                  <a:cxn ang="0">
                    <a:pos x="318" y="17"/>
                  </a:cxn>
                  <a:cxn ang="0">
                    <a:pos x="361" y="3"/>
                  </a:cxn>
                  <a:cxn ang="0">
                    <a:pos x="591" y="17"/>
                  </a:cxn>
                  <a:cxn ang="0">
                    <a:pos x="649" y="147"/>
                  </a:cxn>
                  <a:cxn ang="0">
                    <a:pos x="505" y="593"/>
                  </a:cxn>
                  <a:cxn ang="0">
                    <a:pos x="418" y="521"/>
                  </a:cxn>
                  <a:cxn ang="0">
                    <a:pos x="390" y="435"/>
                  </a:cxn>
                  <a:cxn ang="0">
                    <a:pos x="375" y="391"/>
                  </a:cxn>
                  <a:cxn ang="0">
                    <a:pos x="361" y="535"/>
                  </a:cxn>
                  <a:cxn ang="0">
                    <a:pos x="390" y="622"/>
                  </a:cxn>
                  <a:cxn ang="0">
                    <a:pos x="375" y="679"/>
                  </a:cxn>
                  <a:cxn ang="0">
                    <a:pos x="318" y="622"/>
                  </a:cxn>
                  <a:cxn ang="0">
                    <a:pos x="346" y="622"/>
                  </a:cxn>
                </a:cxnLst>
                <a:rect l="0" t="0" r="r" b="b"/>
                <a:pathLst>
                  <a:path w="722" h="704">
                    <a:moveTo>
                      <a:pt x="346" y="622"/>
                    </a:moveTo>
                    <a:cubicBezTo>
                      <a:pt x="242" y="586"/>
                      <a:pt x="170" y="515"/>
                      <a:pt x="58" y="492"/>
                    </a:cubicBezTo>
                    <a:cubicBezTo>
                      <a:pt x="44" y="478"/>
                      <a:pt x="26" y="466"/>
                      <a:pt x="15" y="449"/>
                    </a:cubicBezTo>
                    <a:cubicBezTo>
                      <a:pt x="7" y="436"/>
                      <a:pt x="0" y="421"/>
                      <a:pt x="1" y="406"/>
                    </a:cubicBezTo>
                    <a:cubicBezTo>
                      <a:pt x="3" y="377"/>
                      <a:pt x="31" y="126"/>
                      <a:pt x="102" y="103"/>
                    </a:cubicBezTo>
                    <a:cubicBezTo>
                      <a:pt x="116" y="98"/>
                      <a:pt x="131" y="94"/>
                      <a:pt x="145" y="89"/>
                    </a:cubicBezTo>
                    <a:cubicBezTo>
                      <a:pt x="212" y="44"/>
                      <a:pt x="174" y="64"/>
                      <a:pt x="274" y="31"/>
                    </a:cubicBezTo>
                    <a:cubicBezTo>
                      <a:pt x="289" y="26"/>
                      <a:pt x="303" y="22"/>
                      <a:pt x="318" y="17"/>
                    </a:cubicBezTo>
                    <a:cubicBezTo>
                      <a:pt x="332" y="12"/>
                      <a:pt x="361" y="3"/>
                      <a:pt x="361" y="3"/>
                    </a:cubicBezTo>
                    <a:cubicBezTo>
                      <a:pt x="438" y="8"/>
                      <a:pt x="516" y="0"/>
                      <a:pt x="591" y="17"/>
                    </a:cubicBezTo>
                    <a:cubicBezTo>
                      <a:pt x="637" y="27"/>
                      <a:pt x="649" y="147"/>
                      <a:pt x="649" y="147"/>
                    </a:cubicBezTo>
                    <a:cubicBezTo>
                      <a:pt x="638" y="421"/>
                      <a:pt x="722" y="523"/>
                      <a:pt x="505" y="593"/>
                    </a:cubicBezTo>
                    <a:cubicBezTo>
                      <a:pt x="454" y="568"/>
                      <a:pt x="441" y="573"/>
                      <a:pt x="418" y="521"/>
                    </a:cubicBezTo>
                    <a:cubicBezTo>
                      <a:pt x="406" y="493"/>
                      <a:pt x="399" y="464"/>
                      <a:pt x="390" y="435"/>
                    </a:cubicBezTo>
                    <a:cubicBezTo>
                      <a:pt x="385" y="420"/>
                      <a:pt x="375" y="391"/>
                      <a:pt x="375" y="391"/>
                    </a:cubicBezTo>
                    <a:cubicBezTo>
                      <a:pt x="331" y="457"/>
                      <a:pt x="336" y="429"/>
                      <a:pt x="361" y="535"/>
                    </a:cubicBezTo>
                    <a:cubicBezTo>
                      <a:pt x="368" y="565"/>
                      <a:pt x="390" y="622"/>
                      <a:pt x="390" y="622"/>
                    </a:cubicBezTo>
                    <a:cubicBezTo>
                      <a:pt x="385" y="641"/>
                      <a:pt x="391" y="667"/>
                      <a:pt x="375" y="679"/>
                    </a:cubicBezTo>
                    <a:cubicBezTo>
                      <a:pt x="341" y="704"/>
                      <a:pt x="314" y="635"/>
                      <a:pt x="318" y="622"/>
                    </a:cubicBezTo>
                    <a:cubicBezTo>
                      <a:pt x="321" y="613"/>
                      <a:pt x="337" y="622"/>
                      <a:pt x="346" y="622"/>
                    </a:cubicBezTo>
                    <a:close/>
                  </a:path>
                </a:pathLst>
              </a:custGeom>
              <a:solidFill>
                <a:srgbClr val="FFFF00"/>
              </a:solidFill>
              <a:ln w="9525">
                <a:solidFill>
                  <a:schemeClr val="tx1"/>
                </a:solidFill>
                <a:round/>
                <a:headEnd/>
                <a:tailEnd/>
              </a:ln>
              <a:extLst/>
            </p:spPr>
            <p:txBody>
              <a:bodyPr/>
              <a:lstStyle/>
              <a:p>
                <a:pPr>
                  <a:defRPr/>
                </a:pPr>
                <a:endParaRPr lang="en-US"/>
              </a:p>
            </p:txBody>
          </p:sp>
          <p:sp>
            <p:nvSpPr>
              <p:cNvPr id="33861" name="Freeform 69"/>
              <p:cNvSpPr>
                <a:spLocks/>
              </p:cNvSpPr>
              <p:nvPr/>
            </p:nvSpPr>
            <p:spPr bwMode="auto">
              <a:xfrm rot="-5056700">
                <a:off x="420" y="3413"/>
                <a:ext cx="718" cy="706"/>
              </a:xfrm>
              <a:custGeom>
                <a:avLst/>
                <a:gdLst/>
                <a:ahLst/>
                <a:cxnLst>
                  <a:cxn ang="0">
                    <a:pos x="346" y="622"/>
                  </a:cxn>
                  <a:cxn ang="0">
                    <a:pos x="58" y="492"/>
                  </a:cxn>
                  <a:cxn ang="0">
                    <a:pos x="15" y="449"/>
                  </a:cxn>
                  <a:cxn ang="0">
                    <a:pos x="1" y="406"/>
                  </a:cxn>
                  <a:cxn ang="0">
                    <a:pos x="102" y="103"/>
                  </a:cxn>
                  <a:cxn ang="0">
                    <a:pos x="145" y="89"/>
                  </a:cxn>
                  <a:cxn ang="0">
                    <a:pos x="274" y="31"/>
                  </a:cxn>
                  <a:cxn ang="0">
                    <a:pos x="318" y="17"/>
                  </a:cxn>
                  <a:cxn ang="0">
                    <a:pos x="361" y="3"/>
                  </a:cxn>
                  <a:cxn ang="0">
                    <a:pos x="591" y="17"/>
                  </a:cxn>
                  <a:cxn ang="0">
                    <a:pos x="649" y="147"/>
                  </a:cxn>
                  <a:cxn ang="0">
                    <a:pos x="505" y="593"/>
                  </a:cxn>
                  <a:cxn ang="0">
                    <a:pos x="418" y="521"/>
                  </a:cxn>
                  <a:cxn ang="0">
                    <a:pos x="390" y="435"/>
                  </a:cxn>
                  <a:cxn ang="0">
                    <a:pos x="375" y="391"/>
                  </a:cxn>
                  <a:cxn ang="0">
                    <a:pos x="361" y="535"/>
                  </a:cxn>
                  <a:cxn ang="0">
                    <a:pos x="390" y="622"/>
                  </a:cxn>
                  <a:cxn ang="0">
                    <a:pos x="375" y="679"/>
                  </a:cxn>
                  <a:cxn ang="0">
                    <a:pos x="318" y="622"/>
                  </a:cxn>
                  <a:cxn ang="0">
                    <a:pos x="346" y="622"/>
                  </a:cxn>
                </a:cxnLst>
                <a:rect l="0" t="0" r="r" b="b"/>
                <a:pathLst>
                  <a:path w="722" h="704">
                    <a:moveTo>
                      <a:pt x="346" y="622"/>
                    </a:moveTo>
                    <a:cubicBezTo>
                      <a:pt x="242" y="586"/>
                      <a:pt x="170" y="515"/>
                      <a:pt x="58" y="492"/>
                    </a:cubicBezTo>
                    <a:cubicBezTo>
                      <a:pt x="44" y="478"/>
                      <a:pt x="26" y="466"/>
                      <a:pt x="15" y="449"/>
                    </a:cubicBezTo>
                    <a:cubicBezTo>
                      <a:pt x="7" y="436"/>
                      <a:pt x="0" y="421"/>
                      <a:pt x="1" y="406"/>
                    </a:cubicBezTo>
                    <a:cubicBezTo>
                      <a:pt x="3" y="377"/>
                      <a:pt x="31" y="126"/>
                      <a:pt x="102" y="103"/>
                    </a:cubicBezTo>
                    <a:cubicBezTo>
                      <a:pt x="116" y="98"/>
                      <a:pt x="131" y="94"/>
                      <a:pt x="145" y="89"/>
                    </a:cubicBezTo>
                    <a:cubicBezTo>
                      <a:pt x="212" y="44"/>
                      <a:pt x="174" y="64"/>
                      <a:pt x="274" y="31"/>
                    </a:cubicBezTo>
                    <a:cubicBezTo>
                      <a:pt x="289" y="26"/>
                      <a:pt x="303" y="22"/>
                      <a:pt x="318" y="17"/>
                    </a:cubicBezTo>
                    <a:cubicBezTo>
                      <a:pt x="332" y="12"/>
                      <a:pt x="361" y="3"/>
                      <a:pt x="361" y="3"/>
                    </a:cubicBezTo>
                    <a:cubicBezTo>
                      <a:pt x="438" y="8"/>
                      <a:pt x="516" y="0"/>
                      <a:pt x="591" y="17"/>
                    </a:cubicBezTo>
                    <a:cubicBezTo>
                      <a:pt x="637" y="27"/>
                      <a:pt x="649" y="147"/>
                      <a:pt x="649" y="147"/>
                    </a:cubicBezTo>
                    <a:cubicBezTo>
                      <a:pt x="638" y="421"/>
                      <a:pt x="722" y="523"/>
                      <a:pt x="505" y="593"/>
                    </a:cubicBezTo>
                    <a:cubicBezTo>
                      <a:pt x="454" y="568"/>
                      <a:pt x="441" y="573"/>
                      <a:pt x="418" y="521"/>
                    </a:cubicBezTo>
                    <a:cubicBezTo>
                      <a:pt x="406" y="493"/>
                      <a:pt x="399" y="464"/>
                      <a:pt x="390" y="435"/>
                    </a:cubicBezTo>
                    <a:cubicBezTo>
                      <a:pt x="385" y="420"/>
                      <a:pt x="375" y="391"/>
                      <a:pt x="375" y="391"/>
                    </a:cubicBezTo>
                    <a:cubicBezTo>
                      <a:pt x="331" y="457"/>
                      <a:pt x="336" y="429"/>
                      <a:pt x="361" y="535"/>
                    </a:cubicBezTo>
                    <a:cubicBezTo>
                      <a:pt x="368" y="565"/>
                      <a:pt x="390" y="622"/>
                      <a:pt x="390" y="622"/>
                    </a:cubicBezTo>
                    <a:cubicBezTo>
                      <a:pt x="385" y="641"/>
                      <a:pt x="391" y="667"/>
                      <a:pt x="375" y="679"/>
                    </a:cubicBezTo>
                    <a:cubicBezTo>
                      <a:pt x="341" y="704"/>
                      <a:pt x="314" y="635"/>
                      <a:pt x="318" y="622"/>
                    </a:cubicBezTo>
                    <a:cubicBezTo>
                      <a:pt x="321" y="613"/>
                      <a:pt x="337" y="622"/>
                      <a:pt x="346" y="622"/>
                    </a:cubicBezTo>
                    <a:close/>
                  </a:path>
                </a:pathLst>
              </a:custGeom>
              <a:solidFill>
                <a:srgbClr val="FFFF00"/>
              </a:solidFill>
              <a:ln w="9525">
                <a:solidFill>
                  <a:schemeClr val="tx1"/>
                </a:solidFill>
                <a:round/>
                <a:headEnd/>
                <a:tailEnd/>
              </a:ln>
              <a:extLst/>
            </p:spPr>
            <p:txBody>
              <a:bodyPr/>
              <a:lstStyle/>
              <a:p>
                <a:pPr>
                  <a:defRPr/>
                </a:pPr>
                <a:endParaRPr lang="en-US"/>
              </a:p>
            </p:txBody>
          </p:sp>
          <p:sp>
            <p:nvSpPr>
              <p:cNvPr id="33862" name="Freeform 70"/>
              <p:cNvSpPr>
                <a:spLocks/>
              </p:cNvSpPr>
              <p:nvPr/>
            </p:nvSpPr>
            <p:spPr bwMode="auto">
              <a:xfrm rot="4858387">
                <a:off x="1330" y="3078"/>
                <a:ext cx="718" cy="706"/>
              </a:xfrm>
              <a:custGeom>
                <a:avLst/>
                <a:gdLst/>
                <a:ahLst/>
                <a:cxnLst>
                  <a:cxn ang="0">
                    <a:pos x="346" y="622"/>
                  </a:cxn>
                  <a:cxn ang="0">
                    <a:pos x="58" y="492"/>
                  </a:cxn>
                  <a:cxn ang="0">
                    <a:pos x="15" y="449"/>
                  </a:cxn>
                  <a:cxn ang="0">
                    <a:pos x="1" y="406"/>
                  </a:cxn>
                  <a:cxn ang="0">
                    <a:pos x="102" y="103"/>
                  </a:cxn>
                  <a:cxn ang="0">
                    <a:pos x="145" y="89"/>
                  </a:cxn>
                  <a:cxn ang="0">
                    <a:pos x="274" y="31"/>
                  </a:cxn>
                  <a:cxn ang="0">
                    <a:pos x="318" y="17"/>
                  </a:cxn>
                  <a:cxn ang="0">
                    <a:pos x="361" y="3"/>
                  </a:cxn>
                  <a:cxn ang="0">
                    <a:pos x="591" y="17"/>
                  </a:cxn>
                  <a:cxn ang="0">
                    <a:pos x="649" y="147"/>
                  </a:cxn>
                  <a:cxn ang="0">
                    <a:pos x="505" y="593"/>
                  </a:cxn>
                  <a:cxn ang="0">
                    <a:pos x="418" y="521"/>
                  </a:cxn>
                  <a:cxn ang="0">
                    <a:pos x="390" y="435"/>
                  </a:cxn>
                  <a:cxn ang="0">
                    <a:pos x="375" y="391"/>
                  </a:cxn>
                  <a:cxn ang="0">
                    <a:pos x="361" y="535"/>
                  </a:cxn>
                  <a:cxn ang="0">
                    <a:pos x="390" y="622"/>
                  </a:cxn>
                  <a:cxn ang="0">
                    <a:pos x="375" y="679"/>
                  </a:cxn>
                  <a:cxn ang="0">
                    <a:pos x="318" y="622"/>
                  </a:cxn>
                  <a:cxn ang="0">
                    <a:pos x="346" y="622"/>
                  </a:cxn>
                </a:cxnLst>
                <a:rect l="0" t="0" r="r" b="b"/>
                <a:pathLst>
                  <a:path w="722" h="704">
                    <a:moveTo>
                      <a:pt x="346" y="622"/>
                    </a:moveTo>
                    <a:cubicBezTo>
                      <a:pt x="242" y="586"/>
                      <a:pt x="170" y="515"/>
                      <a:pt x="58" y="492"/>
                    </a:cubicBezTo>
                    <a:cubicBezTo>
                      <a:pt x="44" y="478"/>
                      <a:pt x="26" y="466"/>
                      <a:pt x="15" y="449"/>
                    </a:cubicBezTo>
                    <a:cubicBezTo>
                      <a:pt x="7" y="436"/>
                      <a:pt x="0" y="421"/>
                      <a:pt x="1" y="406"/>
                    </a:cubicBezTo>
                    <a:cubicBezTo>
                      <a:pt x="3" y="377"/>
                      <a:pt x="31" y="126"/>
                      <a:pt x="102" y="103"/>
                    </a:cubicBezTo>
                    <a:cubicBezTo>
                      <a:pt x="116" y="98"/>
                      <a:pt x="131" y="94"/>
                      <a:pt x="145" y="89"/>
                    </a:cubicBezTo>
                    <a:cubicBezTo>
                      <a:pt x="212" y="44"/>
                      <a:pt x="174" y="64"/>
                      <a:pt x="274" y="31"/>
                    </a:cubicBezTo>
                    <a:cubicBezTo>
                      <a:pt x="289" y="26"/>
                      <a:pt x="303" y="22"/>
                      <a:pt x="318" y="17"/>
                    </a:cubicBezTo>
                    <a:cubicBezTo>
                      <a:pt x="332" y="12"/>
                      <a:pt x="361" y="3"/>
                      <a:pt x="361" y="3"/>
                    </a:cubicBezTo>
                    <a:cubicBezTo>
                      <a:pt x="438" y="8"/>
                      <a:pt x="516" y="0"/>
                      <a:pt x="591" y="17"/>
                    </a:cubicBezTo>
                    <a:cubicBezTo>
                      <a:pt x="637" y="27"/>
                      <a:pt x="649" y="147"/>
                      <a:pt x="649" y="147"/>
                    </a:cubicBezTo>
                    <a:cubicBezTo>
                      <a:pt x="638" y="421"/>
                      <a:pt x="722" y="523"/>
                      <a:pt x="505" y="593"/>
                    </a:cubicBezTo>
                    <a:cubicBezTo>
                      <a:pt x="454" y="568"/>
                      <a:pt x="441" y="573"/>
                      <a:pt x="418" y="521"/>
                    </a:cubicBezTo>
                    <a:cubicBezTo>
                      <a:pt x="406" y="493"/>
                      <a:pt x="399" y="464"/>
                      <a:pt x="390" y="435"/>
                    </a:cubicBezTo>
                    <a:cubicBezTo>
                      <a:pt x="385" y="420"/>
                      <a:pt x="375" y="391"/>
                      <a:pt x="375" y="391"/>
                    </a:cubicBezTo>
                    <a:cubicBezTo>
                      <a:pt x="331" y="457"/>
                      <a:pt x="336" y="429"/>
                      <a:pt x="361" y="535"/>
                    </a:cubicBezTo>
                    <a:cubicBezTo>
                      <a:pt x="368" y="565"/>
                      <a:pt x="390" y="622"/>
                      <a:pt x="390" y="622"/>
                    </a:cubicBezTo>
                    <a:cubicBezTo>
                      <a:pt x="385" y="641"/>
                      <a:pt x="391" y="667"/>
                      <a:pt x="375" y="679"/>
                    </a:cubicBezTo>
                    <a:cubicBezTo>
                      <a:pt x="341" y="704"/>
                      <a:pt x="314" y="635"/>
                      <a:pt x="318" y="622"/>
                    </a:cubicBezTo>
                    <a:cubicBezTo>
                      <a:pt x="321" y="613"/>
                      <a:pt x="337" y="622"/>
                      <a:pt x="346" y="622"/>
                    </a:cubicBezTo>
                    <a:close/>
                  </a:path>
                </a:pathLst>
              </a:custGeom>
              <a:solidFill>
                <a:srgbClr val="FFFF00"/>
              </a:solidFill>
              <a:ln w="9525">
                <a:solidFill>
                  <a:schemeClr val="tx1"/>
                </a:solidFill>
                <a:round/>
                <a:headEnd/>
                <a:tailEnd/>
              </a:ln>
              <a:extLst/>
            </p:spPr>
            <p:txBody>
              <a:bodyPr/>
              <a:lstStyle/>
              <a:p>
                <a:pPr>
                  <a:defRPr/>
                </a:pPr>
                <a:endParaRPr lang="en-US"/>
              </a:p>
            </p:txBody>
          </p:sp>
          <p:sp>
            <p:nvSpPr>
              <p:cNvPr id="33863" name="Freeform 71"/>
              <p:cNvSpPr>
                <a:spLocks/>
              </p:cNvSpPr>
              <p:nvPr/>
            </p:nvSpPr>
            <p:spPr bwMode="auto">
              <a:xfrm rot="8396864">
                <a:off x="1347" y="3686"/>
                <a:ext cx="722" cy="702"/>
              </a:xfrm>
              <a:custGeom>
                <a:avLst/>
                <a:gdLst/>
                <a:ahLst/>
                <a:cxnLst>
                  <a:cxn ang="0">
                    <a:pos x="346" y="622"/>
                  </a:cxn>
                  <a:cxn ang="0">
                    <a:pos x="58" y="492"/>
                  </a:cxn>
                  <a:cxn ang="0">
                    <a:pos x="15" y="449"/>
                  </a:cxn>
                  <a:cxn ang="0">
                    <a:pos x="1" y="406"/>
                  </a:cxn>
                  <a:cxn ang="0">
                    <a:pos x="102" y="103"/>
                  </a:cxn>
                  <a:cxn ang="0">
                    <a:pos x="145" y="89"/>
                  </a:cxn>
                  <a:cxn ang="0">
                    <a:pos x="274" y="31"/>
                  </a:cxn>
                  <a:cxn ang="0">
                    <a:pos x="318" y="17"/>
                  </a:cxn>
                  <a:cxn ang="0">
                    <a:pos x="361" y="3"/>
                  </a:cxn>
                  <a:cxn ang="0">
                    <a:pos x="591" y="17"/>
                  </a:cxn>
                  <a:cxn ang="0">
                    <a:pos x="649" y="147"/>
                  </a:cxn>
                  <a:cxn ang="0">
                    <a:pos x="505" y="593"/>
                  </a:cxn>
                  <a:cxn ang="0">
                    <a:pos x="418" y="521"/>
                  </a:cxn>
                  <a:cxn ang="0">
                    <a:pos x="390" y="435"/>
                  </a:cxn>
                  <a:cxn ang="0">
                    <a:pos x="375" y="391"/>
                  </a:cxn>
                  <a:cxn ang="0">
                    <a:pos x="361" y="535"/>
                  </a:cxn>
                  <a:cxn ang="0">
                    <a:pos x="390" y="622"/>
                  </a:cxn>
                  <a:cxn ang="0">
                    <a:pos x="375" y="679"/>
                  </a:cxn>
                  <a:cxn ang="0">
                    <a:pos x="318" y="622"/>
                  </a:cxn>
                  <a:cxn ang="0">
                    <a:pos x="346" y="622"/>
                  </a:cxn>
                </a:cxnLst>
                <a:rect l="0" t="0" r="r" b="b"/>
                <a:pathLst>
                  <a:path w="722" h="704">
                    <a:moveTo>
                      <a:pt x="346" y="622"/>
                    </a:moveTo>
                    <a:cubicBezTo>
                      <a:pt x="242" y="586"/>
                      <a:pt x="170" y="515"/>
                      <a:pt x="58" y="492"/>
                    </a:cubicBezTo>
                    <a:cubicBezTo>
                      <a:pt x="44" y="478"/>
                      <a:pt x="26" y="466"/>
                      <a:pt x="15" y="449"/>
                    </a:cubicBezTo>
                    <a:cubicBezTo>
                      <a:pt x="7" y="436"/>
                      <a:pt x="0" y="421"/>
                      <a:pt x="1" y="406"/>
                    </a:cubicBezTo>
                    <a:cubicBezTo>
                      <a:pt x="3" y="377"/>
                      <a:pt x="31" y="126"/>
                      <a:pt x="102" y="103"/>
                    </a:cubicBezTo>
                    <a:cubicBezTo>
                      <a:pt x="116" y="98"/>
                      <a:pt x="131" y="94"/>
                      <a:pt x="145" y="89"/>
                    </a:cubicBezTo>
                    <a:cubicBezTo>
                      <a:pt x="212" y="44"/>
                      <a:pt x="174" y="64"/>
                      <a:pt x="274" y="31"/>
                    </a:cubicBezTo>
                    <a:cubicBezTo>
                      <a:pt x="289" y="26"/>
                      <a:pt x="303" y="22"/>
                      <a:pt x="318" y="17"/>
                    </a:cubicBezTo>
                    <a:cubicBezTo>
                      <a:pt x="332" y="12"/>
                      <a:pt x="361" y="3"/>
                      <a:pt x="361" y="3"/>
                    </a:cubicBezTo>
                    <a:cubicBezTo>
                      <a:pt x="438" y="8"/>
                      <a:pt x="516" y="0"/>
                      <a:pt x="591" y="17"/>
                    </a:cubicBezTo>
                    <a:cubicBezTo>
                      <a:pt x="637" y="27"/>
                      <a:pt x="649" y="147"/>
                      <a:pt x="649" y="147"/>
                    </a:cubicBezTo>
                    <a:cubicBezTo>
                      <a:pt x="638" y="421"/>
                      <a:pt x="722" y="523"/>
                      <a:pt x="505" y="593"/>
                    </a:cubicBezTo>
                    <a:cubicBezTo>
                      <a:pt x="454" y="568"/>
                      <a:pt x="441" y="573"/>
                      <a:pt x="418" y="521"/>
                    </a:cubicBezTo>
                    <a:cubicBezTo>
                      <a:pt x="406" y="493"/>
                      <a:pt x="399" y="464"/>
                      <a:pt x="390" y="435"/>
                    </a:cubicBezTo>
                    <a:cubicBezTo>
                      <a:pt x="385" y="420"/>
                      <a:pt x="375" y="391"/>
                      <a:pt x="375" y="391"/>
                    </a:cubicBezTo>
                    <a:cubicBezTo>
                      <a:pt x="331" y="457"/>
                      <a:pt x="336" y="429"/>
                      <a:pt x="361" y="535"/>
                    </a:cubicBezTo>
                    <a:cubicBezTo>
                      <a:pt x="368" y="565"/>
                      <a:pt x="390" y="622"/>
                      <a:pt x="390" y="622"/>
                    </a:cubicBezTo>
                    <a:cubicBezTo>
                      <a:pt x="385" y="641"/>
                      <a:pt x="391" y="667"/>
                      <a:pt x="375" y="679"/>
                    </a:cubicBezTo>
                    <a:cubicBezTo>
                      <a:pt x="341" y="704"/>
                      <a:pt x="314" y="635"/>
                      <a:pt x="318" y="622"/>
                    </a:cubicBezTo>
                    <a:cubicBezTo>
                      <a:pt x="321" y="613"/>
                      <a:pt x="337" y="622"/>
                      <a:pt x="346" y="622"/>
                    </a:cubicBezTo>
                    <a:close/>
                  </a:path>
                </a:pathLst>
              </a:custGeom>
              <a:solidFill>
                <a:srgbClr val="FFFF00"/>
              </a:solidFill>
              <a:ln w="9525">
                <a:solidFill>
                  <a:schemeClr val="tx1"/>
                </a:solidFill>
                <a:round/>
                <a:headEnd/>
                <a:tailEnd/>
              </a:ln>
              <a:extLst/>
            </p:spPr>
            <p:txBody>
              <a:bodyPr/>
              <a:lstStyle/>
              <a:p>
                <a:pPr>
                  <a:defRPr/>
                </a:pPr>
                <a:endParaRPr lang="en-US"/>
              </a:p>
            </p:txBody>
          </p:sp>
          <p:sp>
            <p:nvSpPr>
              <p:cNvPr id="33864" name="Freeform 72"/>
              <p:cNvSpPr>
                <a:spLocks/>
              </p:cNvSpPr>
              <p:nvPr/>
            </p:nvSpPr>
            <p:spPr bwMode="auto">
              <a:xfrm rot="13056079">
                <a:off x="807" y="3881"/>
                <a:ext cx="722" cy="702"/>
              </a:xfrm>
              <a:custGeom>
                <a:avLst/>
                <a:gdLst/>
                <a:ahLst/>
                <a:cxnLst>
                  <a:cxn ang="0">
                    <a:pos x="346" y="622"/>
                  </a:cxn>
                  <a:cxn ang="0">
                    <a:pos x="58" y="492"/>
                  </a:cxn>
                  <a:cxn ang="0">
                    <a:pos x="15" y="449"/>
                  </a:cxn>
                  <a:cxn ang="0">
                    <a:pos x="1" y="406"/>
                  </a:cxn>
                  <a:cxn ang="0">
                    <a:pos x="102" y="103"/>
                  </a:cxn>
                  <a:cxn ang="0">
                    <a:pos x="145" y="89"/>
                  </a:cxn>
                  <a:cxn ang="0">
                    <a:pos x="274" y="31"/>
                  </a:cxn>
                  <a:cxn ang="0">
                    <a:pos x="318" y="17"/>
                  </a:cxn>
                  <a:cxn ang="0">
                    <a:pos x="361" y="3"/>
                  </a:cxn>
                  <a:cxn ang="0">
                    <a:pos x="591" y="17"/>
                  </a:cxn>
                  <a:cxn ang="0">
                    <a:pos x="649" y="147"/>
                  </a:cxn>
                  <a:cxn ang="0">
                    <a:pos x="505" y="593"/>
                  </a:cxn>
                  <a:cxn ang="0">
                    <a:pos x="418" y="521"/>
                  </a:cxn>
                  <a:cxn ang="0">
                    <a:pos x="390" y="435"/>
                  </a:cxn>
                  <a:cxn ang="0">
                    <a:pos x="375" y="391"/>
                  </a:cxn>
                  <a:cxn ang="0">
                    <a:pos x="361" y="535"/>
                  </a:cxn>
                  <a:cxn ang="0">
                    <a:pos x="390" y="622"/>
                  </a:cxn>
                  <a:cxn ang="0">
                    <a:pos x="375" y="679"/>
                  </a:cxn>
                  <a:cxn ang="0">
                    <a:pos x="318" y="622"/>
                  </a:cxn>
                  <a:cxn ang="0">
                    <a:pos x="346" y="622"/>
                  </a:cxn>
                </a:cxnLst>
                <a:rect l="0" t="0" r="r" b="b"/>
                <a:pathLst>
                  <a:path w="722" h="704">
                    <a:moveTo>
                      <a:pt x="346" y="622"/>
                    </a:moveTo>
                    <a:cubicBezTo>
                      <a:pt x="242" y="586"/>
                      <a:pt x="170" y="515"/>
                      <a:pt x="58" y="492"/>
                    </a:cubicBezTo>
                    <a:cubicBezTo>
                      <a:pt x="44" y="478"/>
                      <a:pt x="26" y="466"/>
                      <a:pt x="15" y="449"/>
                    </a:cubicBezTo>
                    <a:cubicBezTo>
                      <a:pt x="7" y="436"/>
                      <a:pt x="0" y="421"/>
                      <a:pt x="1" y="406"/>
                    </a:cubicBezTo>
                    <a:cubicBezTo>
                      <a:pt x="3" y="377"/>
                      <a:pt x="31" y="126"/>
                      <a:pt x="102" y="103"/>
                    </a:cubicBezTo>
                    <a:cubicBezTo>
                      <a:pt x="116" y="98"/>
                      <a:pt x="131" y="94"/>
                      <a:pt x="145" y="89"/>
                    </a:cubicBezTo>
                    <a:cubicBezTo>
                      <a:pt x="212" y="44"/>
                      <a:pt x="174" y="64"/>
                      <a:pt x="274" y="31"/>
                    </a:cubicBezTo>
                    <a:cubicBezTo>
                      <a:pt x="289" y="26"/>
                      <a:pt x="303" y="22"/>
                      <a:pt x="318" y="17"/>
                    </a:cubicBezTo>
                    <a:cubicBezTo>
                      <a:pt x="332" y="12"/>
                      <a:pt x="361" y="3"/>
                      <a:pt x="361" y="3"/>
                    </a:cubicBezTo>
                    <a:cubicBezTo>
                      <a:pt x="438" y="8"/>
                      <a:pt x="516" y="0"/>
                      <a:pt x="591" y="17"/>
                    </a:cubicBezTo>
                    <a:cubicBezTo>
                      <a:pt x="637" y="27"/>
                      <a:pt x="649" y="147"/>
                      <a:pt x="649" y="147"/>
                    </a:cubicBezTo>
                    <a:cubicBezTo>
                      <a:pt x="638" y="421"/>
                      <a:pt x="722" y="523"/>
                      <a:pt x="505" y="593"/>
                    </a:cubicBezTo>
                    <a:cubicBezTo>
                      <a:pt x="454" y="568"/>
                      <a:pt x="441" y="573"/>
                      <a:pt x="418" y="521"/>
                    </a:cubicBezTo>
                    <a:cubicBezTo>
                      <a:pt x="406" y="493"/>
                      <a:pt x="399" y="464"/>
                      <a:pt x="390" y="435"/>
                    </a:cubicBezTo>
                    <a:cubicBezTo>
                      <a:pt x="385" y="420"/>
                      <a:pt x="375" y="391"/>
                      <a:pt x="375" y="391"/>
                    </a:cubicBezTo>
                    <a:cubicBezTo>
                      <a:pt x="331" y="457"/>
                      <a:pt x="336" y="429"/>
                      <a:pt x="361" y="535"/>
                    </a:cubicBezTo>
                    <a:cubicBezTo>
                      <a:pt x="368" y="565"/>
                      <a:pt x="390" y="622"/>
                      <a:pt x="390" y="622"/>
                    </a:cubicBezTo>
                    <a:cubicBezTo>
                      <a:pt x="385" y="641"/>
                      <a:pt x="391" y="667"/>
                      <a:pt x="375" y="679"/>
                    </a:cubicBezTo>
                    <a:cubicBezTo>
                      <a:pt x="341" y="704"/>
                      <a:pt x="314" y="635"/>
                      <a:pt x="318" y="622"/>
                    </a:cubicBezTo>
                    <a:cubicBezTo>
                      <a:pt x="321" y="613"/>
                      <a:pt x="337" y="622"/>
                      <a:pt x="346" y="622"/>
                    </a:cubicBezTo>
                    <a:close/>
                  </a:path>
                </a:pathLst>
              </a:custGeom>
              <a:solidFill>
                <a:srgbClr val="FFFF00"/>
              </a:solidFill>
              <a:ln w="9525">
                <a:solidFill>
                  <a:schemeClr val="tx1"/>
                </a:solidFill>
                <a:round/>
                <a:headEnd/>
                <a:tailEnd/>
              </a:ln>
              <a:extLst/>
            </p:spPr>
            <p:txBody>
              <a:bodyPr/>
              <a:lstStyle/>
              <a:p>
                <a:pPr>
                  <a:defRPr/>
                </a:pPr>
                <a:endParaRPr lang="en-US"/>
              </a:p>
            </p:txBody>
          </p:sp>
        </p:grpSp>
        <p:sp>
          <p:nvSpPr>
            <p:cNvPr id="33865" name="Freeform 73"/>
            <p:cNvSpPr>
              <a:spLocks/>
            </p:cNvSpPr>
            <p:nvPr/>
          </p:nvSpPr>
          <p:spPr bwMode="auto">
            <a:xfrm>
              <a:off x="4224" y="1239"/>
              <a:ext cx="383" cy="334"/>
            </a:xfrm>
            <a:custGeom>
              <a:avLst/>
              <a:gdLst/>
              <a:ahLst/>
              <a:cxnLst>
                <a:cxn ang="0">
                  <a:pos x="216" y="44"/>
                </a:cxn>
                <a:cxn ang="0">
                  <a:pos x="86" y="44"/>
                </a:cxn>
                <a:cxn ang="0">
                  <a:pos x="43" y="59"/>
                </a:cxn>
                <a:cxn ang="0">
                  <a:pos x="0" y="145"/>
                </a:cxn>
                <a:cxn ang="0">
                  <a:pos x="201" y="361"/>
                </a:cxn>
                <a:cxn ang="0">
                  <a:pos x="331" y="275"/>
                </a:cxn>
                <a:cxn ang="0">
                  <a:pos x="316" y="102"/>
                </a:cxn>
                <a:cxn ang="0">
                  <a:pos x="216" y="44"/>
                </a:cxn>
              </a:cxnLst>
              <a:rect l="0" t="0" r="r" b="b"/>
              <a:pathLst>
                <a:path w="332" h="361">
                  <a:moveTo>
                    <a:pt x="216" y="44"/>
                  </a:moveTo>
                  <a:cubicBezTo>
                    <a:pt x="147" y="0"/>
                    <a:pt x="188" y="10"/>
                    <a:pt x="86" y="44"/>
                  </a:cubicBezTo>
                  <a:cubicBezTo>
                    <a:pt x="72" y="49"/>
                    <a:pt x="43" y="59"/>
                    <a:pt x="43" y="59"/>
                  </a:cubicBezTo>
                  <a:cubicBezTo>
                    <a:pt x="28" y="82"/>
                    <a:pt x="0" y="114"/>
                    <a:pt x="0" y="145"/>
                  </a:cubicBezTo>
                  <a:cubicBezTo>
                    <a:pt x="0" y="256"/>
                    <a:pt x="108" y="331"/>
                    <a:pt x="201" y="361"/>
                  </a:cubicBezTo>
                  <a:cubicBezTo>
                    <a:pt x="268" y="345"/>
                    <a:pt x="292" y="332"/>
                    <a:pt x="331" y="275"/>
                  </a:cubicBezTo>
                  <a:cubicBezTo>
                    <a:pt x="326" y="217"/>
                    <a:pt x="332" y="158"/>
                    <a:pt x="316" y="102"/>
                  </a:cubicBezTo>
                  <a:cubicBezTo>
                    <a:pt x="307" y="70"/>
                    <a:pt x="237" y="67"/>
                    <a:pt x="216" y="44"/>
                  </a:cubicBezTo>
                  <a:close/>
                </a:path>
              </a:pathLst>
            </a:custGeom>
            <a:solidFill>
              <a:srgbClr val="FFFF00"/>
            </a:solidFill>
            <a:ln w="9525">
              <a:solidFill>
                <a:schemeClr val="tx1"/>
              </a:solidFill>
              <a:round/>
              <a:headEnd/>
              <a:tailEnd/>
            </a:ln>
            <a:extLst/>
          </p:spPr>
          <p:txBody>
            <a:bodyPr/>
            <a:lstStyle/>
            <a:p>
              <a:pPr>
                <a:defRPr/>
              </a:pPr>
              <a:endParaRPr lang="en-US"/>
            </a:p>
          </p:txBody>
        </p:sp>
      </p:grpSp>
      <p:grpSp>
        <p:nvGrpSpPr>
          <p:cNvPr id="33866" name="Group 74"/>
          <p:cNvGrpSpPr>
            <a:grpSpLocks/>
          </p:cNvGrpSpPr>
          <p:nvPr/>
        </p:nvGrpSpPr>
        <p:grpSpPr bwMode="auto">
          <a:xfrm>
            <a:off x="814388" y="1576388"/>
            <a:ext cx="538162" cy="476250"/>
            <a:chOff x="403" y="2880"/>
            <a:chExt cx="1663" cy="1712"/>
          </a:xfrm>
        </p:grpSpPr>
        <p:sp>
          <p:nvSpPr>
            <p:cNvPr id="33867" name="Freeform 75"/>
            <p:cNvSpPr>
              <a:spLocks/>
            </p:cNvSpPr>
            <p:nvPr/>
          </p:nvSpPr>
          <p:spPr bwMode="auto">
            <a:xfrm>
              <a:off x="403" y="3325"/>
              <a:ext cx="702" cy="902"/>
            </a:xfrm>
            <a:custGeom>
              <a:avLst/>
              <a:gdLst/>
              <a:ahLst/>
              <a:cxnLst>
                <a:cxn ang="0">
                  <a:pos x="0" y="0"/>
                </a:cxn>
                <a:cxn ang="0">
                  <a:pos x="245" y="375"/>
                </a:cxn>
                <a:cxn ang="0">
                  <a:pos x="317" y="461"/>
                </a:cxn>
                <a:cxn ang="0">
                  <a:pos x="701" y="898"/>
                </a:cxn>
              </a:cxnLst>
              <a:rect l="0" t="0" r="r" b="b"/>
              <a:pathLst>
                <a:path w="701" h="898">
                  <a:moveTo>
                    <a:pt x="0" y="0"/>
                  </a:moveTo>
                  <a:cubicBezTo>
                    <a:pt x="75" y="113"/>
                    <a:pt x="134" y="300"/>
                    <a:pt x="245" y="375"/>
                  </a:cubicBezTo>
                  <a:cubicBezTo>
                    <a:pt x="267" y="443"/>
                    <a:pt x="270" y="414"/>
                    <a:pt x="317" y="461"/>
                  </a:cubicBezTo>
                  <a:lnTo>
                    <a:pt x="701" y="898"/>
                  </a:lnTo>
                </a:path>
              </a:pathLst>
            </a:custGeom>
            <a:solidFill>
              <a:srgbClr val="FFFF00"/>
            </a:solidFill>
            <a:ln w="9525">
              <a:solidFill>
                <a:schemeClr val="tx1"/>
              </a:solidFill>
              <a:round/>
              <a:headEnd/>
              <a:tailEnd/>
            </a:ln>
            <a:extLst/>
          </p:spPr>
          <p:txBody>
            <a:bodyPr/>
            <a:lstStyle/>
            <a:p>
              <a:pPr>
                <a:defRPr/>
              </a:pPr>
              <a:endParaRPr lang="en-US"/>
            </a:p>
          </p:txBody>
        </p:sp>
        <p:sp>
          <p:nvSpPr>
            <p:cNvPr id="33868" name="Freeform 76"/>
            <p:cNvSpPr>
              <a:spLocks/>
            </p:cNvSpPr>
            <p:nvPr/>
          </p:nvSpPr>
          <p:spPr bwMode="auto">
            <a:xfrm>
              <a:off x="766" y="2880"/>
              <a:ext cx="726" cy="702"/>
            </a:xfrm>
            <a:custGeom>
              <a:avLst/>
              <a:gdLst/>
              <a:ahLst/>
              <a:cxnLst>
                <a:cxn ang="0">
                  <a:pos x="346" y="622"/>
                </a:cxn>
                <a:cxn ang="0">
                  <a:pos x="58" y="492"/>
                </a:cxn>
                <a:cxn ang="0">
                  <a:pos x="15" y="449"/>
                </a:cxn>
                <a:cxn ang="0">
                  <a:pos x="1" y="406"/>
                </a:cxn>
                <a:cxn ang="0">
                  <a:pos x="102" y="103"/>
                </a:cxn>
                <a:cxn ang="0">
                  <a:pos x="145" y="89"/>
                </a:cxn>
                <a:cxn ang="0">
                  <a:pos x="274" y="31"/>
                </a:cxn>
                <a:cxn ang="0">
                  <a:pos x="318" y="17"/>
                </a:cxn>
                <a:cxn ang="0">
                  <a:pos x="361" y="3"/>
                </a:cxn>
                <a:cxn ang="0">
                  <a:pos x="591" y="17"/>
                </a:cxn>
                <a:cxn ang="0">
                  <a:pos x="649" y="147"/>
                </a:cxn>
                <a:cxn ang="0">
                  <a:pos x="505" y="593"/>
                </a:cxn>
                <a:cxn ang="0">
                  <a:pos x="418" y="521"/>
                </a:cxn>
                <a:cxn ang="0">
                  <a:pos x="390" y="435"/>
                </a:cxn>
                <a:cxn ang="0">
                  <a:pos x="375" y="391"/>
                </a:cxn>
                <a:cxn ang="0">
                  <a:pos x="361" y="535"/>
                </a:cxn>
                <a:cxn ang="0">
                  <a:pos x="390" y="622"/>
                </a:cxn>
                <a:cxn ang="0">
                  <a:pos x="375" y="679"/>
                </a:cxn>
                <a:cxn ang="0">
                  <a:pos x="318" y="622"/>
                </a:cxn>
                <a:cxn ang="0">
                  <a:pos x="346" y="622"/>
                </a:cxn>
              </a:cxnLst>
              <a:rect l="0" t="0" r="r" b="b"/>
              <a:pathLst>
                <a:path w="722" h="704">
                  <a:moveTo>
                    <a:pt x="346" y="622"/>
                  </a:moveTo>
                  <a:cubicBezTo>
                    <a:pt x="242" y="586"/>
                    <a:pt x="170" y="515"/>
                    <a:pt x="58" y="492"/>
                  </a:cubicBezTo>
                  <a:cubicBezTo>
                    <a:pt x="44" y="478"/>
                    <a:pt x="26" y="466"/>
                    <a:pt x="15" y="449"/>
                  </a:cubicBezTo>
                  <a:cubicBezTo>
                    <a:pt x="7" y="436"/>
                    <a:pt x="0" y="421"/>
                    <a:pt x="1" y="406"/>
                  </a:cubicBezTo>
                  <a:cubicBezTo>
                    <a:pt x="3" y="377"/>
                    <a:pt x="31" y="126"/>
                    <a:pt x="102" y="103"/>
                  </a:cubicBezTo>
                  <a:cubicBezTo>
                    <a:pt x="116" y="98"/>
                    <a:pt x="131" y="94"/>
                    <a:pt x="145" y="89"/>
                  </a:cubicBezTo>
                  <a:cubicBezTo>
                    <a:pt x="212" y="44"/>
                    <a:pt x="174" y="64"/>
                    <a:pt x="274" y="31"/>
                  </a:cubicBezTo>
                  <a:cubicBezTo>
                    <a:pt x="289" y="26"/>
                    <a:pt x="303" y="22"/>
                    <a:pt x="318" y="17"/>
                  </a:cubicBezTo>
                  <a:cubicBezTo>
                    <a:pt x="332" y="12"/>
                    <a:pt x="361" y="3"/>
                    <a:pt x="361" y="3"/>
                  </a:cubicBezTo>
                  <a:cubicBezTo>
                    <a:pt x="438" y="8"/>
                    <a:pt x="516" y="0"/>
                    <a:pt x="591" y="17"/>
                  </a:cubicBezTo>
                  <a:cubicBezTo>
                    <a:pt x="637" y="27"/>
                    <a:pt x="649" y="147"/>
                    <a:pt x="649" y="147"/>
                  </a:cubicBezTo>
                  <a:cubicBezTo>
                    <a:pt x="638" y="421"/>
                    <a:pt x="722" y="523"/>
                    <a:pt x="505" y="593"/>
                  </a:cubicBezTo>
                  <a:cubicBezTo>
                    <a:pt x="454" y="568"/>
                    <a:pt x="441" y="573"/>
                    <a:pt x="418" y="521"/>
                  </a:cubicBezTo>
                  <a:cubicBezTo>
                    <a:pt x="406" y="493"/>
                    <a:pt x="399" y="464"/>
                    <a:pt x="390" y="435"/>
                  </a:cubicBezTo>
                  <a:cubicBezTo>
                    <a:pt x="385" y="420"/>
                    <a:pt x="375" y="391"/>
                    <a:pt x="375" y="391"/>
                  </a:cubicBezTo>
                  <a:cubicBezTo>
                    <a:pt x="331" y="457"/>
                    <a:pt x="336" y="429"/>
                    <a:pt x="361" y="535"/>
                  </a:cubicBezTo>
                  <a:cubicBezTo>
                    <a:pt x="368" y="565"/>
                    <a:pt x="390" y="622"/>
                    <a:pt x="390" y="622"/>
                  </a:cubicBezTo>
                  <a:cubicBezTo>
                    <a:pt x="385" y="641"/>
                    <a:pt x="391" y="667"/>
                    <a:pt x="375" y="679"/>
                  </a:cubicBezTo>
                  <a:cubicBezTo>
                    <a:pt x="341" y="704"/>
                    <a:pt x="314" y="635"/>
                    <a:pt x="318" y="622"/>
                  </a:cubicBezTo>
                  <a:cubicBezTo>
                    <a:pt x="321" y="613"/>
                    <a:pt x="337" y="622"/>
                    <a:pt x="346" y="622"/>
                  </a:cubicBezTo>
                  <a:close/>
                </a:path>
              </a:pathLst>
            </a:custGeom>
            <a:solidFill>
              <a:srgbClr val="FFFF00"/>
            </a:solidFill>
            <a:ln w="9525">
              <a:solidFill>
                <a:schemeClr val="tx1"/>
              </a:solidFill>
              <a:round/>
              <a:headEnd/>
              <a:tailEnd/>
            </a:ln>
            <a:extLst/>
          </p:spPr>
          <p:txBody>
            <a:bodyPr/>
            <a:lstStyle/>
            <a:p>
              <a:pPr>
                <a:defRPr/>
              </a:pPr>
              <a:endParaRPr lang="en-US"/>
            </a:p>
          </p:txBody>
        </p:sp>
        <p:sp>
          <p:nvSpPr>
            <p:cNvPr id="33869" name="Freeform 77"/>
            <p:cNvSpPr>
              <a:spLocks/>
            </p:cNvSpPr>
            <p:nvPr/>
          </p:nvSpPr>
          <p:spPr bwMode="auto">
            <a:xfrm rot="-5056700">
              <a:off x="424" y="3419"/>
              <a:ext cx="719" cy="702"/>
            </a:xfrm>
            <a:custGeom>
              <a:avLst/>
              <a:gdLst/>
              <a:ahLst/>
              <a:cxnLst>
                <a:cxn ang="0">
                  <a:pos x="346" y="622"/>
                </a:cxn>
                <a:cxn ang="0">
                  <a:pos x="58" y="492"/>
                </a:cxn>
                <a:cxn ang="0">
                  <a:pos x="15" y="449"/>
                </a:cxn>
                <a:cxn ang="0">
                  <a:pos x="1" y="406"/>
                </a:cxn>
                <a:cxn ang="0">
                  <a:pos x="102" y="103"/>
                </a:cxn>
                <a:cxn ang="0">
                  <a:pos x="145" y="89"/>
                </a:cxn>
                <a:cxn ang="0">
                  <a:pos x="274" y="31"/>
                </a:cxn>
                <a:cxn ang="0">
                  <a:pos x="318" y="17"/>
                </a:cxn>
                <a:cxn ang="0">
                  <a:pos x="361" y="3"/>
                </a:cxn>
                <a:cxn ang="0">
                  <a:pos x="591" y="17"/>
                </a:cxn>
                <a:cxn ang="0">
                  <a:pos x="649" y="147"/>
                </a:cxn>
                <a:cxn ang="0">
                  <a:pos x="505" y="593"/>
                </a:cxn>
                <a:cxn ang="0">
                  <a:pos x="418" y="521"/>
                </a:cxn>
                <a:cxn ang="0">
                  <a:pos x="390" y="435"/>
                </a:cxn>
                <a:cxn ang="0">
                  <a:pos x="375" y="391"/>
                </a:cxn>
                <a:cxn ang="0">
                  <a:pos x="361" y="535"/>
                </a:cxn>
                <a:cxn ang="0">
                  <a:pos x="390" y="622"/>
                </a:cxn>
                <a:cxn ang="0">
                  <a:pos x="375" y="679"/>
                </a:cxn>
                <a:cxn ang="0">
                  <a:pos x="318" y="622"/>
                </a:cxn>
                <a:cxn ang="0">
                  <a:pos x="346" y="622"/>
                </a:cxn>
              </a:cxnLst>
              <a:rect l="0" t="0" r="r" b="b"/>
              <a:pathLst>
                <a:path w="722" h="704">
                  <a:moveTo>
                    <a:pt x="346" y="622"/>
                  </a:moveTo>
                  <a:cubicBezTo>
                    <a:pt x="242" y="586"/>
                    <a:pt x="170" y="515"/>
                    <a:pt x="58" y="492"/>
                  </a:cubicBezTo>
                  <a:cubicBezTo>
                    <a:pt x="44" y="478"/>
                    <a:pt x="26" y="466"/>
                    <a:pt x="15" y="449"/>
                  </a:cubicBezTo>
                  <a:cubicBezTo>
                    <a:pt x="7" y="436"/>
                    <a:pt x="0" y="421"/>
                    <a:pt x="1" y="406"/>
                  </a:cubicBezTo>
                  <a:cubicBezTo>
                    <a:pt x="3" y="377"/>
                    <a:pt x="31" y="126"/>
                    <a:pt x="102" y="103"/>
                  </a:cubicBezTo>
                  <a:cubicBezTo>
                    <a:pt x="116" y="98"/>
                    <a:pt x="131" y="94"/>
                    <a:pt x="145" y="89"/>
                  </a:cubicBezTo>
                  <a:cubicBezTo>
                    <a:pt x="212" y="44"/>
                    <a:pt x="174" y="64"/>
                    <a:pt x="274" y="31"/>
                  </a:cubicBezTo>
                  <a:cubicBezTo>
                    <a:pt x="289" y="26"/>
                    <a:pt x="303" y="22"/>
                    <a:pt x="318" y="17"/>
                  </a:cubicBezTo>
                  <a:cubicBezTo>
                    <a:pt x="332" y="12"/>
                    <a:pt x="361" y="3"/>
                    <a:pt x="361" y="3"/>
                  </a:cubicBezTo>
                  <a:cubicBezTo>
                    <a:pt x="438" y="8"/>
                    <a:pt x="516" y="0"/>
                    <a:pt x="591" y="17"/>
                  </a:cubicBezTo>
                  <a:cubicBezTo>
                    <a:pt x="637" y="27"/>
                    <a:pt x="649" y="147"/>
                    <a:pt x="649" y="147"/>
                  </a:cubicBezTo>
                  <a:cubicBezTo>
                    <a:pt x="638" y="421"/>
                    <a:pt x="722" y="523"/>
                    <a:pt x="505" y="593"/>
                  </a:cubicBezTo>
                  <a:cubicBezTo>
                    <a:pt x="454" y="568"/>
                    <a:pt x="441" y="573"/>
                    <a:pt x="418" y="521"/>
                  </a:cubicBezTo>
                  <a:cubicBezTo>
                    <a:pt x="406" y="493"/>
                    <a:pt x="399" y="464"/>
                    <a:pt x="390" y="435"/>
                  </a:cubicBezTo>
                  <a:cubicBezTo>
                    <a:pt x="385" y="420"/>
                    <a:pt x="375" y="391"/>
                    <a:pt x="375" y="391"/>
                  </a:cubicBezTo>
                  <a:cubicBezTo>
                    <a:pt x="331" y="457"/>
                    <a:pt x="336" y="429"/>
                    <a:pt x="361" y="535"/>
                  </a:cubicBezTo>
                  <a:cubicBezTo>
                    <a:pt x="368" y="565"/>
                    <a:pt x="390" y="622"/>
                    <a:pt x="390" y="622"/>
                  </a:cubicBezTo>
                  <a:cubicBezTo>
                    <a:pt x="385" y="641"/>
                    <a:pt x="391" y="667"/>
                    <a:pt x="375" y="679"/>
                  </a:cubicBezTo>
                  <a:cubicBezTo>
                    <a:pt x="341" y="704"/>
                    <a:pt x="314" y="635"/>
                    <a:pt x="318" y="622"/>
                  </a:cubicBezTo>
                  <a:cubicBezTo>
                    <a:pt x="321" y="613"/>
                    <a:pt x="337" y="622"/>
                    <a:pt x="346" y="622"/>
                  </a:cubicBezTo>
                  <a:close/>
                </a:path>
              </a:pathLst>
            </a:custGeom>
            <a:solidFill>
              <a:srgbClr val="FFFF00"/>
            </a:solidFill>
            <a:ln w="9525">
              <a:solidFill>
                <a:schemeClr val="tx1"/>
              </a:solidFill>
              <a:round/>
              <a:headEnd/>
              <a:tailEnd/>
            </a:ln>
            <a:extLst/>
          </p:spPr>
          <p:txBody>
            <a:bodyPr/>
            <a:lstStyle/>
            <a:p>
              <a:pPr>
                <a:defRPr/>
              </a:pPr>
              <a:endParaRPr lang="en-US"/>
            </a:p>
          </p:txBody>
        </p:sp>
        <p:sp>
          <p:nvSpPr>
            <p:cNvPr id="33870" name="Freeform 78"/>
            <p:cNvSpPr>
              <a:spLocks/>
            </p:cNvSpPr>
            <p:nvPr/>
          </p:nvSpPr>
          <p:spPr bwMode="auto">
            <a:xfrm rot="4858387">
              <a:off x="1336" y="3083"/>
              <a:ext cx="719" cy="702"/>
            </a:xfrm>
            <a:custGeom>
              <a:avLst/>
              <a:gdLst/>
              <a:ahLst/>
              <a:cxnLst>
                <a:cxn ang="0">
                  <a:pos x="346" y="622"/>
                </a:cxn>
                <a:cxn ang="0">
                  <a:pos x="58" y="492"/>
                </a:cxn>
                <a:cxn ang="0">
                  <a:pos x="15" y="449"/>
                </a:cxn>
                <a:cxn ang="0">
                  <a:pos x="1" y="406"/>
                </a:cxn>
                <a:cxn ang="0">
                  <a:pos x="102" y="103"/>
                </a:cxn>
                <a:cxn ang="0">
                  <a:pos x="145" y="89"/>
                </a:cxn>
                <a:cxn ang="0">
                  <a:pos x="274" y="31"/>
                </a:cxn>
                <a:cxn ang="0">
                  <a:pos x="318" y="17"/>
                </a:cxn>
                <a:cxn ang="0">
                  <a:pos x="361" y="3"/>
                </a:cxn>
                <a:cxn ang="0">
                  <a:pos x="591" y="17"/>
                </a:cxn>
                <a:cxn ang="0">
                  <a:pos x="649" y="147"/>
                </a:cxn>
                <a:cxn ang="0">
                  <a:pos x="505" y="593"/>
                </a:cxn>
                <a:cxn ang="0">
                  <a:pos x="418" y="521"/>
                </a:cxn>
                <a:cxn ang="0">
                  <a:pos x="390" y="435"/>
                </a:cxn>
                <a:cxn ang="0">
                  <a:pos x="375" y="391"/>
                </a:cxn>
                <a:cxn ang="0">
                  <a:pos x="361" y="535"/>
                </a:cxn>
                <a:cxn ang="0">
                  <a:pos x="390" y="622"/>
                </a:cxn>
                <a:cxn ang="0">
                  <a:pos x="375" y="679"/>
                </a:cxn>
                <a:cxn ang="0">
                  <a:pos x="318" y="622"/>
                </a:cxn>
                <a:cxn ang="0">
                  <a:pos x="346" y="622"/>
                </a:cxn>
              </a:cxnLst>
              <a:rect l="0" t="0" r="r" b="b"/>
              <a:pathLst>
                <a:path w="722" h="704">
                  <a:moveTo>
                    <a:pt x="346" y="622"/>
                  </a:moveTo>
                  <a:cubicBezTo>
                    <a:pt x="242" y="586"/>
                    <a:pt x="170" y="515"/>
                    <a:pt x="58" y="492"/>
                  </a:cubicBezTo>
                  <a:cubicBezTo>
                    <a:pt x="44" y="478"/>
                    <a:pt x="26" y="466"/>
                    <a:pt x="15" y="449"/>
                  </a:cubicBezTo>
                  <a:cubicBezTo>
                    <a:pt x="7" y="436"/>
                    <a:pt x="0" y="421"/>
                    <a:pt x="1" y="406"/>
                  </a:cubicBezTo>
                  <a:cubicBezTo>
                    <a:pt x="3" y="377"/>
                    <a:pt x="31" y="126"/>
                    <a:pt x="102" y="103"/>
                  </a:cubicBezTo>
                  <a:cubicBezTo>
                    <a:pt x="116" y="98"/>
                    <a:pt x="131" y="94"/>
                    <a:pt x="145" y="89"/>
                  </a:cubicBezTo>
                  <a:cubicBezTo>
                    <a:pt x="212" y="44"/>
                    <a:pt x="174" y="64"/>
                    <a:pt x="274" y="31"/>
                  </a:cubicBezTo>
                  <a:cubicBezTo>
                    <a:pt x="289" y="26"/>
                    <a:pt x="303" y="22"/>
                    <a:pt x="318" y="17"/>
                  </a:cubicBezTo>
                  <a:cubicBezTo>
                    <a:pt x="332" y="12"/>
                    <a:pt x="361" y="3"/>
                    <a:pt x="361" y="3"/>
                  </a:cubicBezTo>
                  <a:cubicBezTo>
                    <a:pt x="438" y="8"/>
                    <a:pt x="516" y="0"/>
                    <a:pt x="591" y="17"/>
                  </a:cubicBezTo>
                  <a:cubicBezTo>
                    <a:pt x="637" y="27"/>
                    <a:pt x="649" y="147"/>
                    <a:pt x="649" y="147"/>
                  </a:cubicBezTo>
                  <a:cubicBezTo>
                    <a:pt x="638" y="421"/>
                    <a:pt x="722" y="523"/>
                    <a:pt x="505" y="593"/>
                  </a:cubicBezTo>
                  <a:cubicBezTo>
                    <a:pt x="454" y="568"/>
                    <a:pt x="441" y="573"/>
                    <a:pt x="418" y="521"/>
                  </a:cubicBezTo>
                  <a:cubicBezTo>
                    <a:pt x="406" y="493"/>
                    <a:pt x="399" y="464"/>
                    <a:pt x="390" y="435"/>
                  </a:cubicBezTo>
                  <a:cubicBezTo>
                    <a:pt x="385" y="420"/>
                    <a:pt x="375" y="391"/>
                    <a:pt x="375" y="391"/>
                  </a:cubicBezTo>
                  <a:cubicBezTo>
                    <a:pt x="331" y="457"/>
                    <a:pt x="336" y="429"/>
                    <a:pt x="361" y="535"/>
                  </a:cubicBezTo>
                  <a:cubicBezTo>
                    <a:pt x="368" y="565"/>
                    <a:pt x="390" y="622"/>
                    <a:pt x="390" y="622"/>
                  </a:cubicBezTo>
                  <a:cubicBezTo>
                    <a:pt x="385" y="641"/>
                    <a:pt x="391" y="667"/>
                    <a:pt x="375" y="679"/>
                  </a:cubicBezTo>
                  <a:cubicBezTo>
                    <a:pt x="341" y="704"/>
                    <a:pt x="314" y="635"/>
                    <a:pt x="318" y="622"/>
                  </a:cubicBezTo>
                  <a:cubicBezTo>
                    <a:pt x="321" y="613"/>
                    <a:pt x="337" y="622"/>
                    <a:pt x="346" y="622"/>
                  </a:cubicBezTo>
                  <a:close/>
                </a:path>
              </a:pathLst>
            </a:custGeom>
            <a:solidFill>
              <a:srgbClr val="FFFF00"/>
            </a:solidFill>
            <a:ln w="9525">
              <a:solidFill>
                <a:schemeClr val="tx1"/>
              </a:solidFill>
              <a:round/>
              <a:headEnd/>
              <a:tailEnd/>
            </a:ln>
            <a:extLst/>
          </p:spPr>
          <p:txBody>
            <a:bodyPr/>
            <a:lstStyle/>
            <a:p>
              <a:pPr>
                <a:defRPr/>
              </a:pPr>
              <a:endParaRPr lang="en-US"/>
            </a:p>
          </p:txBody>
        </p:sp>
        <p:sp>
          <p:nvSpPr>
            <p:cNvPr id="33871" name="Freeform 79"/>
            <p:cNvSpPr>
              <a:spLocks/>
            </p:cNvSpPr>
            <p:nvPr/>
          </p:nvSpPr>
          <p:spPr bwMode="auto">
            <a:xfrm rot="8396864">
              <a:off x="1345" y="3696"/>
              <a:ext cx="721" cy="702"/>
            </a:xfrm>
            <a:custGeom>
              <a:avLst/>
              <a:gdLst/>
              <a:ahLst/>
              <a:cxnLst>
                <a:cxn ang="0">
                  <a:pos x="346" y="622"/>
                </a:cxn>
                <a:cxn ang="0">
                  <a:pos x="58" y="492"/>
                </a:cxn>
                <a:cxn ang="0">
                  <a:pos x="15" y="449"/>
                </a:cxn>
                <a:cxn ang="0">
                  <a:pos x="1" y="406"/>
                </a:cxn>
                <a:cxn ang="0">
                  <a:pos x="102" y="103"/>
                </a:cxn>
                <a:cxn ang="0">
                  <a:pos x="145" y="89"/>
                </a:cxn>
                <a:cxn ang="0">
                  <a:pos x="274" y="31"/>
                </a:cxn>
                <a:cxn ang="0">
                  <a:pos x="318" y="17"/>
                </a:cxn>
                <a:cxn ang="0">
                  <a:pos x="361" y="3"/>
                </a:cxn>
                <a:cxn ang="0">
                  <a:pos x="591" y="17"/>
                </a:cxn>
                <a:cxn ang="0">
                  <a:pos x="649" y="147"/>
                </a:cxn>
                <a:cxn ang="0">
                  <a:pos x="505" y="593"/>
                </a:cxn>
                <a:cxn ang="0">
                  <a:pos x="418" y="521"/>
                </a:cxn>
                <a:cxn ang="0">
                  <a:pos x="390" y="435"/>
                </a:cxn>
                <a:cxn ang="0">
                  <a:pos x="375" y="391"/>
                </a:cxn>
                <a:cxn ang="0">
                  <a:pos x="361" y="535"/>
                </a:cxn>
                <a:cxn ang="0">
                  <a:pos x="390" y="622"/>
                </a:cxn>
                <a:cxn ang="0">
                  <a:pos x="375" y="679"/>
                </a:cxn>
                <a:cxn ang="0">
                  <a:pos x="318" y="622"/>
                </a:cxn>
                <a:cxn ang="0">
                  <a:pos x="346" y="622"/>
                </a:cxn>
              </a:cxnLst>
              <a:rect l="0" t="0" r="r" b="b"/>
              <a:pathLst>
                <a:path w="722" h="704">
                  <a:moveTo>
                    <a:pt x="346" y="622"/>
                  </a:moveTo>
                  <a:cubicBezTo>
                    <a:pt x="242" y="586"/>
                    <a:pt x="170" y="515"/>
                    <a:pt x="58" y="492"/>
                  </a:cubicBezTo>
                  <a:cubicBezTo>
                    <a:pt x="44" y="478"/>
                    <a:pt x="26" y="466"/>
                    <a:pt x="15" y="449"/>
                  </a:cubicBezTo>
                  <a:cubicBezTo>
                    <a:pt x="7" y="436"/>
                    <a:pt x="0" y="421"/>
                    <a:pt x="1" y="406"/>
                  </a:cubicBezTo>
                  <a:cubicBezTo>
                    <a:pt x="3" y="377"/>
                    <a:pt x="31" y="126"/>
                    <a:pt x="102" y="103"/>
                  </a:cubicBezTo>
                  <a:cubicBezTo>
                    <a:pt x="116" y="98"/>
                    <a:pt x="131" y="94"/>
                    <a:pt x="145" y="89"/>
                  </a:cubicBezTo>
                  <a:cubicBezTo>
                    <a:pt x="212" y="44"/>
                    <a:pt x="174" y="64"/>
                    <a:pt x="274" y="31"/>
                  </a:cubicBezTo>
                  <a:cubicBezTo>
                    <a:pt x="289" y="26"/>
                    <a:pt x="303" y="22"/>
                    <a:pt x="318" y="17"/>
                  </a:cubicBezTo>
                  <a:cubicBezTo>
                    <a:pt x="332" y="12"/>
                    <a:pt x="361" y="3"/>
                    <a:pt x="361" y="3"/>
                  </a:cubicBezTo>
                  <a:cubicBezTo>
                    <a:pt x="438" y="8"/>
                    <a:pt x="516" y="0"/>
                    <a:pt x="591" y="17"/>
                  </a:cubicBezTo>
                  <a:cubicBezTo>
                    <a:pt x="637" y="27"/>
                    <a:pt x="649" y="147"/>
                    <a:pt x="649" y="147"/>
                  </a:cubicBezTo>
                  <a:cubicBezTo>
                    <a:pt x="638" y="421"/>
                    <a:pt x="722" y="523"/>
                    <a:pt x="505" y="593"/>
                  </a:cubicBezTo>
                  <a:cubicBezTo>
                    <a:pt x="454" y="568"/>
                    <a:pt x="441" y="573"/>
                    <a:pt x="418" y="521"/>
                  </a:cubicBezTo>
                  <a:cubicBezTo>
                    <a:pt x="406" y="493"/>
                    <a:pt x="399" y="464"/>
                    <a:pt x="390" y="435"/>
                  </a:cubicBezTo>
                  <a:cubicBezTo>
                    <a:pt x="385" y="420"/>
                    <a:pt x="375" y="391"/>
                    <a:pt x="375" y="391"/>
                  </a:cubicBezTo>
                  <a:cubicBezTo>
                    <a:pt x="331" y="457"/>
                    <a:pt x="336" y="429"/>
                    <a:pt x="361" y="535"/>
                  </a:cubicBezTo>
                  <a:cubicBezTo>
                    <a:pt x="368" y="565"/>
                    <a:pt x="390" y="622"/>
                    <a:pt x="390" y="622"/>
                  </a:cubicBezTo>
                  <a:cubicBezTo>
                    <a:pt x="385" y="641"/>
                    <a:pt x="391" y="667"/>
                    <a:pt x="375" y="679"/>
                  </a:cubicBezTo>
                  <a:cubicBezTo>
                    <a:pt x="341" y="704"/>
                    <a:pt x="314" y="635"/>
                    <a:pt x="318" y="622"/>
                  </a:cubicBezTo>
                  <a:cubicBezTo>
                    <a:pt x="321" y="613"/>
                    <a:pt x="337" y="622"/>
                    <a:pt x="346" y="622"/>
                  </a:cubicBezTo>
                  <a:close/>
                </a:path>
              </a:pathLst>
            </a:custGeom>
            <a:solidFill>
              <a:srgbClr val="FFFF00"/>
            </a:solidFill>
            <a:ln w="9525">
              <a:solidFill>
                <a:schemeClr val="tx1"/>
              </a:solidFill>
              <a:round/>
              <a:headEnd/>
              <a:tailEnd/>
            </a:ln>
            <a:extLst/>
          </p:spPr>
          <p:txBody>
            <a:bodyPr/>
            <a:lstStyle/>
            <a:p>
              <a:pPr>
                <a:defRPr/>
              </a:pPr>
              <a:endParaRPr lang="en-US"/>
            </a:p>
          </p:txBody>
        </p:sp>
        <p:sp>
          <p:nvSpPr>
            <p:cNvPr id="33872" name="Freeform 80"/>
            <p:cNvSpPr>
              <a:spLocks/>
            </p:cNvSpPr>
            <p:nvPr/>
          </p:nvSpPr>
          <p:spPr bwMode="auto">
            <a:xfrm rot="13056079">
              <a:off x="815" y="3890"/>
              <a:ext cx="721" cy="702"/>
            </a:xfrm>
            <a:custGeom>
              <a:avLst/>
              <a:gdLst/>
              <a:ahLst/>
              <a:cxnLst>
                <a:cxn ang="0">
                  <a:pos x="346" y="622"/>
                </a:cxn>
                <a:cxn ang="0">
                  <a:pos x="58" y="492"/>
                </a:cxn>
                <a:cxn ang="0">
                  <a:pos x="15" y="449"/>
                </a:cxn>
                <a:cxn ang="0">
                  <a:pos x="1" y="406"/>
                </a:cxn>
                <a:cxn ang="0">
                  <a:pos x="102" y="103"/>
                </a:cxn>
                <a:cxn ang="0">
                  <a:pos x="145" y="89"/>
                </a:cxn>
                <a:cxn ang="0">
                  <a:pos x="274" y="31"/>
                </a:cxn>
                <a:cxn ang="0">
                  <a:pos x="318" y="17"/>
                </a:cxn>
                <a:cxn ang="0">
                  <a:pos x="361" y="3"/>
                </a:cxn>
                <a:cxn ang="0">
                  <a:pos x="591" y="17"/>
                </a:cxn>
                <a:cxn ang="0">
                  <a:pos x="649" y="147"/>
                </a:cxn>
                <a:cxn ang="0">
                  <a:pos x="505" y="593"/>
                </a:cxn>
                <a:cxn ang="0">
                  <a:pos x="418" y="521"/>
                </a:cxn>
                <a:cxn ang="0">
                  <a:pos x="390" y="435"/>
                </a:cxn>
                <a:cxn ang="0">
                  <a:pos x="375" y="391"/>
                </a:cxn>
                <a:cxn ang="0">
                  <a:pos x="361" y="535"/>
                </a:cxn>
                <a:cxn ang="0">
                  <a:pos x="390" y="622"/>
                </a:cxn>
                <a:cxn ang="0">
                  <a:pos x="375" y="679"/>
                </a:cxn>
                <a:cxn ang="0">
                  <a:pos x="318" y="622"/>
                </a:cxn>
                <a:cxn ang="0">
                  <a:pos x="346" y="622"/>
                </a:cxn>
              </a:cxnLst>
              <a:rect l="0" t="0" r="r" b="b"/>
              <a:pathLst>
                <a:path w="722" h="704">
                  <a:moveTo>
                    <a:pt x="346" y="622"/>
                  </a:moveTo>
                  <a:cubicBezTo>
                    <a:pt x="242" y="586"/>
                    <a:pt x="170" y="515"/>
                    <a:pt x="58" y="492"/>
                  </a:cubicBezTo>
                  <a:cubicBezTo>
                    <a:pt x="44" y="478"/>
                    <a:pt x="26" y="466"/>
                    <a:pt x="15" y="449"/>
                  </a:cubicBezTo>
                  <a:cubicBezTo>
                    <a:pt x="7" y="436"/>
                    <a:pt x="0" y="421"/>
                    <a:pt x="1" y="406"/>
                  </a:cubicBezTo>
                  <a:cubicBezTo>
                    <a:pt x="3" y="377"/>
                    <a:pt x="31" y="126"/>
                    <a:pt x="102" y="103"/>
                  </a:cubicBezTo>
                  <a:cubicBezTo>
                    <a:pt x="116" y="98"/>
                    <a:pt x="131" y="94"/>
                    <a:pt x="145" y="89"/>
                  </a:cubicBezTo>
                  <a:cubicBezTo>
                    <a:pt x="212" y="44"/>
                    <a:pt x="174" y="64"/>
                    <a:pt x="274" y="31"/>
                  </a:cubicBezTo>
                  <a:cubicBezTo>
                    <a:pt x="289" y="26"/>
                    <a:pt x="303" y="22"/>
                    <a:pt x="318" y="17"/>
                  </a:cubicBezTo>
                  <a:cubicBezTo>
                    <a:pt x="332" y="12"/>
                    <a:pt x="361" y="3"/>
                    <a:pt x="361" y="3"/>
                  </a:cubicBezTo>
                  <a:cubicBezTo>
                    <a:pt x="438" y="8"/>
                    <a:pt x="516" y="0"/>
                    <a:pt x="591" y="17"/>
                  </a:cubicBezTo>
                  <a:cubicBezTo>
                    <a:pt x="637" y="27"/>
                    <a:pt x="649" y="147"/>
                    <a:pt x="649" y="147"/>
                  </a:cubicBezTo>
                  <a:cubicBezTo>
                    <a:pt x="638" y="421"/>
                    <a:pt x="722" y="523"/>
                    <a:pt x="505" y="593"/>
                  </a:cubicBezTo>
                  <a:cubicBezTo>
                    <a:pt x="454" y="568"/>
                    <a:pt x="441" y="573"/>
                    <a:pt x="418" y="521"/>
                  </a:cubicBezTo>
                  <a:cubicBezTo>
                    <a:pt x="406" y="493"/>
                    <a:pt x="399" y="464"/>
                    <a:pt x="390" y="435"/>
                  </a:cubicBezTo>
                  <a:cubicBezTo>
                    <a:pt x="385" y="420"/>
                    <a:pt x="375" y="391"/>
                    <a:pt x="375" y="391"/>
                  </a:cubicBezTo>
                  <a:cubicBezTo>
                    <a:pt x="331" y="457"/>
                    <a:pt x="336" y="429"/>
                    <a:pt x="361" y="535"/>
                  </a:cubicBezTo>
                  <a:cubicBezTo>
                    <a:pt x="368" y="565"/>
                    <a:pt x="390" y="622"/>
                    <a:pt x="390" y="622"/>
                  </a:cubicBezTo>
                  <a:cubicBezTo>
                    <a:pt x="385" y="641"/>
                    <a:pt x="391" y="667"/>
                    <a:pt x="375" y="679"/>
                  </a:cubicBezTo>
                  <a:cubicBezTo>
                    <a:pt x="341" y="704"/>
                    <a:pt x="314" y="635"/>
                    <a:pt x="318" y="622"/>
                  </a:cubicBezTo>
                  <a:cubicBezTo>
                    <a:pt x="321" y="613"/>
                    <a:pt x="337" y="622"/>
                    <a:pt x="346" y="622"/>
                  </a:cubicBezTo>
                  <a:close/>
                </a:path>
              </a:pathLst>
            </a:custGeom>
            <a:solidFill>
              <a:srgbClr val="FFFF00"/>
            </a:solidFill>
            <a:ln w="9525">
              <a:solidFill>
                <a:schemeClr val="tx1"/>
              </a:solidFill>
              <a:round/>
              <a:headEnd/>
              <a:tailEnd/>
            </a:ln>
            <a:extLst/>
          </p:spPr>
          <p:txBody>
            <a:bodyPr/>
            <a:lstStyle/>
            <a:p>
              <a:pPr>
                <a:defRPr/>
              </a:pPr>
              <a:endParaRPr lang="en-US"/>
            </a:p>
          </p:txBody>
        </p:sp>
      </p:grpSp>
      <p:grpSp>
        <p:nvGrpSpPr>
          <p:cNvPr id="33882" name="Group 90"/>
          <p:cNvGrpSpPr>
            <a:grpSpLocks/>
          </p:cNvGrpSpPr>
          <p:nvPr/>
        </p:nvGrpSpPr>
        <p:grpSpPr bwMode="auto">
          <a:xfrm>
            <a:off x="2940050" y="3481388"/>
            <a:ext cx="431800" cy="404812"/>
            <a:chOff x="403" y="2880"/>
            <a:chExt cx="1663" cy="1712"/>
          </a:xfrm>
        </p:grpSpPr>
        <p:sp>
          <p:nvSpPr>
            <p:cNvPr id="33883" name="Freeform 91"/>
            <p:cNvSpPr>
              <a:spLocks/>
            </p:cNvSpPr>
            <p:nvPr/>
          </p:nvSpPr>
          <p:spPr bwMode="auto">
            <a:xfrm>
              <a:off x="403" y="3323"/>
              <a:ext cx="703" cy="900"/>
            </a:xfrm>
            <a:custGeom>
              <a:avLst/>
              <a:gdLst/>
              <a:ahLst/>
              <a:cxnLst>
                <a:cxn ang="0">
                  <a:pos x="0" y="0"/>
                </a:cxn>
                <a:cxn ang="0">
                  <a:pos x="245" y="375"/>
                </a:cxn>
                <a:cxn ang="0">
                  <a:pos x="317" y="461"/>
                </a:cxn>
                <a:cxn ang="0">
                  <a:pos x="701" y="898"/>
                </a:cxn>
              </a:cxnLst>
              <a:rect l="0" t="0" r="r" b="b"/>
              <a:pathLst>
                <a:path w="701" h="898">
                  <a:moveTo>
                    <a:pt x="0" y="0"/>
                  </a:moveTo>
                  <a:cubicBezTo>
                    <a:pt x="75" y="113"/>
                    <a:pt x="134" y="300"/>
                    <a:pt x="245" y="375"/>
                  </a:cubicBezTo>
                  <a:cubicBezTo>
                    <a:pt x="267" y="443"/>
                    <a:pt x="270" y="414"/>
                    <a:pt x="317" y="461"/>
                  </a:cubicBezTo>
                  <a:lnTo>
                    <a:pt x="701" y="898"/>
                  </a:lnTo>
                </a:path>
              </a:pathLst>
            </a:custGeom>
            <a:solidFill>
              <a:srgbClr val="FFFF00"/>
            </a:solidFill>
            <a:ln w="9525">
              <a:solidFill>
                <a:schemeClr val="tx1"/>
              </a:solidFill>
              <a:round/>
              <a:headEnd/>
              <a:tailEnd/>
            </a:ln>
            <a:extLst/>
          </p:spPr>
          <p:txBody>
            <a:bodyPr/>
            <a:lstStyle/>
            <a:p>
              <a:pPr>
                <a:defRPr/>
              </a:pPr>
              <a:endParaRPr lang="en-US"/>
            </a:p>
          </p:txBody>
        </p:sp>
        <p:sp>
          <p:nvSpPr>
            <p:cNvPr id="33884" name="Freeform 92"/>
            <p:cNvSpPr>
              <a:spLocks/>
            </p:cNvSpPr>
            <p:nvPr/>
          </p:nvSpPr>
          <p:spPr bwMode="auto">
            <a:xfrm>
              <a:off x="770" y="2880"/>
              <a:ext cx="721" cy="705"/>
            </a:xfrm>
            <a:custGeom>
              <a:avLst/>
              <a:gdLst/>
              <a:ahLst/>
              <a:cxnLst>
                <a:cxn ang="0">
                  <a:pos x="346" y="622"/>
                </a:cxn>
                <a:cxn ang="0">
                  <a:pos x="58" y="492"/>
                </a:cxn>
                <a:cxn ang="0">
                  <a:pos x="15" y="449"/>
                </a:cxn>
                <a:cxn ang="0">
                  <a:pos x="1" y="406"/>
                </a:cxn>
                <a:cxn ang="0">
                  <a:pos x="102" y="103"/>
                </a:cxn>
                <a:cxn ang="0">
                  <a:pos x="145" y="89"/>
                </a:cxn>
                <a:cxn ang="0">
                  <a:pos x="274" y="31"/>
                </a:cxn>
                <a:cxn ang="0">
                  <a:pos x="318" y="17"/>
                </a:cxn>
                <a:cxn ang="0">
                  <a:pos x="361" y="3"/>
                </a:cxn>
                <a:cxn ang="0">
                  <a:pos x="591" y="17"/>
                </a:cxn>
                <a:cxn ang="0">
                  <a:pos x="649" y="147"/>
                </a:cxn>
                <a:cxn ang="0">
                  <a:pos x="505" y="593"/>
                </a:cxn>
                <a:cxn ang="0">
                  <a:pos x="418" y="521"/>
                </a:cxn>
                <a:cxn ang="0">
                  <a:pos x="390" y="435"/>
                </a:cxn>
                <a:cxn ang="0">
                  <a:pos x="375" y="391"/>
                </a:cxn>
                <a:cxn ang="0">
                  <a:pos x="361" y="535"/>
                </a:cxn>
                <a:cxn ang="0">
                  <a:pos x="390" y="622"/>
                </a:cxn>
                <a:cxn ang="0">
                  <a:pos x="375" y="679"/>
                </a:cxn>
                <a:cxn ang="0">
                  <a:pos x="318" y="622"/>
                </a:cxn>
                <a:cxn ang="0">
                  <a:pos x="346" y="622"/>
                </a:cxn>
              </a:cxnLst>
              <a:rect l="0" t="0" r="r" b="b"/>
              <a:pathLst>
                <a:path w="722" h="704">
                  <a:moveTo>
                    <a:pt x="346" y="622"/>
                  </a:moveTo>
                  <a:cubicBezTo>
                    <a:pt x="242" y="586"/>
                    <a:pt x="170" y="515"/>
                    <a:pt x="58" y="492"/>
                  </a:cubicBezTo>
                  <a:cubicBezTo>
                    <a:pt x="44" y="478"/>
                    <a:pt x="26" y="466"/>
                    <a:pt x="15" y="449"/>
                  </a:cubicBezTo>
                  <a:cubicBezTo>
                    <a:pt x="7" y="436"/>
                    <a:pt x="0" y="421"/>
                    <a:pt x="1" y="406"/>
                  </a:cubicBezTo>
                  <a:cubicBezTo>
                    <a:pt x="3" y="377"/>
                    <a:pt x="31" y="126"/>
                    <a:pt x="102" y="103"/>
                  </a:cubicBezTo>
                  <a:cubicBezTo>
                    <a:pt x="116" y="98"/>
                    <a:pt x="131" y="94"/>
                    <a:pt x="145" y="89"/>
                  </a:cubicBezTo>
                  <a:cubicBezTo>
                    <a:pt x="212" y="44"/>
                    <a:pt x="174" y="64"/>
                    <a:pt x="274" y="31"/>
                  </a:cubicBezTo>
                  <a:cubicBezTo>
                    <a:pt x="289" y="26"/>
                    <a:pt x="303" y="22"/>
                    <a:pt x="318" y="17"/>
                  </a:cubicBezTo>
                  <a:cubicBezTo>
                    <a:pt x="332" y="12"/>
                    <a:pt x="361" y="3"/>
                    <a:pt x="361" y="3"/>
                  </a:cubicBezTo>
                  <a:cubicBezTo>
                    <a:pt x="438" y="8"/>
                    <a:pt x="516" y="0"/>
                    <a:pt x="591" y="17"/>
                  </a:cubicBezTo>
                  <a:cubicBezTo>
                    <a:pt x="637" y="27"/>
                    <a:pt x="649" y="147"/>
                    <a:pt x="649" y="147"/>
                  </a:cubicBezTo>
                  <a:cubicBezTo>
                    <a:pt x="638" y="421"/>
                    <a:pt x="722" y="523"/>
                    <a:pt x="505" y="593"/>
                  </a:cubicBezTo>
                  <a:cubicBezTo>
                    <a:pt x="454" y="568"/>
                    <a:pt x="441" y="573"/>
                    <a:pt x="418" y="521"/>
                  </a:cubicBezTo>
                  <a:cubicBezTo>
                    <a:pt x="406" y="493"/>
                    <a:pt x="399" y="464"/>
                    <a:pt x="390" y="435"/>
                  </a:cubicBezTo>
                  <a:cubicBezTo>
                    <a:pt x="385" y="420"/>
                    <a:pt x="375" y="391"/>
                    <a:pt x="375" y="391"/>
                  </a:cubicBezTo>
                  <a:cubicBezTo>
                    <a:pt x="331" y="457"/>
                    <a:pt x="336" y="429"/>
                    <a:pt x="361" y="535"/>
                  </a:cubicBezTo>
                  <a:cubicBezTo>
                    <a:pt x="368" y="565"/>
                    <a:pt x="390" y="622"/>
                    <a:pt x="390" y="622"/>
                  </a:cubicBezTo>
                  <a:cubicBezTo>
                    <a:pt x="385" y="641"/>
                    <a:pt x="391" y="667"/>
                    <a:pt x="375" y="679"/>
                  </a:cubicBezTo>
                  <a:cubicBezTo>
                    <a:pt x="341" y="704"/>
                    <a:pt x="314" y="635"/>
                    <a:pt x="318" y="622"/>
                  </a:cubicBezTo>
                  <a:cubicBezTo>
                    <a:pt x="321" y="613"/>
                    <a:pt x="337" y="622"/>
                    <a:pt x="346" y="622"/>
                  </a:cubicBezTo>
                  <a:close/>
                </a:path>
              </a:pathLst>
            </a:custGeom>
            <a:solidFill>
              <a:srgbClr val="FFFF00"/>
            </a:solidFill>
            <a:ln w="9525">
              <a:solidFill>
                <a:schemeClr val="tx1"/>
              </a:solidFill>
              <a:round/>
              <a:headEnd/>
              <a:tailEnd/>
            </a:ln>
            <a:extLst/>
          </p:spPr>
          <p:txBody>
            <a:bodyPr/>
            <a:lstStyle/>
            <a:p>
              <a:pPr>
                <a:defRPr/>
              </a:pPr>
              <a:endParaRPr lang="en-US"/>
            </a:p>
          </p:txBody>
        </p:sp>
        <p:sp>
          <p:nvSpPr>
            <p:cNvPr id="33885" name="Freeform 93"/>
            <p:cNvSpPr>
              <a:spLocks/>
            </p:cNvSpPr>
            <p:nvPr/>
          </p:nvSpPr>
          <p:spPr bwMode="auto">
            <a:xfrm rot="-5056700">
              <a:off x="426" y="3418"/>
              <a:ext cx="718" cy="703"/>
            </a:xfrm>
            <a:custGeom>
              <a:avLst/>
              <a:gdLst/>
              <a:ahLst/>
              <a:cxnLst>
                <a:cxn ang="0">
                  <a:pos x="346" y="622"/>
                </a:cxn>
                <a:cxn ang="0">
                  <a:pos x="58" y="492"/>
                </a:cxn>
                <a:cxn ang="0">
                  <a:pos x="15" y="449"/>
                </a:cxn>
                <a:cxn ang="0">
                  <a:pos x="1" y="406"/>
                </a:cxn>
                <a:cxn ang="0">
                  <a:pos x="102" y="103"/>
                </a:cxn>
                <a:cxn ang="0">
                  <a:pos x="145" y="89"/>
                </a:cxn>
                <a:cxn ang="0">
                  <a:pos x="274" y="31"/>
                </a:cxn>
                <a:cxn ang="0">
                  <a:pos x="318" y="17"/>
                </a:cxn>
                <a:cxn ang="0">
                  <a:pos x="361" y="3"/>
                </a:cxn>
                <a:cxn ang="0">
                  <a:pos x="591" y="17"/>
                </a:cxn>
                <a:cxn ang="0">
                  <a:pos x="649" y="147"/>
                </a:cxn>
                <a:cxn ang="0">
                  <a:pos x="505" y="593"/>
                </a:cxn>
                <a:cxn ang="0">
                  <a:pos x="418" y="521"/>
                </a:cxn>
                <a:cxn ang="0">
                  <a:pos x="390" y="435"/>
                </a:cxn>
                <a:cxn ang="0">
                  <a:pos x="375" y="391"/>
                </a:cxn>
                <a:cxn ang="0">
                  <a:pos x="361" y="535"/>
                </a:cxn>
                <a:cxn ang="0">
                  <a:pos x="390" y="622"/>
                </a:cxn>
                <a:cxn ang="0">
                  <a:pos x="375" y="679"/>
                </a:cxn>
                <a:cxn ang="0">
                  <a:pos x="318" y="622"/>
                </a:cxn>
                <a:cxn ang="0">
                  <a:pos x="346" y="622"/>
                </a:cxn>
              </a:cxnLst>
              <a:rect l="0" t="0" r="r" b="b"/>
              <a:pathLst>
                <a:path w="722" h="704">
                  <a:moveTo>
                    <a:pt x="346" y="622"/>
                  </a:moveTo>
                  <a:cubicBezTo>
                    <a:pt x="242" y="586"/>
                    <a:pt x="170" y="515"/>
                    <a:pt x="58" y="492"/>
                  </a:cubicBezTo>
                  <a:cubicBezTo>
                    <a:pt x="44" y="478"/>
                    <a:pt x="26" y="466"/>
                    <a:pt x="15" y="449"/>
                  </a:cubicBezTo>
                  <a:cubicBezTo>
                    <a:pt x="7" y="436"/>
                    <a:pt x="0" y="421"/>
                    <a:pt x="1" y="406"/>
                  </a:cubicBezTo>
                  <a:cubicBezTo>
                    <a:pt x="3" y="377"/>
                    <a:pt x="31" y="126"/>
                    <a:pt x="102" y="103"/>
                  </a:cubicBezTo>
                  <a:cubicBezTo>
                    <a:pt x="116" y="98"/>
                    <a:pt x="131" y="94"/>
                    <a:pt x="145" y="89"/>
                  </a:cubicBezTo>
                  <a:cubicBezTo>
                    <a:pt x="212" y="44"/>
                    <a:pt x="174" y="64"/>
                    <a:pt x="274" y="31"/>
                  </a:cubicBezTo>
                  <a:cubicBezTo>
                    <a:pt x="289" y="26"/>
                    <a:pt x="303" y="22"/>
                    <a:pt x="318" y="17"/>
                  </a:cubicBezTo>
                  <a:cubicBezTo>
                    <a:pt x="332" y="12"/>
                    <a:pt x="361" y="3"/>
                    <a:pt x="361" y="3"/>
                  </a:cubicBezTo>
                  <a:cubicBezTo>
                    <a:pt x="438" y="8"/>
                    <a:pt x="516" y="0"/>
                    <a:pt x="591" y="17"/>
                  </a:cubicBezTo>
                  <a:cubicBezTo>
                    <a:pt x="637" y="27"/>
                    <a:pt x="649" y="147"/>
                    <a:pt x="649" y="147"/>
                  </a:cubicBezTo>
                  <a:cubicBezTo>
                    <a:pt x="638" y="421"/>
                    <a:pt x="722" y="523"/>
                    <a:pt x="505" y="593"/>
                  </a:cubicBezTo>
                  <a:cubicBezTo>
                    <a:pt x="454" y="568"/>
                    <a:pt x="441" y="573"/>
                    <a:pt x="418" y="521"/>
                  </a:cubicBezTo>
                  <a:cubicBezTo>
                    <a:pt x="406" y="493"/>
                    <a:pt x="399" y="464"/>
                    <a:pt x="390" y="435"/>
                  </a:cubicBezTo>
                  <a:cubicBezTo>
                    <a:pt x="385" y="420"/>
                    <a:pt x="375" y="391"/>
                    <a:pt x="375" y="391"/>
                  </a:cubicBezTo>
                  <a:cubicBezTo>
                    <a:pt x="331" y="457"/>
                    <a:pt x="336" y="429"/>
                    <a:pt x="361" y="535"/>
                  </a:cubicBezTo>
                  <a:cubicBezTo>
                    <a:pt x="368" y="565"/>
                    <a:pt x="390" y="622"/>
                    <a:pt x="390" y="622"/>
                  </a:cubicBezTo>
                  <a:cubicBezTo>
                    <a:pt x="385" y="641"/>
                    <a:pt x="391" y="667"/>
                    <a:pt x="375" y="679"/>
                  </a:cubicBezTo>
                  <a:cubicBezTo>
                    <a:pt x="341" y="704"/>
                    <a:pt x="314" y="635"/>
                    <a:pt x="318" y="622"/>
                  </a:cubicBezTo>
                  <a:cubicBezTo>
                    <a:pt x="321" y="613"/>
                    <a:pt x="337" y="622"/>
                    <a:pt x="346" y="622"/>
                  </a:cubicBezTo>
                  <a:close/>
                </a:path>
              </a:pathLst>
            </a:custGeom>
            <a:solidFill>
              <a:srgbClr val="FFFF00"/>
            </a:solidFill>
            <a:ln w="9525">
              <a:solidFill>
                <a:schemeClr val="tx1"/>
              </a:solidFill>
              <a:round/>
              <a:headEnd/>
              <a:tailEnd/>
            </a:ln>
            <a:extLst/>
          </p:spPr>
          <p:txBody>
            <a:bodyPr/>
            <a:lstStyle/>
            <a:p>
              <a:pPr>
                <a:defRPr/>
              </a:pPr>
              <a:endParaRPr lang="en-US"/>
            </a:p>
          </p:txBody>
        </p:sp>
        <p:sp>
          <p:nvSpPr>
            <p:cNvPr id="33886" name="Freeform 94"/>
            <p:cNvSpPr>
              <a:spLocks/>
            </p:cNvSpPr>
            <p:nvPr/>
          </p:nvSpPr>
          <p:spPr bwMode="auto">
            <a:xfrm rot="4858387">
              <a:off x="1337" y="3082"/>
              <a:ext cx="718" cy="703"/>
            </a:xfrm>
            <a:custGeom>
              <a:avLst/>
              <a:gdLst/>
              <a:ahLst/>
              <a:cxnLst>
                <a:cxn ang="0">
                  <a:pos x="346" y="622"/>
                </a:cxn>
                <a:cxn ang="0">
                  <a:pos x="58" y="492"/>
                </a:cxn>
                <a:cxn ang="0">
                  <a:pos x="15" y="449"/>
                </a:cxn>
                <a:cxn ang="0">
                  <a:pos x="1" y="406"/>
                </a:cxn>
                <a:cxn ang="0">
                  <a:pos x="102" y="103"/>
                </a:cxn>
                <a:cxn ang="0">
                  <a:pos x="145" y="89"/>
                </a:cxn>
                <a:cxn ang="0">
                  <a:pos x="274" y="31"/>
                </a:cxn>
                <a:cxn ang="0">
                  <a:pos x="318" y="17"/>
                </a:cxn>
                <a:cxn ang="0">
                  <a:pos x="361" y="3"/>
                </a:cxn>
                <a:cxn ang="0">
                  <a:pos x="591" y="17"/>
                </a:cxn>
                <a:cxn ang="0">
                  <a:pos x="649" y="147"/>
                </a:cxn>
                <a:cxn ang="0">
                  <a:pos x="505" y="593"/>
                </a:cxn>
                <a:cxn ang="0">
                  <a:pos x="418" y="521"/>
                </a:cxn>
                <a:cxn ang="0">
                  <a:pos x="390" y="435"/>
                </a:cxn>
                <a:cxn ang="0">
                  <a:pos x="375" y="391"/>
                </a:cxn>
                <a:cxn ang="0">
                  <a:pos x="361" y="535"/>
                </a:cxn>
                <a:cxn ang="0">
                  <a:pos x="390" y="622"/>
                </a:cxn>
                <a:cxn ang="0">
                  <a:pos x="375" y="679"/>
                </a:cxn>
                <a:cxn ang="0">
                  <a:pos x="318" y="622"/>
                </a:cxn>
                <a:cxn ang="0">
                  <a:pos x="346" y="622"/>
                </a:cxn>
              </a:cxnLst>
              <a:rect l="0" t="0" r="r" b="b"/>
              <a:pathLst>
                <a:path w="722" h="704">
                  <a:moveTo>
                    <a:pt x="346" y="622"/>
                  </a:moveTo>
                  <a:cubicBezTo>
                    <a:pt x="242" y="586"/>
                    <a:pt x="170" y="515"/>
                    <a:pt x="58" y="492"/>
                  </a:cubicBezTo>
                  <a:cubicBezTo>
                    <a:pt x="44" y="478"/>
                    <a:pt x="26" y="466"/>
                    <a:pt x="15" y="449"/>
                  </a:cubicBezTo>
                  <a:cubicBezTo>
                    <a:pt x="7" y="436"/>
                    <a:pt x="0" y="421"/>
                    <a:pt x="1" y="406"/>
                  </a:cubicBezTo>
                  <a:cubicBezTo>
                    <a:pt x="3" y="377"/>
                    <a:pt x="31" y="126"/>
                    <a:pt x="102" y="103"/>
                  </a:cubicBezTo>
                  <a:cubicBezTo>
                    <a:pt x="116" y="98"/>
                    <a:pt x="131" y="94"/>
                    <a:pt x="145" y="89"/>
                  </a:cubicBezTo>
                  <a:cubicBezTo>
                    <a:pt x="212" y="44"/>
                    <a:pt x="174" y="64"/>
                    <a:pt x="274" y="31"/>
                  </a:cubicBezTo>
                  <a:cubicBezTo>
                    <a:pt x="289" y="26"/>
                    <a:pt x="303" y="22"/>
                    <a:pt x="318" y="17"/>
                  </a:cubicBezTo>
                  <a:cubicBezTo>
                    <a:pt x="332" y="12"/>
                    <a:pt x="361" y="3"/>
                    <a:pt x="361" y="3"/>
                  </a:cubicBezTo>
                  <a:cubicBezTo>
                    <a:pt x="438" y="8"/>
                    <a:pt x="516" y="0"/>
                    <a:pt x="591" y="17"/>
                  </a:cubicBezTo>
                  <a:cubicBezTo>
                    <a:pt x="637" y="27"/>
                    <a:pt x="649" y="147"/>
                    <a:pt x="649" y="147"/>
                  </a:cubicBezTo>
                  <a:cubicBezTo>
                    <a:pt x="638" y="421"/>
                    <a:pt x="722" y="523"/>
                    <a:pt x="505" y="593"/>
                  </a:cubicBezTo>
                  <a:cubicBezTo>
                    <a:pt x="454" y="568"/>
                    <a:pt x="441" y="573"/>
                    <a:pt x="418" y="521"/>
                  </a:cubicBezTo>
                  <a:cubicBezTo>
                    <a:pt x="406" y="493"/>
                    <a:pt x="399" y="464"/>
                    <a:pt x="390" y="435"/>
                  </a:cubicBezTo>
                  <a:cubicBezTo>
                    <a:pt x="385" y="420"/>
                    <a:pt x="375" y="391"/>
                    <a:pt x="375" y="391"/>
                  </a:cubicBezTo>
                  <a:cubicBezTo>
                    <a:pt x="331" y="457"/>
                    <a:pt x="336" y="429"/>
                    <a:pt x="361" y="535"/>
                  </a:cubicBezTo>
                  <a:cubicBezTo>
                    <a:pt x="368" y="565"/>
                    <a:pt x="390" y="622"/>
                    <a:pt x="390" y="622"/>
                  </a:cubicBezTo>
                  <a:cubicBezTo>
                    <a:pt x="385" y="641"/>
                    <a:pt x="391" y="667"/>
                    <a:pt x="375" y="679"/>
                  </a:cubicBezTo>
                  <a:cubicBezTo>
                    <a:pt x="341" y="704"/>
                    <a:pt x="314" y="635"/>
                    <a:pt x="318" y="622"/>
                  </a:cubicBezTo>
                  <a:cubicBezTo>
                    <a:pt x="321" y="613"/>
                    <a:pt x="337" y="622"/>
                    <a:pt x="346" y="622"/>
                  </a:cubicBezTo>
                  <a:close/>
                </a:path>
              </a:pathLst>
            </a:custGeom>
            <a:solidFill>
              <a:srgbClr val="FFFF00"/>
            </a:solidFill>
            <a:ln w="9525">
              <a:solidFill>
                <a:schemeClr val="tx1"/>
              </a:solidFill>
              <a:round/>
              <a:headEnd/>
              <a:tailEnd/>
            </a:ln>
            <a:extLst/>
          </p:spPr>
          <p:txBody>
            <a:bodyPr/>
            <a:lstStyle/>
            <a:p>
              <a:pPr>
                <a:defRPr/>
              </a:pPr>
              <a:endParaRPr lang="en-US"/>
            </a:p>
          </p:txBody>
        </p:sp>
        <p:sp>
          <p:nvSpPr>
            <p:cNvPr id="33887" name="Freeform 95"/>
            <p:cNvSpPr>
              <a:spLocks/>
            </p:cNvSpPr>
            <p:nvPr/>
          </p:nvSpPr>
          <p:spPr bwMode="auto">
            <a:xfrm rot="8396864">
              <a:off x="1345" y="3699"/>
              <a:ext cx="721" cy="698"/>
            </a:xfrm>
            <a:custGeom>
              <a:avLst/>
              <a:gdLst/>
              <a:ahLst/>
              <a:cxnLst>
                <a:cxn ang="0">
                  <a:pos x="346" y="622"/>
                </a:cxn>
                <a:cxn ang="0">
                  <a:pos x="58" y="492"/>
                </a:cxn>
                <a:cxn ang="0">
                  <a:pos x="15" y="449"/>
                </a:cxn>
                <a:cxn ang="0">
                  <a:pos x="1" y="406"/>
                </a:cxn>
                <a:cxn ang="0">
                  <a:pos x="102" y="103"/>
                </a:cxn>
                <a:cxn ang="0">
                  <a:pos x="145" y="89"/>
                </a:cxn>
                <a:cxn ang="0">
                  <a:pos x="274" y="31"/>
                </a:cxn>
                <a:cxn ang="0">
                  <a:pos x="318" y="17"/>
                </a:cxn>
                <a:cxn ang="0">
                  <a:pos x="361" y="3"/>
                </a:cxn>
                <a:cxn ang="0">
                  <a:pos x="591" y="17"/>
                </a:cxn>
                <a:cxn ang="0">
                  <a:pos x="649" y="147"/>
                </a:cxn>
                <a:cxn ang="0">
                  <a:pos x="505" y="593"/>
                </a:cxn>
                <a:cxn ang="0">
                  <a:pos x="418" y="521"/>
                </a:cxn>
                <a:cxn ang="0">
                  <a:pos x="390" y="435"/>
                </a:cxn>
                <a:cxn ang="0">
                  <a:pos x="375" y="391"/>
                </a:cxn>
                <a:cxn ang="0">
                  <a:pos x="361" y="535"/>
                </a:cxn>
                <a:cxn ang="0">
                  <a:pos x="390" y="622"/>
                </a:cxn>
                <a:cxn ang="0">
                  <a:pos x="375" y="679"/>
                </a:cxn>
                <a:cxn ang="0">
                  <a:pos x="318" y="622"/>
                </a:cxn>
                <a:cxn ang="0">
                  <a:pos x="346" y="622"/>
                </a:cxn>
              </a:cxnLst>
              <a:rect l="0" t="0" r="r" b="b"/>
              <a:pathLst>
                <a:path w="722" h="704">
                  <a:moveTo>
                    <a:pt x="346" y="622"/>
                  </a:moveTo>
                  <a:cubicBezTo>
                    <a:pt x="242" y="586"/>
                    <a:pt x="170" y="515"/>
                    <a:pt x="58" y="492"/>
                  </a:cubicBezTo>
                  <a:cubicBezTo>
                    <a:pt x="44" y="478"/>
                    <a:pt x="26" y="466"/>
                    <a:pt x="15" y="449"/>
                  </a:cubicBezTo>
                  <a:cubicBezTo>
                    <a:pt x="7" y="436"/>
                    <a:pt x="0" y="421"/>
                    <a:pt x="1" y="406"/>
                  </a:cubicBezTo>
                  <a:cubicBezTo>
                    <a:pt x="3" y="377"/>
                    <a:pt x="31" y="126"/>
                    <a:pt x="102" y="103"/>
                  </a:cubicBezTo>
                  <a:cubicBezTo>
                    <a:pt x="116" y="98"/>
                    <a:pt x="131" y="94"/>
                    <a:pt x="145" y="89"/>
                  </a:cubicBezTo>
                  <a:cubicBezTo>
                    <a:pt x="212" y="44"/>
                    <a:pt x="174" y="64"/>
                    <a:pt x="274" y="31"/>
                  </a:cubicBezTo>
                  <a:cubicBezTo>
                    <a:pt x="289" y="26"/>
                    <a:pt x="303" y="22"/>
                    <a:pt x="318" y="17"/>
                  </a:cubicBezTo>
                  <a:cubicBezTo>
                    <a:pt x="332" y="12"/>
                    <a:pt x="361" y="3"/>
                    <a:pt x="361" y="3"/>
                  </a:cubicBezTo>
                  <a:cubicBezTo>
                    <a:pt x="438" y="8"/>
                    <a:pt x="516" y="0"/>
                    <a:pt x="591" y="17"/>
                  </a:cubicBezTo>
                  <a:cubicBezTo>
                    <a:pt x="637" y="27"/>
                    <a:pt x="649" y="147"/>
                    <a:pt x="649" y="147"/>
                  </a:cubicBezTo>
                  <a:cubicBezTo>
                    <a:pt x="638" y="421"/>
                    <a:pt x="722" y="523"/>
                    <a:pt x="505" y="593"/>
                  </a:cubicBezTo>
                  <a:cubicBezTo>
                    <a:pt x="454" y="568"/>
                    <a:pt x="441" y="573"/>
                    <a:pt x="418" y="521"/>
                  </a:cubicBezTo>
                  <a:cubicBezTo>
                    <a:pt x="406" y="493"/>
                    <a:pt x="399" y="464"/>
                    <a:pt x="390" y="435"/>
                  </a:cubicBezTo>
                  <a:cubicBezTo>
                    <a:pt x="385" y="420"/>
                    <a:pt x="375" y="391"/>
                    <a:pt x="375" y="391"/>
                  </a:cubicBezTo>
                  <a:cubicBezTo>
                    <a:pt x="331" y="457"/>
                    <a:pt x="336" y="429"/>
                    <a:pt x="361" y="535"/>
                  </a:cubicBezTo>
                  <a:cubicBezTo>
                    <a:pt x="368" y="565"/>
                    <a:pt x="390" y="622"/>
                    <a:pt x="390" y="622"/>
                  </a:cubicBezTo>
                  <a:cubicBezTo>
                    <a:pt x="385" y="641"/>
                    <a:pt x="391" y="667"/>
                    <a:pt x="375" y="679"/>
                  </a:cubicBezTo>
                  <a:cubicBezTo>
                    <a:pt x="341" y="704"/>
                    <a:pt x="314" y="635"/>
                    <a:pt x="318" y="622"/>
                  </a:cubicBezTo>
                  <a:cubicBezTo>
                    <a:pt x="321" y="613"/>
                    <a:pt x="337" y="622"/>
                    <a:pt x="346" y="622"/>
                  </a:cubicBezTo>
                  <a:close/>
                </a:path>
              </a:pathLst>
            </a:custGeom>
            <a:solidFill>
              <a:srgbClr val="FFFF00"/>
            </a:solidFill>
            <a:ln w="9525">
              <a:solidFill>
                <a:schemeClr val="tx1"/>
              </a:solidFill>
              <a:round/>
              <a:headEnd/>
              <a:tailEnd/>
            </a:ln>
            <a:extLst/>
          </p:spPr>
          <p:txBody>
            <a:bodyPr/>
            <a:lstStyle/>
            <a:p>
              <a:pPr>
                <a:defRPr/>
              </a:pPr>
              <a:endParaRPr lang="en-US"/>
            </a:p>
          </p:txBody>
        </p:sp>
        <p:sp>
          <p:nvSpPr>
            <p:cNvPr id="33888" name="Freeform 96"/>
            <p:cNvSpPr>
              <a:spLocks/>
            </p:cNvSpPr>
            <p:nvPr/>
          </p:nvSpPr>
          <p:spPr bwMode="auto">
            <a:xfrm rot="13056079">
              <a:off x="813" y="3887"/>
              <a:ext cx="721" cy="705"/>
            </a:xfrm>
            <a:custGeom>
              <a:avLst/>
              <a:gdLst/>
              <a:ahLst/>
              <a:cxnLst>
                <a:cxn ang="0">
                  <a:pos x="346" y="622"/>
                </a:cxn>
                <a:cxn ang="0">
                  <a:pos x="58" y="492"/>
                </a:cxn>
                <a:cxn ang="0">
                  <a:pos x="15" y="449"/>
                </a:cxn>
                <a:cxn ang="0">
                  <a:pos x="1" y="406"/>
                </a:cxn>
                <a:cxn ang="0">
                  <a:pos x="102" y="103"/>
                </a:cxn>
                <a:cxn ang="0">
                  <a:pos x="145" y="89"/>
                </a:cxn>
                <a:cxn ang="0">
                  <a:pos x="274" y="31"/>
                </a:cxn>
                <a:cxn ang="0">
                  <a:pos x="318" y="17"/>
                </a:cxn>
                <a:cxn ang="0">
                  <a:pos x="361" y="3"/>
                </a:cxn>
                <a:cxn ang="0">
                  <a:pos x="591" y="17"/>
                </a:cxn>
                <a:cxn ang="0">
                  <a:pos x="649" y="147"/>
                </a:cxn>
                <a:cxn ang="0">
                  <a:pos x="505" y="593"/>
                </a:cxn>
                <a:cxn ang="0">
                  <a:pos x="418" y="521"/>
                </a:cxn>
                <a:cxn ang="0">
                  <a:pos x="390" y="435"/>
                </a:cxn>
                <a:cxn ang="0">
                  <a:pos x="375" y="391"/>
                </a:cxn>
                <a:cxn ang="0">
                  <a:pos x="361" y="535"/>
                </a:cxn>
                <a:cxn ang="0">
                  <a:pos x="390" y="622"/>
                </a:cxn>
                <a:cxn ang="0">
                  <a:pos x="375" y="679"/>
                </a:cxn>
                <a:cxn ang="0">
                  <a:pos x="318" y="622"/>
                </a:cxn>
                <a:cxn ang="0">
                  <a:pos x="346" y="622"/>
                </a:cxn>
              </a:cxnLst>
              <a:rect l="0" t="0" r="r" b="b"/>
              <a:pathLst>
                <a:path w="722" h="704">
                  <a:moveTo>
                    <a:pt x="346" y="622"/>
                  </a:moveTo>
                  <a:cubicBezTo>
                    <a:pt x="242" y="586"/>
                    <a:pt x="170" y="515"/>
                    <a:pt x="58" y="492"/>
                  </a:cubicBezTo>
                  <a:cubicBezTo>
                    <a:pt x="44" y="478"/>
                    <a:pt x="26" y="466"/>
                    <a:pt x="15" y="449"/>
                  </a:cubicBezTo>
                  <a:cubicBezTo>
                    <a:pt x="7" y="436"/>
                    <a:pt x="0" y="421"/>
                    <a:pt x="1" y="406"/>
                  </a:cubicBezTo>
                  <a:cubicBezTo>
                    <a:pt x="3" y="377"/>
                    <a:pt x="31" y="126"/>
                    <a:pt x="102" y="103"/>
                  </a:cubicBezTo>
                  <a:cubicBezTo>
                    <a:pt x="116" y="98"/>
                    <a:pt x="131" y="94"/>
                    <a:pt x="145" y="89"/>
                  </a:cubicBezTo>
                  <a:cubicBezTo>
                    <a:pt x="212" y="44"/>
                    <a:pt x="174" y="64"/>
                    <a:pt x="274" y="31"/>
                  </a:cubicBezTo>
                  <a:cubicBezTo>
                    <a:pt x="289" y="26"/>
                    <a:pt x="303" y="22"/>
                    <a:pt x="318" y="17"/>
                  </a:cubicBezTo>
                  <a:cubicBezTo>
                    <a:pt x="332" y="12"/>
                    <a:pt x="361" y="3"/>
                    <a:pt x="361" y="3"/>
                  </a:cubicBezTo>
                  <a:cubicBezTo>
                    <a:pt x="438" y="8"/>
                    <a:pt x="516" y="0"/>
                    <a:pt x="591" y="17"/>
                  </a:cubicBezTo>
                  <a:cubicBezTo>
                    <a:pt x="637" y="27"/>
                    <a:pt x="649" y="147"/>
                    <a:pt x="649" y="147"/>
                  </a:cubicBezTo>
                  <a:cubicBezTo>
                    <a:pt x="638" y="421"/>
                    <a:pt x="722" y="523"/>
                    <a:pt x="505" y="593"/>
                  </a:cubicBezTo>
                  <a:cubicBezTo>
                    <a:pt x="454" y="568"/>
                    <a:pt x="441" y="573"/>
                    <a:pt x="418" y="521"/>
                  </a:cubicBezTo>
                  <a:cubicBezTo>
                    <a:pt x="406" y="493"/>
                    <a:pt x="399" y="464"/>
                    <a:pt x="390" y="435"/>
                  </a:cubicBezTo>
                  <a:cubicBezTo>
                    <a:pt x="385" y="420"/>
                    <a:pt x="375" y="391"/>
                    <a:pt x="375" y="391"/>
                  </a:cubicBezTo>
                  <a:cubicBezTo>
                    <a:pt x="331" y="457"/>
                    <a:pt x="336" y="429"/>
                    <a:pt x="361" y="535"/>
                  </a:cubicBezTo>
                  <a:cubicBezTo>
                    <a:pt x="368" y="565"/>
                    <a:pt x="390" y="622"/>
                    <a:pt x="390" y="622"/>
                  </a:cubicBezTo>
                  <a:cubicBezTo>
                    <a:pt x="385" y="641"/>
                    <a:pt x="391" y="667"/>
                    <a:pt x="375" y="679"/>
                  </a:cubicBezTo>
                  <a:cubicBezTo>
                    <a:pt x="341" y="704"/>
                    <a:pt x="314" y="635"/>
                    <a:pt x="318" y="622"/>
                  </a:cubicBezTo>
                  <a:cubicBezTo>
                    <a:pt x="321" y="613"/>
                    <a:pt x="337" y="622"/>
                    <a:pt x="346" y="622"/>
                  </a:cubicBezTo>
                  <a:close/>
                </a:path>
              </a:pathLst>
            </a:custGeom>
            <a:solidFill>
              <a:srgbClr val="FFFF00"/>
            </a:solidFill>
            <a:ln w="9525">
              <a:solidFill>
                <a:schemeClr val="tx1"/>
              </a:solidFill>
              <a:round/>
              <a:headEnd/>
              <a:tailEnd/>
            </a:ln>
            <a:extLst/>
          </p:spPr>
          <p:txBody>
            <a:bodyPr/>
            <a:lstStyle/>
            <a:p>
              <a:pPr>
                <a:defRPr/>
              </a:pPr>
              <a:endParaRPr lang="en-US"/>
            </a:p>
          </p:txBody>
        </p:sp>
      </p:grpSp>
      <p:grpSp>
        <p:nvGrpSpPr>
          <p:cNvPr id="33889" name="Group 97"/>
          <p:cNvGrpSpPr>
            <a:grpSpLocks/>
          </p:cNvGrpSpPr>
          <p:nvPr/>
        </p:nvGrpSpPr>
        <p:grpSpPr bwMode="auto">
          <a:xfrm>
            <a:off x="4846638" y="3449638"/>
            <a:ext cx="431800" cy="404812"/>
            <a:chOff x="403" y="2880"/>
            <a:chExt cx="1663" cy="1712"/>
          </a:xfrm>
        </p:grpSpPr>
        <p:sp>
          <p:nvSpPr>
            <p:cNvPr id="33890" name="Freeform 98"/>
            <p:cNvSpPr>
              <a:spLocks/>
            </p:cNvSpPr>
            <p:nvPr/>
          </p:nvSpPr>
          <p:spPr bwMode="auto">
            <a:xfrm>
              <a:off x="403" y="3323"/>
              <a:ext cx="703" cy="900"/>
            </a:xfrm>
            <a:custGeom>
              <a:avLst/>
              <a:gdLst/>
              <a:ahLst/>
              <a:cxnLst>
                <a:cxn ang="0">
                  <a:pos x="0" y="0"/>
                </a:cxn>
                <a:cxn ang="0">
                  <a:pos x="245" y="375"/>
                </a:cxn>
                <a:cxn ang="0">
                  <a:pos x="317" y="461"/>
                </a:cxn>
                <a:cxn ang="0">
                  <a:pos x="701" y="898"/>
                </a:cxn>
              </a:cxnLst>
              <a:rect l="0" t="0" r="r" b="b"/>
              <a:pathLst>
                <a:path w="701" h="898">
                  <a:moveTo>
                    <a:pt x="0" y="0"/>
                  </a:moveTo>
                  <a:cubicBezTo>
                    <a:pt x="75" y="113"/>
                    <a:pt x="134" y="300"/>
                    <a:pt x="245" y="375"/>
                  </a:cubicBezTo>
                  <a:cubicBezTo>
                    <a:pt x="267" y="443"/>
                    <a:pt x="270" y="414"/>
                    <a:pt x="317" y="461"/>
                  </a:cubicBezTo>
                  <a:lnTo>
                    <a:pt x="701" y="898"/>
                  </a:lnTo>
                </a:path>
              </a:pathLst>
            </a:custGeom>
            <a:solidFill>
              <a:srgbClr val="FFFF00"/>
            </a:solidFill>
            <a:ln w="9525">
              <a:solidFill>
                <a:schemeClr val="tx1"/>
              </a:solidFill>
              <a:round/>
              <a:headEnd/>
              <a:tailEnd/>
            </a:ln>
            <a:extLst/>
          </p:spPr>
          <p:txBody>
            <a:bodyPr/>
            <a:lstStyle/>
            <a:p>
              <a:pPr>
                <a:defRPr/>
              </a:pPr>
              <a:endParaRPr lang="en-US"/>
            </a:p>
          </p:txBody>
        </p:sp>
        <p:sp>
          <p:nvSpPr>
            <p:cNvPr id="33891" name="Freeform 99"/>
            <p:cNvSpPr>
              <a:spLocks/>
            </p:cNvSpPr>
            <p:nvPr/>
          </p:nvSpPr>
          <p:spPr bwMode="auto">
            <a:xfrm>
              <a:off x="770" y="2880"/>
              <a:ext cx="721" cy="705"/>
            </a:xfrm>
            <a:custGeom>
              <a:avLst/>
              <a:gdLst/>
              <a:ahLst/>
              <a:cxnLst>
                <a:cxn ang="0">
                  <a:pos x="346" y="622"/>
                </a:cxn>
                <a:cxn ang="0">
                  <a:pos x="58" y="492"/>
                </a:cxn>
                <a:cxn ang="0">
                  <a:pos x="15" y="449"/>
                </a:cxn>
                <a:cxn ang="0">
                  <a:pos x="1" y="406"/>
                </a:cxn>
                <a:cxn ang="0">
                  <a:pos x="102" y="103"/>
                </a:cxn>
                <a:cxn ang="0">
                  <a:pos x="145" y="89"/>
                </a:cxn>
                <a:cxn ang="0">
                  <a:pos x="274" y="31"/>
                </a:cxn>
                <a:cxn ang="0">
                  <a:pos x="318" y="17"/>
                </a:cxn>
                <a:cxn ang="0">
                  <a:pos x="361" y="3"/>
                </a:cxn>
                <a:cxn ang="0">
                  <a:pos x="591" y="17"/>
                </a:cxn>
                <a:cxn ang="0">
                  <a:pos x="649" y="147"/>
                </a:cxn>
                <a:cxn ang="0">
                  <a:pos x="505" y="593"/>
                </a:cxn>
                <a:cxn ang="0">
                  <a:pos x="418" y="521"/>
                </a:cxn>
                <a:cxn ang="0">
                  <a:pos x="390" y="435"/>
                </a:cxn>
                <a:cxn ang="0">
                  <a:pos x="375" y="391"/>
                </a:cxn>
                <a:cxn ang="0">
                  <a:pos x="361" y="535"/>
                </a:cxn>
                <a:cxn ang="0">
                  <a:pos x="390" y="622"/>
                </a:cxn>
                <a:cxn ang="0">
                  <a:pos x="375" y="679"/>
                </a:cxn>
                <a:cxn ang="0">
                  <a:pos x="318" y="622"/>
                </a:cxn>
                <a:cxn ang="0">
                  <a:pos x="346" y="622"/>
                </a:cxn>
              </a:cxnLst>
              <a:rect l="0" t="0" r="r" b="b"/>
              <a:pathLst>
                <a:path w="722" h="704">
                  <a:moveTo>
                    <a:pt x="346" y="622"/>
                  </a:moveTo>
                  <a:cubicBezTo>
                    <a:pt x="242" y="586"/>
                    <a:pt x="170" y="515"/>
                    <a:pt x="58" y="492"/>
                  </a:cubicBezTo>
                  <a:cubicBezTo>
                    <a:pt x="44" y="478"/>
                    <a:pt x="26" y="466"/>
                    <a:pt x="15" y="449"/>
                  </a:cubicBezTo>
                  <a:cubicBezTo>
                    <a:pt x="7" y="436"/>
                    <a:pt x="0" y="421"/>
                    <a:pt x="1" y="406"/>
                  </a:cubicBezTo>
                  <a:cubicBezTo>
                    <a:pt x="3" y="377"/>
                    <a:pt x="31" y="126"/>
                    <a:pt x="102" y="103"/>
                  </a:cubicBezTo>
                  <a:cubicBezTo>
                    <a:pt x="116" y="98"/>
                    <a:pt x="131" y="94"/>
                    <a:pt x="145" y="89"/>
                  </a:cubicBezTo>
                  <a:cubicBezTo>
                    <a:pt x="212" y="44"/>
                    <a:pt x="174" y="64"/>
                    <a:pt x="274" y="31"/>
                  </a:cubicBezTo>
                  <a:cubicBezTo>
                    <a:pt x="289" y="26"/>
                    <a:pt x="303" y="22"/>
                    <a:pt x="318" y="17"/>
                  </a:cubicBezTo>
                  <a:cubicBezTo>
                    <a:pt x="332" y="12"/>
                    <a:pt x="361" y="3"/>
                    <a:pt x="361" y="3"/>
                  </a:cubicBezTo>
                  <a:cubicBezTo>
                    <a:pt x="438" y="8"/>
                    <a:pt x="516" y="0"/>
                    <a:pt x="591" y="17"/>
                  </a:cubicBezTo>
                  <a:cubicBezTo>
                    <a:pt x="637" y="27"/>
                    <a:pt x="649" y="147"/>
                    <a:pt x="649" y="147"/>
                  </a:cubicBezTo>
                  <a:cubicBezTo>
                    <a:pt x="638" y="421"/>
                    <a:pt x="722" y="523"/>
                    <a:pt x="505" y="593"/>
                  </a:cubicBezTo>
                  <a:cubicBezTo>
                    <a:pt x="454" y="568"/>
                    <a:pt x="441" y="573"/>
                    <a:pt x="418" y="521"/>
                  </a:cubicBezTo>
                  <a:cubicBezTo>
                    <a:pt x="406" y="493"/>
                    <a:pt x="399" y="464"/>
                    <a:pt x="390" y="435"/>
                  </a:cubicBezTo>
                  <a:cubicBezTo>
                    <a:pt x="385" y="420"/>
                    <a:pt x="375" y="391"/>
                    <a:pt x="375" y="391"/>
                  </a:cubicBezTo>
                  <a:cubicBezTo>
                    <a:pt x="331" y="457"/>
                    <a:pt x="336" y="429"/>
                    <a:pt x="361" y="535"/>
                  </a:cubicBezTo>
                  <a:cubicBezTo>
                    <a:pt x="368" y="565"/>
                    <a:pt x="390" y="622"/>
                    <a:pt x="390" y="622"/>
                  </a:cubicBezTo>
                  <a:cubicBezTo>
                    <a:pt x="385" y="641"/>
                    <a:pt x="391" y="667"/>
                    <a:pt x="375" y="679"/>
                  </a:cubicBezTo>
                  <a:cubicBezTo>
                    <a:pt x="341" y="704"/>
                    <a:pt x="314" y="635"/>
                    <a:pt x="318" y="622"/>
                  </a:cubicBezTo>
                  <a:cubicBezTo>
                    <a:pt x="321" y="613"/>
                    <a:pt x="337" y="622"/>
                    <a:pt x="346" y="622"/>
                  </a:cubicBezTo>
                  <a:close/>
                </a:path>
              </a:pathLst>
            </a:custGeom>
            <a:solidFill>
              <a:srgbClr val="FFFF00"/>
            </a:solidFill>
            <a:ln w="9525">
              <a:solidFill>
                <a:schemeClr val="tx1"/>
              </a:solidFill>
              <a:round/>
              <a:headEnd/>
              <a:tailEnd/>
            </a:ln>
            <a:extLst/>
          </p:spPr>
          <p:txBody>
            <a:bodyPr/>
            <a:lstStyle/>
            <a:p>
              <a:pPr>
                <a:defRPr/>
              </a:pPr>
              <a:endParaRPr lang="en-US"/>
            </a:p>
          </p:txBody>
        </p:sp>
        <p:sp>
          <p:nvSpPr>
            <p:cNvPr id="33892" name="Freeform 100"/>
            <p:cNvSpPr>
              <a:spLocks/>
            </p:cNvSpPr>
            <p:nvPr/>
          </p:nvSpPr>
          <p:spPr bwMode="auto">
            <a:xfrm rot="-5056700">
              <a:off x="426" y="3418"/>
              <a:ext cx="718" cy="703"/>
            </a:xfrm>
            <a:custGeom>
              <a:avLst/>
              <a:gdLst/>
              <a:ahLst/>
              <a:cxnLst>
                <a:cxn ang="0">
                  <a:pos x="346" y="622"/>
                </a:cxn>
                <a:cxn ang="0">
                  <a:pos x="58" y="492"/>
                </a:cxn>
                <a:cxn ang="0">
                  <a:pos x="15" y="449"/>
                </a:cxn>
                <a:cxn ang="0">
                  <a:pos x="1" y="406"/>
                </a:cxn>
                <a:cxn ang="0">
                  <a:pos x="102" y="103"/>
                </a:cxn>
                <a:cxn ang="0">
                  <a:pos x="145" y="89"/>
                </a:cxn>
                <a:cxn ang="0">
                  <a:pos x="274" y="31"/>
                </a:cxn>
                <a:cxn ang="0">
                  <a:pos x="318" y="17"/>
                </a:cxn>
                <a:cxn ang="0">
                  <a:pos x="361" y="3"/>
                </a:cxn>
                <a:cxn ang="0">
                  <a:pos x="591" y="17"/>
                </a:cxn>
                <a:cxn ang="0">
                  <a:pos x="649" y="147"/>
                </a:cxn>
                <a:cxn ang="0">
                  <a:pos x="505" y="593"/>
                </a:cxn>
                <a:cxn ang="0">
                  <a:pos x="418" y="521"/>
                </a:cxn>
                <a:cxn ang="0">
                  <a:pos x="390" y="435"/>
                </a:cxn>
                <a:cxn ang="0">
                  <a:pos x="375" y="391"/>
                </a:cxn>
                <a:cxn ang="0">
                  <a:pos x="361" y="535"/>
                </a:cxn>
                <a:cxn ang="0">
                  <a:pos x="390" y="622"/>
                </a:cxn>
                <a:cxn ang="0">
                  <a:pos x="375" y="679"/>
                </a:cxn>
                <a:cxn ang="0">
                  <a:pos x="318" y="622"/>
                </a:cxn>
                <a:cxn ang="0">
                  <a:pos x="346" y="622"/>
                </a:cxn>
              </a:cxnLst>
              <a:rect l="0" t="0" r="r" b="b"/>
              <a:pathLst>
                <a:path w="722" h="704">
                  <a:moveTo>
                    <a:pt x="346" y="622"/>
                  </a:moveTo>
                  <a:cubicBezTo>
                    <a:pt x="242" y="586"/>
                    <a:pt x="170" y="515"/>
                    <a:pt x="58" y="492"/>
                  </a:cubicBezTo>
                  <a:cubicBezTo>
                    <a:pt x="44" y="478"/>
                    <a:pt x="26" y="466"/>
                    <a:pt x="15" y="449"/>
                  </a:cubicBezTo>
                  <a:cubicBezTo>
                    <a:pt x="7" y="436"/>
                    <a:pt x="0" y="421"/>
                    <a:pt x="1" y="406"/>
                  </a:cubicBezTo>
                  <a:cubicBezTo>
                    <a:pt x="3" y="377"/>
                    <a:pt x="31" y="126"/>
                    <a:pt x="102" y="103"/>
                  </a:cubicBezTo>
                  <a:cubicBezTo>
                    <a:pt x="116" y="98"/>
                    <a:pt x="131" y="94"/>
                    <a:pt x="145" y="89"/>
                  </a:cubicBezTo>
                  <a:cubicBezTo>
                    <a:pt x="212" y="44"/>
                    <a:pt x="174" y="64"/>
                    <a:pt x="274" y="31"/>
                  </a:cubicBezTo>
                  <a:cubicBezTo>
                    <a:pt x="289" y="26"/>
                    <a:pt x="303" y="22"/>
                    <a:pt x="318" y="17"/>
                  </a:cubicBezTo>
                  <a:cubicBezTo>
                    <a:pt x="332" y="12"/>
                    <a:pt x="361" y="3"/>
                    <a:pt x="361" y="3"/>
                  </a:cubicBezTo>
                  <a:cubicBezTo>
                    <a:pt x="438" y="8"/>
                    <a:pt x="516" y="0"/>
                    <a:pt x="591" y="17"/>
                  </a:cubicBezTo>
                  <a:cubicBezTo>
                    <a:pt x="637" y="27"/>
                    <a:pt x="649" y="147"/>
                    <a:pt x="649" y="147"/>
                  </a:cubicBezTo>
                  <a:cubicBezTo>
                    <a:pt x="638" y="421"/>
                    <a:pt x="722" y="523"/>
                    <a:pt x="505" y="593"/>
                  </a:cubicBezTo>
                  <a:cubicBezTo>
                    <a:pt x="454" y="568"/>
                    <a:pt x="441" y="573"/>
                    <a:pt x="418" y="521"/>
                  </a:cubicBezTo>
                  <a:cubicBezTo>
                    <a:pt x="406" y="493"/>
                    <a:pt x="399" y="464"/>
                    <a:pt x="390" y="435"/>
                  </a:cubicBezTo>
                  <a:cubicBezTo>
                    <a:pt x="385" y="420"/>
                    <a:pt x="375" y="391"/>
                    <a:pt x="375" y="391"/>
                  </a:cubicBezTo>
                  <a:cubicBezTo>
                    <a:pt x="331" y="457"/>
                    <a:pt x="336" y="429"/>
                    <a:pt x="361" y="535"/>
                  </a:cubicBezTo>
                  <a:cubicBezTo>
                    <a:pt x="368" y="565"/>
                    <a:pt x="390" y="622"/>
                    <a:pt x="390" y="622"/>
                  </a:cubicBezTo>
                  <a:cubicBezTo>
                    <a:pt x="385" y="641"/>
                    <a:pt x="391" y="667"/>
                    <a:pt x="375" y="679"/>
                  </a:cubicBezTo>
                  <a:cubicBezTo>
                    <a:pt x="341" y="704"/>
                    <a:pt x="314" y="635"/>
                    <a:pt x="318" y="622"/>
                  </a:cubicBezTo>
                  <a:cubicBezTo>
                    <a:pt x="321" y="613"/>
                    <a:pt x="337" y="622"/>
                    <a:pt x="346" y="622"/>
                  </a:cubicBezTo>
                  <a:close/>
                </a:path>
              </a:pathLst>
            </a:custGeom>
            <a:solidFill>
              <a:srgbClr val="FFFF00"/>
            </a:solidFill>
            <a:ln w="9525">
              <a:solidFill>
                <a:schemeClr val="tx1"/>
              </a:solidFill>
              <a:round/>
              <a:headEnd/>
              <a:tailEnd/>
            </a:ln>
            <a:extLst/>
          </p:spPr>
          <p:txBody>
            <a:bodyPr/>
            <a:lstStyle/>
            <a:p>
              <a:pPr>
                <a:defRPr/>
              </a:pPr>
              <a:endParaRPr lang="en-US"/>
            </a:p>
          </p:txBody>
        </p:sp>
        <p:sp>
          <p:nvSpPr>
            <p:cNvPr id="33893" name="Freeform 101"/>
            <p:cNvSpPr>
              <a:spLocks/>
            </p:cNvSpPr>
            <p:nvPr/>
          </p:nvSpPr>
          <p:spPr bwMode="auto">
            <a:xfrm rot="4858387">
              <a:off x="1337" y="3082"/>
              <a:ext cx="718" cy="703"/>
            </a:xfrm>
            <a:custGeom>
              <a:avLst/>
              <a:gdLst/>
              <a:ahLst/>
              <a:cxnLst>
                <a:cxn ang="0">
                  <a:pos x="346" y="622"/>
                </a:cxn>
                <a:cxn ang="0">
                  <a:pos x="58" y="492"/>
                </a:cxn>
                <a:cxn ang="0">
                  <a:pos x="15" y="449"/>
                </a:cxn>
                <a:cxn ang="0">
                  <a:pos x="1" y="406"/>
                </a:cxn>
                <a:cxn ang="0">
                  <a:pos x="102" y="103"/>
                </a:cxn>
                <a:cxn ang="0">
                  <a:pos x="145" y="89"/>
                </a:cxn>
                <a:cxn ang="0">
                  <a:pos x="274" y="31"/>
                </a:cxn>
                <a:cxn ang="0">
                  <a:pos x="318" y="17"/>
                </a:cxn>
                <a:cxn ang="0">
                  <a:pos x="361" y="3"/>
                </a:cxn>
                <a:cxn ang="0">
                  <a:pos x="591" y="17"/>
                </a:cxn>
                <a:cxn ang="0">
                  <a:pos x="649" y="147"/>
                </a:cxn>
                <a:cxn ang="0">
                  <a:pos x="505" y="593"/>
                </a:cxn>
                <a:cxn ang="0">
                  <a:pos x="418" y="521"/>
                </a:cxn>
                <a:cxn ang="0">
                  <a:pos x="390" y="435"/>
                </a:cxn>
                <a:cxn ang="0">
                  <a:pos x="375" y="391"/>
                </a:cxn>
                <a:cxn ang="0">
                  <a:pos x="361" y="535"/>
                </a:cxn>
                <a:cxn ang="0">
                  <a:pos x="390" y="622"/>
                </a:cxn>
                <a:cxn ang="0">
                  <a:pos x="375" y="679"/>
                </a:cxn>
                <a:cxn ang="0">
                  <a:pos x="318" y="622"/>
                </a:cxn>
                <a:cxn ang="0">
                  <a:pos x="346" y="622"/>
                </a:cxn>
              </a:cxnLst>
              <a:rect l="0" t="0" r="r" b="b"/>
              <a:pathLst>
                <a:path w="722" h="704">
                  <a:moveTo>
                    <a:pt x="346" y="622"/>
                  </a:moveTo>
                  <a:cubicBezTo>
                    <a:pt x="242" y="586"/>
                    <a:pt x="170" y="515"/>
                    <a:pt x="58" y="492"/>
                  </a:cubicBezTo>
                  <a:cubicBezTo>
                    <a:pt x="44" y="478"/>
                    <a:pt x="26" y="466"/>
                    <a:pt x="15" y="449"/>
                  </a:cubicBezTo>
                  <a:cubicBezTo>
                    <a:pt x="7" y="436"/>
                    <a:pt x="0" y="421"/>
                    <a:pt x="1" y="406"/>
                  </a:cubicBezTo>
                  <a:cubicBezTo>
                    <a:pt x="3" y="377"/>
                    <a:pt x="31" y="126"/>
                    <a:pt x="102" y="103"/>
                  </a:cubicBezTo>
                  <a:cubicBezTo>
                    <a:pt x="116" y="98"/>
                    <a:pt x="131" y="94"/>
                    <a:pt x="145" y="89"/>
                  </a:cubicBezTo>
                  <a:cubicBezTo>
                    <a:pt x="212" y="44"/>
                    <a:pt x="174" y="64"/>
                    <a:pt x="274" y="31"/>
                  </a:cubicBezTo>
                  <a:cubicBezTo>
                    <a:pt x="289" y="26"/>
                    <a:pt x="303" y="22"/>
                    <a:pt x="318" y="17"/>
                  </a:cubicBezTo>
                  <a:cubicBezTo>
                    <a:pt x="332" y="12"/>
                    <a:pt x="361" y="3"/>
                    <a:pt x="361" y="3"/>
                  </a:cubicBezTo>
                  <a:cubicBezTo>
                    <a:pt x="438" y="8"/>
                    <a:pt x="516" y="0"/>
                    <a:pt x="591" y="17"/>
                  </a:cubicBezTo>
                  <a:cubicBezTo>
                    <a:pt x="637" y="27"/>
                    <a:pt x="649" y="147"/>
                    <a:pt x="649" y="147"/>
                  </a:cubicBezTo>
                  <a:cubicBezTo>
                    <a:pt x="638" y="421"/>
                    <a:pt x="722" y="523"/>
                    <a:pt x="505" y="593"/>
                  </a:cubicBezTo>
                  <a:cubicBezTo>
                    <a:pt x="454" y="568"/>
                    <a:pt x="441" y="573"/>
                    <a:pt x="418" y="521"/>
                  </a:cubicBezTo>
                  <a:cubicBezTo>
                    <a:pt x="406" y="493"/>
                    <a:pt x="399" y="464"/>
                    <a:pt x="390" y="435"/>
                  </a:cubicBezTo>
                  <a:cubicBezTo>
                    <a:pt x="385" y="420"/>
                    <a:pt x="375" y="391"/>
                    <a:pt x="375" y="391"/>
                  </a:cubicBezTo>
                  <a:cubicBezTo>
                    <a:pt x="331" y="457"/>
                    <a:pt x="336" y="429"/>
                    <a:pt x="361" y="535"/>
                  </a:cubicBezTo>
                  <a:cubicBezTo>
                    <a:pt x="368" y="565"/>
                    <a:pt x="390" y="622"/>
                    <a:pt x="390" y="622"/>
                  </a:cubicBezTo>
                  <a:cubicBezTo>
                    <a:pt x="385" y="641"/>
                    <a:pt x="391" y="667"/>
                    <a:pt x="375" y="679"/>
                  </a:cubicBezTo>
                  <a:cubicBezTo>
                    <a:pt x="341" y="704"/>
                    <a:pt x="314" y="635"/>
                    <a:pt x="318" y="622"/>
                  </a:cubicBezTo>
                  <a:cubicBezTo>
                    <a:pt x="321" y="613"/>
                    <a:pt x="337" y="622"/>
                    <a:pt x="346" y="622"/>
                  </a:cubicBezTo>
                  <a:close/>
                </a:path>
              </a:pathLst>
            </a:custGeom>
            <a:solidFill>
              <a:srgbClr val="FFFF00"/>
            </a:solidFill>
            <a:ln w="9525">
              <a:solidFill>
                <a:schemeClr val="tx1"/>
              </a:solidFill>
              <a:round/>
              <a:headEnd/>
              <a:tailEnd/>
            </a:ln>
            <a:extLst/>
          </p:spPr>
          <p:txBody>
            <a:bodyPr/>
            <a:lstStyle/>
            <a:p>
              <a:pPr>
                <a:defRPr/>
              </a:pPr>
              <a:endParaRPr lang="en-US"/>
            </a:p>
          </p:txBody>
        </p:sp>
        <p:sp>
          <p:nvSpPr>
            <p:cNvPr id="33894" name="Freeform 102"/>
            <p:cNvSpPr>
              <a:spLocks/>
            </p:cNvSpPr>
            <p:nvPr/>
          </p:nvSpPr>
          <p:spPr bwMode="auto">
            <a:xfrm rot="8396864">
              <a:off x="1345" y="3699"/>
              <a:ext cx="721" cy="698"/>
            </a:xfrm>
            <a:custGeom>
              <a:avLst/>
              <a:gdLst/>
              <a:ahLst/>
              <a:cxnLst>
                <a:cxn ang="0">
                  <a:pos x="346" y="622"/>
                </a:cxn>
                <a:cxn ang="0">
                  <a:pos x="58" y="492"/>
                </a:cxn>
                <a:cxn ang="0">
                  <a:pos x="15" y="449"/>
                </a:cxn>
                <a:cxn ang="0">
                  <a:pos x="1" y="406"/>
                </a:cxn>
                <a:cxn ang="0">
                  <a:pos x="102" y="103"/>
                </a:cxn>
                <a:cxn ang="0">
                  <a:pos x="145" y="89"/>
                </a:cxn>
                <a:cxn ang="0">
                  <a:pos x="274" y="31"/>
                </a:cxn>
                <a:cxn ang="0">
                  <a:pos x="318" y="17"/>
                </a:cxn>
                <a:cxn ang="0">
                  <a:pos x="361" y="3"/>
                </a:cxn>
                <a:cxn ang="0">
                  <a:pos x="591" y="17"/>
                </a:cxn>
                <a:cxn ang="0">
                  <a:pos x="649" y="147"/>
                </a:cxn>
                <a:cxn ang="0">
                  <a:pos x="505" y="593"/>
                </a:cxn>
                <a:cxn ang="0">
                  <a:pos x="418" y="521"/>
                </a:cxn>
                <a:cxn ang="0">
                  <a:pos x="390" y="435"/>
                </a:cxn>
                <a:cxn ang="0">
                  <a:pos x="375" y="391"/>
                </a:cxn>
                <a:cxn ang="0">
                  <a:pos x="361" y="535"/>
                </a:cxn>
                <a:cxn ang="0">
                  <a:pos x="390" y="622"/>
                </a:cxn>
                <a:cxn ang="0">
                  <a:pos x="375" y="679"/>
                </a:cxn>
                <a:cxn ang="0">
                  <a:pos x="318" y="622"/>
                </a:cxn>
                <a:cxn ang="0">
                  <a:pos x="346" y="622"/>
                </a:cxn>
              </a:cxnLst>
              <a:rect l="0" t="0" r="r" b="b"/>
              <a:pathLst>
                <a:path w="722" h="704">
                  <a:moveTo>
                    <a:pt x="346" y="622"/>
                  </a:moveTo>
                  <a:cubicBezTo>
                    <a:pt x="242" y="586"/>
                    <a:pt x="170" y="515"/>
                    <a:pt x="58" y="492"/>
                  </a:cubicBezTo>
                  <a:cubicBezTo>
                    <a:pt x="44" y="478"/>
                    <a:pt x="26" y="466"/>
                    <a:pt x="15" y="449"/>
                  </a:cubicBezTo>
                  <a:cubicBezTo>
                    <a:pt x="7" y="436"/>
                    <a:pt x="0" y="421"/>
                    <a:pt x="1" y="406"/>
                  </a:cubicBezTo>
                  <a:cubicBezTo>
                    <a:pt x="3" y="377"/>
                    <a:pt x="31" y="126"/>
                    <a:pt x="102" y="103"/>
                  </a:cubicBezTo>
                  <a:cubicBezTo>
                    <a:pt x="116" y="98"/>
                    <a:pt x="131" y="94"/>
                    <a:pt x="145" y="89"/>
                  </a:cubicBezTo>
                  <a:cubicBezTo>
                    <a:pt x="212" y="44"/>
                    <a:pt x="174" y="64"/>
                    <a:pt x="274" y="31"/>
                  </a:cubicBezTo>
                  <a:cubicBezTo>
                    <a:pt x="289" y="26"/>
                    <a:pt x="303" y="22"/>
                    <a:pt x="318" y="17"/>
                  </a:cubicBezTo>
                  <a:cubicBezTo>
                    <a:pt x="332" y="12"/>
                    <a:pt x="361" y="3"/>
                    <a:pt x="361" y="3"/>
                  </a:cubicBezTo>
                  <a:cubicBezTo>
                    <a:pt x="438" y="8"/>
                    <a:pt x="516" y="0"/>
                    <a:pt x="591" y="17"/>
                  </a:cubicBezTo>
                  <a:cubicBezTo>
                    <a:pt x="637" y="27"/>
                    <a:pt x="649" y="147"/>
                    <a:pt x="649" y="147"/>
                  </a:cubicBezTo>
                  <a:cubicBezTo>
                    <a:pt x="638" y="421"/>
                    <a:pt x="722" y="523"/>
                    <a:pt x="505" y="593"/>
                  </a:cubicBezTo>
                  <a:cubicBezTo>
                    <a:pt x="454" y="568"/>
                    <a:pt x="441" y="573"/>
                    <a:pt x="418" y="521"/>
                  </a:cubicBezTo>
                  <a:cubicBezTo>
                    <a:pt x="406" y="493"/>
                    <a:pt x="399" y="464"/>
                    <a:pt x="390" y="435"/>
                  </a:cubicBezTo>
                  <a:cubicBezTo>
                    <a:pt x="385" y="420"/>
                    <a:pt x="375" y="391"/>
                    <a:pt x="375" y="391"/>
                  </a:cubicBezTo>
                  <a:cubicBezTo>
                    <a:pt x="331" y="457"/>
                    <a:pt x="336" y="429"/>
                    <a:pt x="361" y="535"/>
                  </a:cubicBezTo>
                  <a:cubicBezTo>
                    <a:pt x="368" y="565"/>
                    <a:pt x="390" y="622"/>
                    <a:pt x="390" y="622"/>
                  </a:cubicBezTo>
                  <a:cubicBezTo>
                    <a:pt x="385" y="641"/>
                    <a:pt x="391" y="667"/>
                    <a:pt x="375" y="679"/>
                  </a:cubicBezTo>
                  <a:cubicBezTo>
                    <a:pt x="341" y="704"/>
                    <a:pt x="314" y="635"/>
                    <a:pt x="318" y="622"/>
                  </a:cubicBezTo>
                  <a:cubicBezTo>
                    <a:pt x="321" y="613"/>
                    <a:pt x="337" y="622"/>
                    <a:pt x="346" y="622"/>
                  </a:cubicBezTo>
                  <a:close/>
                </a:path>
              </a:pathLst>
            </a:custGeom>
            <a:solidFill>
              <a:srgbClr val="FFFF00"/>
            </a:solidFill>
            <a:ln w="9525">
              <a:solidFill>
                <a:schemeClr val="tx1"/>
              </a:solidFill>
              <a:round/>
              <a:headEnd/>
              <a:tailEnd/>
            </a:ln>
            <a:extLst/>
          </p:spPr>
          <p:txBody>
            <a:bodyPr/>
            <a:lstStyle/>
            <a:p>
              <a:pPr>
                <a:defRPr/>
              </a:pPr>
              <a:endParaRPr lang="en-US"/>
            </a:p>
          </p:txBody>
        </p:sp>
        <p:sp>
          <p:nvSpPr>
            <p:cNvPr id="33895" name="Freeform 103"/>
            <p:cNvSpPr>
              <a:spLocks/>
            </p:cNvSpPr>
            <p:nvPr/>
          </p:nvSpPr>
          <p:spPr bwMode="auto">
            <a:xfrm rot="13056079">
              <a:off x="813" y="3887"/>
              <a:ext cx="721" cy="705"/>
            </a:xfrm>
            <a:custGeom>
              <a:avLst/>
              <a:gdLst/>
              <a:ahLst/>
              <a:cxnLst>
                <a:cxn ang="0">
                  <a:pos x="346" y="622"/>
                </a:cxn>
                <a:cxn ang="0">
                  <a:pos x="58" y="492"/>
                </a:cxn>
                <a:cxn ang="0">
                  <a:pos x="15" y="449"/>
                </a:cxn>
                <a:cxn ang="0">
                  <a:pos x="1" y="406"/>
                </a:cxn>
                <a:cxn ang="0">
                  <a:pos x="102" y="103"/>
                </a:cxn>
                <a:cxn ang="0">
                  <a:pos x="145" y="89"/>
                </a:cxn>
                <a:cxn ang="0">
                  <a:pos x="274" y="31"/>
                </a:cxn>
                <a:cxn ang="0">
                  <a:pos x="318" y="17"/>
                </a:cxn>
                <a:cxn ang="0">
                  <a:pos x="361" y="3"/>
                </a:cxn>
                <a:cxn ang="0">
                  <a:pos x="591" y="17"/>
                </a:cxn>
                <a:cxn ang="0">
                  <a:pos x="649" y="147"/>
                </a:cxn>
                <a:cxn ang="0">
                  <a:pos x="505" y="593"/>
                </a:cxn>
                <a:cxn ang="0">
                  <a:pos x="418" y="521"/>
                </a:cxn>
                <a:cxn ang="0">
                  <a:pos x="390" y="435"/>
                </a:cxn>
                <a:cxn ang="0">
                  <a:pos x="375" y="391"/>
                </a:cxn>
                <a:cxn ang="0">
                  <a:pos x="361" y="535"/>
                </a:cxn>
                <a:cxn ang="0">
                  <a:pos x="390" y="622"/>
                </a:cxn>
                <a:cxn ang="0">
                  <a:pos x="375" y="679"/>
                </a:cxn>
                <a:cxn ang="0">
                  <a:pos x="318" y="622"/>
                </a:cxn>
                <a:cxn ang="0">
                  <a:pos x="346" y="622"/>
                </a:cxn>
              </a:cxnLst>
              <a:rect l="0" t="0" r="r" b="b"/>
              <a:pathLst>
                <a:path w="722" h="704">
                  <a:moveTo>
                    <a:pt x="346" y="622"/>
                  </a:moveTo>
                  <a:cubicBezTo>
                    <a:pt x="242" y="586"/>
                    <a:pt x="170" y="515"/>
                    <a:pt x="58" y="492"/>
                  </a:cubicBezTo>
                  <a:cubicBezTo>
                    <a:pt x="44" y="478"/>
                    <a:pt x="26" y="466"/>
                    <a:pt x="15" y="449"/>
                  </a:cubicBezTo>
                  <a:cubicBezTo>
                    <a:pt x="7" y="436"/>
                    <a:pt x="0" y="421"/>
                    <a:pt x="1" y="406"/>
                  </a:cubicBezTo>
                  <a:cubicBezTo>
                    <a:pt x="3" y="377"/>
                    <a:pt x="31" y="126"/>
                    <a:pt x="102" y="103"/>
                  </a:cubicBezTo>
                  <a:cubicBezTo>
                    <a:pt x="116" y="98"/>
                    <a:pt x="131" y="94"/>
                    <a:pt x="145" y="89"/>
                  </a:cubicBezTo>
                  <a:cubicBezTo>
                    <a:pt x="212" y="44"/>
                    <a:pt x="174" y="64"/>
                    <a:pt x="274" y="31"/>
                  </a:cubicBezTo>
                  <a:cubicBezTo>
                    <a:pt x="289" y="26"/>
                    <a:pt x="303" y="22"/>
                    <a:pt x="318" y="17"/>
                  </a:cubicBezTo>
                  <a:cubicBezTo>
                    <a:pt x="332" y="12"/>
                    <a:pt x="361" y="3"/>
                    <a:pt x="361" y="3"/>
                  </a:cubicBezTo>
                  <a:cubicBezTo>
                    <a:pt x="438" y="8"/>
                    <a:pt x="516" y="0"/>
                    <a:pt x="591" y="17"/>
                  </a:cubicBezTo>
                  <a:cubicBezTo>
                    <a:pt x="637" y="27"/>
                    <a:pt x="649" y="147"/>
                    <a:pt x="649" y="147"/>
                  </a:cubicBezTo>
                  <a:cubicBezTo>
                    <a:pt x="638" y="421"/>
                    <a:pt x="722" y="523"/>
                    <a:pt x="505" y="593"/>
                  </a:cubicBezTo>
                  <a:cubicBezTo>
                    <a:pt x="454" y="568"/>
                    <a:pt x="441" y="573"/>
                    <a:pt x="418" y="521"/>
                  </a:cubicBezTo>
                  <a:cubicBezTo>
                    <a:pt x="406" y="493"/>
                    <a:pt x="399" y="464"/>
                    <a:pt x="390" y="435"/>
                  </a:cubicBezTo>
                  <a:cubicBezTo>
                    <a:pt x="385" y="420"/>
                    <a:pt x="375" y="391"/>
                    <a:pt x="375" y="391"/>
                  </a:cubicBezTo>
                  <a:cubicBezTo>
                    <a:pt x="331" y="457"/>
                    <a:pt x="336" y="429"/>
                    <a:pt x="361" y="535"/>
                  </a:cubicBezTo>
                  <a:cubicBezTo>
                    <a:pt x="368" y="565"/>
                    <a:pt x="390" y="622"/>
                    <a:pt x="390" y="622"/>
                  </a:cubicBezTo>
                  <a:cubicBezTo>
                    <a:pt x="385" y="641"/>
                    <a:pt x="391" y="667"/>
                    <a:pt x="375" y="679"/>
                  </a:cubicBezTo>
                  <a:cubicBezTo>
                    <a:pt x="341" y="704"/>
                    <a:pt x="314" y="635"/>
                    <a:pt x="318" y="622"/>
                  </a:cubicBezTo>
                  <a:cubicBezTo>
                    <a:pt x="321" y="613"/>
                    <a:pt x="337" y="622"/>
                    <a:pt x="346" y="622"/>
                  </a:cubicBezTo>
                  <a:close/>
                </a:path>
              </a:pathLst>
            </a:custGeom>
            <a:solidFill>
              <a:srgbClr val="FFFF00"/>
            </a:solidFill>
            <a:ln w="9525">
              <a:solidFill>
                <a:schemeClr val="tx1"/>
              </a:solidFill>
              <a:round/>
              <a:headEnd/>
              <a:tailEnd/>
            </a:ln>
            <a:extLst/>
          </p:spPr>
          <p:txBody>
            <a:bodyPr/>
            <a:lstStyle/>
            <a:p>
              <a:pPr>
                <a:defRPr/>
              </a:pPr>
              <a:endParaRPr lang="en-US"/>
            </a:p>
          </p:txBody>
        </p:sp>
      </p:grpSp>
      <p:grpSp>
        <p:nvGrpSpPr>
          <p:cNvPr id="33909" name="Group 117"/>
          <p:cNvGrpSpPr>
            <a:grpSpLocks/>
          </p:cNvGrpSpPr>
          <p:nvPr/>
        </p:nvGrpSpPr>
        <p:grpSpPr bwMode="auto">
          <a:xfrm rot="-1834154">
            <a:off x="4125913" y="5537200"/>
            <a:ext cx="493712" cy="503238"/>
            <a:chOff x="3504" y="672"/>
            <a:chExt cx="1776" cy="1536"/>
          </a:xfrm>
        </p:grpSpPr>
        <p:grpSp>
          <p:nvGrpSpPr>
            <p:cNvPr id="4120" name="Group 118"/>
            <p:cNvGrpSpPr>
              <a:grpSpLocks/>
            </p:cNvGrpSpPr>
            <p:nvPr/>
          </p:nvGrpSpPr>
          <p:grpSpPr bwMode="auto">
            <a:xfrm>
              <a:off x="3504" y="672"/>
              <a:ext cx="1776" cy="1536"/>
              <a:chOff x="403" y="2880"/>
              <a:chExt cx="1663" cy="1712"/>
            </a:xfrm>
          </p:grpSpPr>
          <p:sp>
            <p:nvSpPr>
              <p:cNvPr id="33911" name="Freeform 119"/>
              <p:cNvSpPr>
                <a:spLocks/>
              </p:cNvSpPr>
              <p:nvPr/>
            </p:nvSpPr>
            <p:spPr bwMode="auto">
              <a:xfrm>
                <a:off x="402" y="3317"/>
                <a:ext cx="700" cy="897"/>
              </a:xfrm>
              <a:custGeom>
                <a:avLst/>
                <a:gdLst/>
                <a:ahLst/>
                <a:cxnLst>
                  <a:cxn ang="0">
                    <a:pos x="0" y="0"/>
                  </a:cxn>
                  <a:cxn ang="0">
                    <a:pos x="245" y="375"/>
                  </a:cxn>
                  <a:cxn ang="0">
                    <a:pos x="317" y="461"/>
                  </a:cxn>
                  <a:cxn ang="0">
                    <a:pos x="701" y="898"/>
                  </a:cxn>
                </a:cxnLst>
                <a:rect l="0" t="0" r="r" b="b"/>
                <a:pathLst>
                  <a:path w="701" h="898">
                    <a:moveTo>
                      <a:pt x="0" y="0"/>
                    </a:moveTo>
                    <a:cubicBezTo>
                      <a:pt x="75" y="113"/>
                      <a:pt x="134" y="300"/>
                      <a:pt x="245" y="375"/>
                    </a:cubicBezTo>
                    <a:cubicBezTo>
                      <a:pt x="267" y="443"/>
                      <a:pt x="270" y="414"/>
                      <a:pt x="317" y="461"/>
                    </a:cubicBezTo>
                    <a:lnTo>
                      <a:pt x="701" y="898"/>
                    </a:lnTo>
                  </a:path>
                </a:pathLst>
              </a:custGeom>
              <a:solidFill>
                <a:srgbClr val="FFFF00"/>
              </a:solidFill>
              <a:ln w="9525">
                <a:solidFill>
                  <a:schemeClr val="tx1"/>
                </a:solidFill>
                <a:round/>
                <a:headEnd/>
                <a:tailEnd/>
              </a:ln>
              <a:extLst/>
            </p:spPr>
            <p:txBody>
              <a:bodyPr/>
              <a:lstStyle/>
              <a:p>
                <a:pPr>
                  <a:defRPr/>
                </a:pPr>
                <a:endParaRPr lang="en-US"/>
              </a:p>
            </p:txBody>
          </p:sp>
          <p:sp>
            <p:nvSpPr>
              <p:cNvPr id="33912" name="Freeform 120"/>
              <p:cNvSpPr>
                <a:spLocks/>
              </p:cNvSpPr>
              <p:nvPr/>
            </p:nvSpPr>
            <p:spPr bwMode="auto">
              <a:xfrm>
                <a:off x="760" y="2868"/>
                <a:ext cx="722" cy="702"/>
              </a:xfrm>
              <a:custGeom>
                <a:avLst/>
                <a:gdLst/>
                <a:ahLst/>
                <a:cxnLst>
                  <a:cxn ang="0">
                    <a:pos x="346" y="622"/>
                  </a:cxn>
                  <a:cxn ang="0">
                    <a:pos x="58" y="492"/>
                  </a:cxn>
                  <a:cxn ang="0">
                    <a:pos x="15" y="449"/>
                  </a:cxn>
                  <a:cxn ang="0">
                    <a:pos x="1" y="406"/>
                  </a:cxn>
                  <a:cxn ang="0">
                    <a:pos x="102" y="103"/>
                  </a:cxn>
                  <a:cxn ang="0">
                    <a:pos x="145" y="89"/>
                  </a:cxn>
                  <a:cxn ang="0">
                    <a:pos x="274" y="31"/>
                  </a:cxn>
                  <a:cxn ang="0">
                    <a:pos x="318" y="17"/>
                  </a:cxn>
                  <a:cxn ang="0">
                    <a:pos x="361" y="3"/>
                  </a:cxn>
                  <a:cxn ang="0">
                    <a:pos x="591" y="17"/>
                  </a:cxn>
                  <a:cxn ang="0">
                    <a:pos x="649" y="147"/>
                  </a:cxn>
                  <a:cxn ang="0">
                    <a:pos x="505" y="593"/>
                  </a:cxn>
                  <a:cxn ang="0">
                    <a:pos x="418" y="521"/>
                  </a:cxn>
                  <a:cxn ang="0">
                    <a:pos x="390" y="435"/>
                  </a:cxn>
                  <a:cxn ang="0">
                    <a:pos x="375" y="391"/>
                  </a:cxn>
                  <a:cxn ang="0">
                    <a:pos x="361" y="535"/>
                  </a:cxn>
                  <a:cxn ang="0">
                    <a:pos x="390" y="622"/>
                  </a:cxn>
                  <a:cxn ang="0">
                    <a:pos x="375" y="679"/>
                  </a:cxn>
                  <a:cxn ang="0">
                    <a:pos x="318" y="622"/>
                  </a:cxn>
                  <a:cxn ang="0">
                    <a:pos x="346" y="622"/>
                  </a:cxn>
                </a:cxnLst>
                <a:rect l="0" t="0" r="r" b="b"/>
                <a:pathLst>
                  <a:path w="722" h="704">
                    <a:moveTo>
                      <a:pt x="346" y="622"/>
                    </a:moveTo>
                    <a:cubicBezTo>
                      <a:pt x="242" y="586"/>
                      <a:pt x="170" y="515"/>
                      <a:pt x="58" y="492"/>
                    </a:cubicBezTo>
                    <a:cubicBezTo>
                      <a:pt x="44" y="478"/>
                      <a:pt x="26" y="466"/>
                      <a:pt x="15" y="449"/>
                    </a:cubicBezTo>
                    <a:cubicBezTo>
                      <a:pt x="7" y="436"/>
                      <a:pt x="0" y="421"/>
                      <a:pt x="1" y="406"/>
                    </a:cubicBezTo>
                    <a:cubicBezTo>
                      <a:pt x="3" y="377"/>
                      <a:pt x="31" y="126"/>
                      <a:pt x="102" y="103"/>
                    </a:cubicBezTo>
                    <a:cubicBezTo>
                      <a:pt x="116" y="98"/>
                      <a:pt x="131" y="94"/>
                      <a:pt x="145" y="89"/>
                    </a:cubicBezTo>
                    <a:cubicBezTo>
                      <a:pt x="212" y="44"/>
                      <a:pt x="174" y="64"/>
                      <a:pt x="274" y="31"/>
                    </a:cubicBezTo>
                    <a:cubicBezTo>
                      <a:pt x="289" y="26"/>
                      <a:pt x="303" y="22"/>
                      <a:pt x="318" y="17"/>
                    </a:cubicBezTo>
                    <a:cubicBezTo>
                      <a:pt x="332" y="12"/>
                      <a:pt x="361" y="3"/>
                      <a:pt x="361" y="3"/>
                    </a:cubicBezTo>
                    <a:cubicBezTo>
                      <a:pt x="438" y="8"/>
                      <a:pt x="516" y="0"/>
                      <a:pt x="591" y="17"/>
                    </a:cubicBezTo>
                    <a:cubicBezTo>
                      <a:pt x="637" y="27"/>
                      <a:pt x="649" y="147"/>
                      <a:pt x="649" y="147"/>
                    </a:cubicBezTo>
                    <a:cubicBezTo>
                      <a:pt x="638" y="421"/>
                      <a:pt x="722" y="523"/>
                      <a:pt x="505" y="593"/>
                    </a:cubicBezTo>
                    <a:cubicBezTo>
                      <a:pt x="454" y="568"/>
                      <a:pt x="441" y="573"/>
                      <a:pt x="418" y="521"/>
                    </a:cubicBezTo>
                    <a:cubicBezTo>
                      <a:pt x="406" y="493"/>
                      <a:pt x="399" y="464"/>
                      <a:pt x="390" y="435"/>
                    </a:cubicBezTo>
                    <a:cubicBezTo>
                      <a:pt x="385" y="420"/>
                      <a:pt x="375" y="391"/>
                      <a:pt x="375" y="391"/>
                    </a:cubicBezTo>
                    <a:cubicBezTo>
                      <a:pt x="331" y="457"/>
                      <a:pt x="336" y="429"/>
                      <a:pt x="361" y="535"/>
                    </a:cubicBezTo>
                    <a:cubicBezTo>
                      <a:pt x="368" y="565"/>
                      <a:pt x="390" y="622"/>
                      <a:pt x="390" y="622"/>
                    </a:cubicBezTo>
                    <a:cubicBezTo>
                      <a:pt x="385" y="641"/>
                      <a:pt x="391" y="667"/>
                      <a:pt x="375" y="679"/>
                    </a:cubicBezTo>
                    <a:cubicBezTo>
                      <a:pt x="341" y="704"/>
                      <a:pt x="314" y="635"/>
                      <a:pt x="318" y="622"/>
                    </a:cubicBezTo>
                    <a:cubicBezTo>
                      <a:pt x="321" y="613"/>
                      <a:pt x="337" y="622"/>
                      <a:pt x="346" y="622"/>
                    </a:cubicBezTo>
                    <a:close/>
                  </a:path>
                </a:pathLst>
              </a:custGeom>
              <a:solidFill>
                <a:srgbClr val="FFFF00"/>
              </a:solidFill>
              <a:ln w="9525">
                <a:solidFill>
                  <a:schemeClr val="tx1"/>
                </a:solidFill>
                <a:round/>
                <a:headEnd/>
                <a:tailEnd/>
              </a:ln>
              <a:extLst/>
            </p:spPr>
            <p:txBody>
              <a:bodyPr/>
              <a:lstStyle/>
              <a:p>
                <a:pPr>
                  <a:defRPr/>
                </a:pPr>
                <a:endParaRPr lang="en-US"/>
              </a:p>
            </p:txBody>
          </p:sp>
          <p:sp>
            <p:nvSpPr>
              <p:cNvPr id="33913" name="Freeform 121"/>
              <p:cNvSpPr>
                <a:spLocks/>
              </p:cNvSpPr>
              <p:nvPr/>
            </p:nvSpPr>
            <p:spPr bwMode="auto">
              <a:xfrm rot="-5056700">
                <a:off x="420" y="3413"/>
                <a:ext cx="718" cy="706"/>
              </a:xfrm>
              <a:custGeom>
                <a:avLst/>
                <a:gdLst/>
                <a:ahLst/>
                <a:cxnLst>
                  <a:cxn ang="0">
                    <a:pos x="346" y="622"/>
                  </a:cxn>
                  <a:cxn ang="0">
                    <a:pos x="58" y="492"/>
                  </a:cxn>
                  <a:cxn ang="0">
                    <a:pos x="15" y="449"/>
                  </a:cxn>
                  <a:cxn ang="0">
                    <a:pos x="1" y="406"/>
                  </a:cxn>
                  <a:cxn ang="0">
                    <a:pos x="102" y="103"/>
                  </a:cxn>
                  <a:cxn ang="0">
                    <a:pos x="145" y="89"/>
                  </a:cxn>
                  <a:cxn ang="0">
                    <a:pos x="274" y="31"/>
                  </a:cxn>
                  <a:cxn ang="0">
                    <a:pos x="318" y="17"/>
                  </a:cxn>
                  <a:cxn ang="0">
                    <a:pos x="361" y="3"/>
                  </a:cxn>
                  <a:cxn ang="0">
                    <a:pos x="591" y="17"/>
                  </a:cxn>
                  <a:cxn ang="0">
                    <a:pos x="649" y="147"/>
                  </a:cxn>
                  <a:cxn ang="0">
                    <a:pos x="505" y="593"/>
                  </a:cxn>
                  <a:cxn ang="0">
                    <a:pos x="418" y="521"/>
                  </a:cxn>
                  <a:cxn ang="0">
                    <a:pos x="390" y="435"/>
                  </a:cxn>
                  <a:cxn ang="0">
                    <a:pos x="375" y="391"/>
                  </a:cxn>
                  <a:cxn ang="0">
                    <a:pos x="361" y="535"/>
                  </a:cxn>
                  <a:cxn ang="0">
                    <a:pos x="390" y="622"/>
                  </a:cxn>
                  <a:cxn ang="0">
                    <a:pos x="375" y="679"/>
                  </a:cxn>
                  <a:cxn ang="0">
                    <a:pos x="318" y="622"/>
                  </a:cxn>
                  <a:cxn ang="0">
                    <a:pos x="346" y="622"/>
                  </a:cxn>
                </a:cxnLst>
                <a:rect l="0" t="0" r="r" b="b"/>
                <a:pathLst>
                  <a:path w="722" h="704">
                    <a:moveTo>
                      <a:pt x="346" y="622"/>
                    </a:moveTo>
                    <a:cubicBezTo>
                      <a:pt x="242" y="586"/>
                      <a:pt x="170" y="515"/>
                      <a:pt x="58" y="492"/>
                    </a:cubicBezTo>
                    <a:cubicBezTo>
                      <a:pt x="44" y="478"/>
                      <a:pt x="26" y="466"/>
                      <a:pt x="15" y="449"/>
                    </a:cubicBezTo>
                    <a:cubicBezTo>
                      <a:pt x="7" y="436"/>
                      <a:pt x="0" y="421"/>
                      <a:pt x="1" y="406"/>
                    </a:cubicBezTo>
                    <a:cubicBezTo>
                      <a:pt x="3" y="377"/>
                      <a:pt x="31" y="126"/>
                      <a:pt x="102" y="103"/>
                    </a:cubicBezTo>
                    <a:cubicBezTo>
                      <a:pt x="116" y="98"/>
                      <a:pt x="131" y="94"/>
                      <a:pt x="145" y="89"/>
                    </a:cubicBezTo>
                    <a:cubicBezTo>
                      <a:pt x="212" y="44"/>
                      <a:pt x="174" y="64"/>
                      <a:pt x="274" y="31"/>
                    </a:cubicBezTo>
                    <a:cubicBezTo>
                      <a:pt x="289" y="26"/>
                      <a:pt x="303" y="22"/>
                      <a:pt x="318" y="17"/>
                    </a:cubicBezTo>
                    <a:cubicBezTo>
                      <a:pt x="332" y="12"/>
                      <a:pt x="361" y="3"/>
                      <a:pt x="361" y="3"/>
                    </a:cubicBezTo>
                    <a:cubicBezTo>
                      <a:pt x="438" y="8"/>
                      <a:pt x="516" y="0"/>
                      <a:pt x="591" y="17"/>
                    </a:cubicBezTo>
                    <a:cubicBezTo>
                      <a:pt x="637" y="27"/>
                      <a:pt x="649" y="147"/>
                      <a:pt x="649" y="147"/>
                    </a:cubicBezTo>
                    <a:cubicBezTo>
                      <a:pt x="638" y="421"/>
                      <a:pt x="722" y="523"/>
                      <a:pt x="505" y="593"/>
                    </a:cubicBezTo>
                    <a:cubicBezTo>
                      <a:pt x="454" y="568"/>
                      <a:pt x="441" y="573"/>
                      <a:pt x="418" y="521"/>
                    </a:cubicBezTo>
                    <a:cubicBezTo>
                      <a:pt x="406" y="493"/>
                      <a:pt x="399" y="464"/>
                      <a:pt x="390" y="435"/>
                    </a:cubicBezTo>
                    <a:cubicBezTo>
                      <a:pt x="385" y="420"/>
                      <a:pt x="375" y="391"/>
                      <a:pt x="375" y="391"/>
                    </a:cubicBezTo>
                    <a:cubicBezTo>
                      <a:pt x="331" y="457"/>
                      <a:pt x="336" y="429"/>
                      <a:pt x="361" y="535"/>
                    </a:cubicBezTo>
                    <a:cubicBezTo>
                      <a:pt x="368" y="565"/>
                      <a:pt x="390" y="622"/>
                      <a:pt x="390" y="622"/>
                    </a:cubicBezTo>
                    <a:cubicBezTo>
                      <a:pt x="385" y="641"/>
                      <a:pt x="391" y="667"/>
                      <a:pt x="375" y="679"/>
                    </a:cubicBezTo>
                    <a:cubicBezTo>
                      <a:pt x="341" y="704"/>
                      <a:pt x="314" y="635"/>
                      <a:pt x="318" y="622"/>
                    </a:cubicBezTo>
                    <a:cubicBezTo>
                      <a:pt x="321" y="613"/>
                      <a:pt x="337" y="622"/>
                      <a:pt x="346" y="622"/>
                    </a:cubicBezTo>
                    <a:close/>
                  </a:path>
                </a:pathLst>
              </a:custGeom>
              <a:solidFill>
                <a:srgbClr val="FFFF00"/>
              </a:solidFill>
              <a:ln w="9525">
                <a:solidFill>
                  <a:schemeClr val="tx1"/>
                </a:solidFill>
                <a:round/>
                <a:headEnd/>
                <a:tailEnd/>
              </a:ln>
              <a:extLst/>
            </p:spPr>
            <p:txBody>
              <a:bodyPr/>
              <a:lstStyle/>
              <a:p>
                <a:pPr>
                  <a:defRPr/>
                </a:pPr>
                <a:endParaRPr lang="en-US"/>
              </a:p>
            </p:txBody>
          </p:sp>
          <p:sp>
            <p:nvSpPr>
              <p:cNvPr id="33914" name="Freeform 122"/>
              <p:cNvSpPr>
                <a:spLocks/>
              </p:cNvSpPr>
              <p:nvPr/>
            </p:nvSpPr>
            <p:spPr bwMode="auto">
              <a:xfrm rot="4858387">
                <a:off x="1330" y="3078"/>
                <a:ext cx="718" cy="706"/>
              </a:xfrm>
              <a:custGeom>
                <a:avLst/>
                <a:gdLst/>
                <a:ahLst/>
                <a:cxnLst>
                  <a:cxn ang="0">
                    <a:pos x="346" y="622"/>
                  </a:cxn>
                  <a:cxn ang="0">
                    <a:pos x="58" y="492"/>
                  </a:cxn>
                  <a:cxn ang="0">
                    <a:pos x="15" y="449"/>
                  </a:cxn>
                  <a:cxn ang="0">
                    <a:pos x="1" y="406"/>
                  </a:cxn>
                  <a:cxn ang="0">
                    <a:pos x="102" y="103"/>
                  </a:cxn>
                  <a:cxn ang="0">
                    <a:pos x="145" y="89"/>
                  </a:cxn>
                  <a:cxn ang="0">
                    <a:pos x="274" y="31"/>
                  </a:cxn>
                  <a:cxn ang="0">
                    <a:pos x="318" y="17"/>
                  </a:cxn>
                  <a:cxn ang="0">
                    <a:pos x="361" y="3"/>
                  </a:cxn>
                  <a:cxn ang="0">
                    <a:pos x="591" y="17"/>
                  </a:cxn>
                  <a:cxn ang="0">
                    <a:pos x="649" y="147"/>
                  </a:cxn>
                  <a:cxn ang="0">
                    <a:pos x="505" y="593"/>
                  </a:cxn>
                  <a:cxn ang="0">
                    <a:pos x="418" y="521"/>
                  </a:cxn>
                  <a:cxn ang="0">
                    <a:pos x="390" y="435"/>
                  </a:cxn>
                  <a:cxn ang="0">
                    <a:pos x="375" y="391"/>
                  </a:cxn>
                  <a:cxn ang="0">
                    <a:pos x="361" y="535"/>
                  </a:cxn>
                  <a:cxn ang="0">
                    <a:pos x="390" y="622"/>
                  </a:cxn>
                  <a:cxn ang="0">
                    <a:pos x="375" y="679"/>
                  </a:cxn>
                  <a:cxn ang="0">
                    <a:pos x="318" y="622"/>
                  </a:cxn>
                  <a:cxn ang="0">
                    <a:pos x="346" y="622"/>
                  </a:cxn>
                </a:cxnLst>
                <a:rect l="0" t="0" r="r" b="b"/>
                <a:pathLst>
                  <a:path w="722" h="704">
                    <a:moveTo>
                      <a:pt x="346" y="622"/>
                    </a:moveTo>
                    <a:cubicBezTo>
                      <a:pt x="242" y="586"/>
                      <a:pt x="170" y="515"/>
                      <a:pt x="58" y="492"/>
                    </a:cubicBezTo>
                    <a:cubicBezTo>
                      <a:pt x="44" y="478"/>
                      <a:pt x="26" y="466"/>
                      <a:pt x="15" y="449"/>
                    </a:cubicBezTo>
                    <a:cubicBezTo>
                      <a:pt x="7" y="436"/>
                      <a:pt x="0" y="421"/>
                      <a:pt x="1" y="406"/>
                    </a:cubicBezTo>
                    <a:cubicBezTo>
                      <a:pt x="3" y="377"/>
                      <a:pt x="31" y="126"/>
                      <a:pt x="102" y="103"/>
                    </a:cubicBezTo>
                    <a:cubicBezTo>
                      <a:pt x="116" y="98"/>
                      <a:pt x="131" y="94"/>
                      <a:pt x="145" y="89"/>
                    </a:cubicBezTo>
                    <a:cubicBezTo>
                      <a:pt x="212" y="44"/>
                      <a:pt x="174" y="64"/>
                      <a:pt x="274" y="31"/>
                    </a:cubicBezTo>
                    <a:cubicBezTo>
                      <a:pt x="289" y="26"/>
                      <a:pt x="303" y="22"/>
                      <a:pt x="318" y="17"/>
                    </a:cubicBezTo>
                    <a:cubicBezTo>
                      <a:pt x="332" y="12"/>
                      <a:pt x="361" y="3"/>
                      <a:pt x="361" y="3"/>
                    </a:cubicBezTo>
                    <a:cubicBezTo>
                      <a:pt x="438" y="8"/>
                      <a:pt x="516" y="0"/>
                      <a:pt x="591" y="17"/>
                    </a:cubicBezTo>
                    <a:cubicBezTo>
                      <a:pt x="637" y="27"/>
                      <a:pt x="649" y="147"/>
                      <a:pt x="649" y="147"/>
                    </a:cubicBezTo>
                    <a:cubicBezTo>
                      <a:pt x="638" y="421"/>
                      <a:pt x="722" y="523"/>
                      <a:pt x="505" y="593"/>
                    </a:cubicBezTo>
                    <a:cubicBezTo>
                      <a:pt x="454" y="568"/>
                      <a:pt x="441" y="573"/>
                      <a:pt x="418" y="521"/>
                    </a:cubicBezTo>
                    <a:cubicBezTo>
                      <a:pt x="406" y="493"/>
                      <a:pt x="399" y="464"/>
                      <a:pt x="390" y="435"/>
                    </a:cubicBezTo>
                    <a:cubicBezTo>
                      <a:pt x="385" y="420"/>
                      <a:pt x="375" y="391"/>
                      <a:pt x="375" y="391"/>
                    </a:cubicBezTo>
                    <a:cubicBezTo>
                      <a:pt x="331" y="457"/>
                      <a:pt x="336" y="429"/>
                      <a:pt x="361" y="535"/>
                    </a:cubicBezTo>
                    <a:cubicBezTo>
                      <a:pt x="368" y="565"/>
                      <a:pt x="390" y="622"/>
                      <a:pt x="390" y="622"/>
                    </a:cubicBezTo>
                    <a:cubicBezTo>
                      <a:pt x="385" y="641"/>
                      <a:pt x="391" y="667"/>
                      <a:pt x="375" y="679"/>
                    </a:cubicBezTo>
                    <a:cubicBezTo>
                      <a:pt x="341" y="704"/>
                      <a:pt x="314" y="635"/>
                      <a:pt x="318" y="622"/>
                    </a:cubicBezTo>
                    <a:cubicBezTo>
                      <a:pt x="321" y="613"/>
                      <a:pt x="337" y="622"/>
                      <a:pt x="346" y="622"/>
                    </a:cubicBezTo>
                    <a:close/>
                  </a:path>
                </a:pathLst>
              </a:custGeom>
              <a:solidFill>
                <a:srgbClr val="FFFF00"/>
              </a:solidFill>
              <a:ln w="9525">
                <a:solidFill>
                  <a:schemeClr val="tx1"/>
                </a:solidFill>
                <a:round/>
                <a:headEnd/>
                <a:tailEnd/>
              </a:ln>
              <a:extLst/>
            </p:spPr>
            <p:txBody>
              <a:bodyPr/>
              <a:lstStyle/>
              <a:p>
                <a:pPr>
                  <a:defRPr/>
                </a:pPr>
                <a:endParaRPr lang="en-US"/>
              </a:p>
            </p:txBody>
          </p:sp>
          <p:sp>
            <p:nvSpPr>
              <p:cNvPr id="33915" name="Freeform 123"/>
              <p:cNvSpPr>
                <a:spLocks/>
              </p:cNvSpPr>
              <p:nvPr/>
            </p:nvSpPr>
            <p:spPr bwMode="auto">
              <a:xfrm rot="8396864">
                <a:off x="1347" y="3686"/>
                <a:ext cx="722" cy="702"/>
              </a:xfrm>
              <a:custGeom>
                <a:avLst/>
                <a:gdLst/>
                <a:ahLst/>
                <a:cxnLst>
                  <a:cxn ang="0">
                    <a:pos x="346" y="622"/>
                  </a:cxn>
                  <a:cxn ang="0">
                    <a:pos x="58" y="492"/>
                  </a:cxn>
                  <a:cxn ang="0">
                    <a:pos x="15" y="449"/>
                  </a:cxn>
                  <a:cxn ang="0">
                    <a:pos x="1" y="406"/>
                  </a:cxn>
                  <a:cxn ang="0">
                    <a:pos x="102" y="103"/>
                  </a:cxn>
                  <a:cxn ang="0">
                    <a:pos x="145" y="89"/>
                  </a:cxn>
                  <a:cxn ang="0">
                    <a:pos x="274" y="31"/>
                  </a:cxn>
                  <a:cxn ang="0">
                    <a:pos x="318" y="17"/>
                  </a:cxn>
                  <a:cxn ang="0">
                    <a:pos x="361" y="3"/>
                  </a:cxn>
                  <a:cxn ang="0">
                    <a:pos x="591" y="17"/>
                  </a:cxn>
                  <a:cxn ang="0">
                    <a:pos x="649" y="147"/>
                  </a:cxn>
                  <a:cxn ang="0">
                    <a:pos x="505" y="593"/>
                  </a:cxn>
                  <a:cxn ang="0">
                    <a:pos x="418" y="521"/>
                  </a:cxn>
                  <a:cxn ang="0">
                    <a:pos x="390" y="435"/>
                  </a:cxn>
                  <a:cxn ang="0">
                    <a:pos x="375" y="391"/>
                  </a:cxn>
                  <a:cxn ang="0">
                    <a:pos x="361" y="535"/>
                  </a:cxn>
                  <a:cxn ang="0">
                    <a:pos x="390" y="622"/>
                  </a:cxn>
                  <a:cxn ang="0">
                    <a:pos x="375" y="679"/>
                  </a:cxn>
                  <a:cxn ang="0">
                    <a:pos x="318" y="622"/>
                  </a:cxn>
                  <a:cxn ang="0">
                    <a:pos x="346" y="622"/>
                  </a:cxn>
                </a:cxnLst>
                <a:rect l="0" t="0" r="r" b="b"/>
                <a:pathLst>
                  <a:path w="722" h="704">
                    <a:moveTo>
                      <a:pt x="346" y="622"/>
                    </a:moveTo>
                    <a:cubicBezTo>
                      <a:pt x="242" y="586"/>
                      <a:pt x="170" y="515"/>
                      <a:pt x="58" y="492"/>
                    </a:cubicBezTo>
                    <a:cubicBezTo>
                      <a:pt x="44" y="478"/>
                      <a:pt x="26" y="466"/>
                      <a:pt x="15" y="449"/>
                    </a:cubicBezTo>
                    <a:cubicBezTo>
                      <a:pt x="7" y="436"/>
                      <a:pt x="0" y="421"/>
                      <a:pt x="1" y="406"/>
                    </a:cubicBezTo>
                    <a:cubicBezTo>
                      <a:pt x="3" y="377"/>
                      <a:pt x="31" y="126"/>
                      <a:pt x="102" y="103"/>
                    </a:cubicBezTo>
                    <a:cubicBezTo>
                      <a:pt x="116" y="98"/>
                      <a:pt x="131" y="94"/>
                      <a:pt x="145" y="89"/>
                    </a:cubicBezTo>
                    <a:cubicBezTo>
                      <a:pt x="212" y="44"/>
                      <a:pt x="174" y="64"/>
                      <a:pt x="274" y="31"/>
                    </a:cubicBezTo>
                    <a:cubicBezTo>
                      <a:pt x="289" y="26"/>
                      <a:pt x="303" y="22"/>
                      <a:pt x="318" y="17"/>
                    </a:cubicBezTo>
                    <a:cubicBezTo>
                      <a:pt x="332" y="12"/>
                      <a:pt x="361" y="3"/>
                      <a:pt x="361" y="3"/>
                    </a:cubicBezTo>
                    <a:cubicBezTo>
                      <a:pt x="438" y="8"/>
                      <a:pt x="516" y="0"/>
                      <a:pt x="591" y="17"/>
                    </a:cubicBezTo>
                    <a:cubicBezTo>
                      <a:pt x="637" y="27"/>
                      <a:pt x="649" y="147"/>
                      <a:pt x="649" y="147"/>
                    </a:cubicBezTo>
                    <a:cubicBezTo>
                      <a:pt x="638" y="421"/>
                      <a:pt x="722" y="523"/>
                      <a:pt x="505" y="593"/>
                    </a:cubicBezTo>
                    <a:cubicBezTo>
                      <a:pt x="454" y="568"/>
                      <a:pt x="441" y="573"/>
                      <a:pt x="418" y="521"/>
                    </a:cubicBezTo>
                    <a:cubicBezTo>
                      <a:pt x="406" y="493"/>
                      <a:pt x="399" y="464"/>
                      <a:pt x="390" y="435"/>
                    </a:cubicBezTo>
                    <a:cubicBezTo>
                      <a:pt x="385" y="420"/>
                      <a:pt x="375" y="391"/>
                      <a:pt x="375" y="391"/>
                    </a:cubicBezTo>
                    <a:cubicBezTo>
                      <a:pt x="331" y="457"/>
                      <a:pt x="336" y="429"/>
                      <a:pt x="361" y="535"/>
                    </a:cubicBezTo>
                    <a:cubicBezTo>
                      <a:pt x="368" y="565"/>
                      <a:pt x="390" y="622"/>
                      <a:pt x="390" y="622"/>
                    </a:cubicBezTo>
                    <a:cubicBezTo>
                      <a:pt x="385" y="641"/>
                      <a:pt x="391" y="667"/>
                      <a:pt x="375" y="679"/>
                    </a:cubicBezTo>
                    <a:cubicBezTo>
                      <a:pt x="341" y="704"/>
                      <a:pt x="314" y="635"/>
                      <a:pt x="318" y="622"/>
                    </a:cubicBezTo>
                    <a:cubicBezTo>
                      <a:pt x="321" y="613"/>
                      <a:pt x="337" y="622"/>
                      <a:pt x="346" y="622"/>
                    </a:cubicBezTo>
                    <a:close/>
                  </a:path>
                </a:pathLst>
              </a:custGeom>
              <a:solidFill>
                <a:srgbClr val="FFFF00"/>
              </a:solidFill>
              <a:ln w="9525">
                <a:solidFill>
                  <a:schemeClr val="tx1"/>
                </a:solidFill>
                <a:round/>
                <a:headEnd/>
                <a:tailEnd/>
              </a:ln>
              <a:extLst/>
            </p:spPr>
            <p:txBody>
              <a:bodyPr/>
              <a:lstStyle/>
              <a:p>
                <a:pPr>
                  <a:defRPr/>
                </a:pPr>
                <a:endParaRPr lang="en-US"/>
              </a:p>
            </p:txBody>
          </p:sp>
          <p:sp>
            <p:nvSpPr>
              <p:cNvPr id="33916" name="Freeform 124"/>
              <p:cNvSpPr>
                <a:spLocks/>
              </p:cNvSpPr>
              <p:nvPr/>
            </p:nvSpPr>
            <p:spPr bwMode="auto">
              <a:xfrm rot="13056079">
                <a:off x="807" y="3881"/>
                <a:ext cx="722" cy="702"/>
              </a:xfrm>
              <a:custGeom>
                <a:avLst/>
                <a:gdLst/>
                <a:ahLst/>
                <a:cxnLst>
                  <a:cxn ang="0">
                    <a:pos x="346" y="622"/>
                  </a:cxn>
                  <a:cxn ang="0">
                    <a:pos x="58" y="492"/>
                  </a:cxn>
                  <a:cxn ang="0">
                    <a:pos x="15" y="449"/>
                  </a:cxn>
                  <a:cxn ang="0">
                    <a:pos x="1" y="406"/>
                  </a:cxn>
                  <a:cxn ang="0">
                    <a:pos x="102" y="103"/>
                  </a:cxn>
                  <a:cxn ang="0">
                    <a:pos x="145" y="89"/>
                  </a:cxn>
                  <a:cxn ang="0">
                    <a:pos x="274" y="31"/>
                  </a:cxn>
                  <a:cxn ang="0">
                    <a:pos x="318" y="17"/>
                  </a:cxn>
                  <a:cxn ang="0">
                    <a:pos x="361" y="3"/>
                  </a:cxn>
                  <a:cxn ang="0">
                    <a:pos x="591" y="17"/>
                  </a:cxn>
                  <a:cxn ang="0">
                    <a:pos x="649" y="147"/>
                  </a:cxn>
                  <a:cxn ang="0">
                    <a:pos x="505" y="593"/>
                  </a:cxn>
                  <a:cxn ang="0">
                    <a:pos x="418" y="521"/>
                  </a:cxn>
                  <a:cxn ang="0">
                    <a:pos x="390" y="435"/>
                  </a:cxn>
                  <a:cxn ang="0">
                    <a:pos x="375" y="391"/>
                  </a:cxn>
                  <a:cxn ang="0">
                    <a:pos x="361" y="535"/>
                  </a:cxn>
                  <a:cxn ang="0">
                    <a:pos x="390" y="622"/>
                  </a:cxn>
                  <a:cxn ang="0">
                    <a:pos x="375" y="679"/>
                  </a:cxn>
                  <a:cxn ang="0">
                    <a:pos x="318" y="622"/>
                  </a:cxn>
                  <a:cxn ang="0">
                    <a:pos x="346" y="622"/>
                  </a:cxn>
                </a:cxnLst>
                <a:rect l="0" t="0" r="r" b="b"/>
                <a:pathLst>
                  <a:path w="722" h="704">
                    <a:moveTo>
                      <a:pt x="346" y="622"/>
                    </a:moveTo>
                    <a:cubicBezTo>
                      <a:pt x="242" y="586"/>
                      <a:pt x="170" y="515"/>
                      <a:pt x="58" y="492"/>
                    </a:cubicBezTo>
                    <a:cubicBezTo>
                      <a:pt x="44" y="478"/>
                      <a:pt x="26" y="466"/>
                      <a:pt x="15" y="449"/>
                    </a:cubicBezTo>
                    <a:cubicBezTo>
                      <a:pt x="7" y="436"/>
                      <a:pt x="0" y="421"/>
                      <a:pt x="1" y="406"/>
                    </a:cubicBezTo>
                    <a:cubicBezTo>
                      <a:pt x="3" y="377"/>
                      <a:pt x="31" y="126"/>
                      <a:pt x="102" y="103"/>
                    </a:cubicBezTo>
                    <a:cubicBezTo>
                      <a:pt x="116" y="98"/>
                      <a:pt x="131" y="94"/>
                      <a:pt x="145" y="89"/>
                    </a:cubicBezTo>
                    <a:cubicBezTo>
                      <a:pt x="212" y="44"/>
                      <a:pt x="174" y="64"/>
                      <a:pt x="274" y="31"/>
                    </a:cubicBezTo>
                    <a:cubicBezTo>
                      <a:pt x="289" y="26"/>
                      <a:pt x="303" y="22"/>
                      <a:pt x="318" y="17"/>
                    </a:cubicBezTo>
                    <a:cubicBezTo>
                      <a:pt x="332" y="12"/>
                      <a:pt x="361" y="3"/>
                      <a:pt x="361" y="3"/>
                    </a:cubicBezTo>
                    <a:cubicBezTo>
                      <a:pt x="438" y="8"/>
                      <a:pt x="516" y="0"/>
                      <a:pt x="591" y="17"/>
                    </a:cubicBezTo>
                    <a:cubicBezTo>
                      <a:pt x="637" y="27"/>
                      <a:pt x="649" y="147"/>
                      <a:pt x="649" y="147"/>
                    </a:cubicBezTo>
                    <a:cubicBezTo>
                      <a:pt x="638" y="421"/>
                      <a:pt x="722" y="523"/>
                      <a:pt x="505" y="593"/>
                    </a:cubicBezTo>
                    <a:cubicBezTo>
                      <a:pt x="454" y="568"/>
                      <a:pt x="441" y="573"/>
                      <a:pt x="418" y="521"/>
                    </a:cubicBezTo>
                    <a:cubicBezTo>
                      <a:pt x="406" y="493"/>
                      <a:pt x="399" y="464"/>
                      <a:pt x="390" y="435"/>
                    </a:cubicBezTo>
                    <a:cubicBezTo>
                      <a:pt x="385" y="420"/>
                      <a:pt x="375" y="391"/>
                      <a:pt x="375" y="391"/>
                    </a:cubicBezTo>
                    <a:cubicBezTo>
                      <a:pt x="331" y="457"/>
                      <a:pt x="336" y="429"/>
                      <a:pt x="361" y="535"/>
                    </a:cubicBezTo>
                    <a:cubicBezTo>
                      <a:pt x="368" y="565"/>
                      <a:pt x="390" y="622"/>
                      <a:pt x="390" y="622"/>
                    </a:cubicBezTo>
                    <a:cubicBezTo>
                      <a:pt x="385" y="641"/>
                      <a:pt x="391" y="667"/>
                      <a:pt x="375" y="679"/>
                    </a:cubicBezTo>
                    <a:cubicBezTo>
                      <a:pt x="341" y="704"/>
                      <a:pt x="314" y="635"/>
                      <a:pt x="318" y="622"/>
                    </a:cubicBezTo>
                    <a:cubicBezTo>
                      <a:pt x="321" y="613"/>
                      <a:pt x="337" y="622"/>
                      <a:pt x="346" y="622"/>
                    </a:cubicBezTo>
                    <a:close/>
                  </a:path>
                </a:pathLst>
              </a:custGeom>
              <a:solidFill>
                <a:srgbClr val="FFFF00"/>
              </a:solidFill>
              <a:ln w="9525">
                <a:solidFill>
                  <a:schemeClr val="tx1"/>
                </a:solidFill>
                <a:round/>
                <a:headEnd/>
                <a:tailEnd/>
              </a:ln>
              <a:extLst/>
            </p:spPr>
            <p:txBody>
              <a:bodyPr/>
              <a:lstStyle/>
              <a:p>
                <a:pPr>
                  <a:defRPr/>
                </a:pPr>
                <a:endParaRPr lang="en-US"/>
              </a:p>
            </p:txBody>
          </p:sp>
        </p:grpSp>
        <p:sp>
          <p:nvSpPr>
            <p:cNvPr id="33917" name="Freeform 125"/>
            <p:cNvSpPr>
              <a:spLocks/>
            </p:cNvSpPr>
            <p:nvPr/>
          </p:nvSpPr>
          <p:spPr bwMode="auto">
            <a:xfrm>
              <a:off x="4224" y="1239"/>
              <a:ext cx="383" cy="334"/>
            </a:xfrm>
            <a:custGeom>
              <a:avLst/>
              <a:gdLst/>
              <a:ahLst/>
              <a:cxnLst>
                <a:cxn ang="0">
                  <a:pos x="216" y="44"/>
                </a:cxn>
                <a:cxn ang="0">
                  <a:pos x="86" y="44"/>
                </a:cxn>
                <a:cxn ang="0">
                  <a:pos x="43" y="59"/>
                </a:cxn>
                <a:cxn ang="0">
                  <a:pos x="0" y="145"/>
                </a:cxn>
                <a:cxn ang="0">
                  <a:pos x="201" y="361"/>
                </a:cxn>
                <a:cxn ang="0">
                  <a:pos x="331" y="275"/>
                </a:cxn>
                <a:cxn ang="0">
                  <a:pos x="316" y="102"/>
                </a:cxn>
                <a:cxn ang="0">
                  <a:pos x="216" y="44"/>
                </a:cxn>
              </a:cxnLst>
              <a:rect l="0" t="0" r="r" b="b"/>
              <a:pathLst>
                <a:path w="332" h="361">
                  <a:moveTo>
                    <a:pt x="216" y="44"/>
                  </a:moveTo>
                  <a:cubicBezTo>
                    <a:pt x="147" y="0"/>
                    <a:pt x="188" y="10"/>
                    <a:pt x="86" y="44"/>
                  </a:cubicBezTo>
                  <a:cubicBezTo>
                    <a:pt x="72" y="49"/>
                    <a:pt x="43" y="59"/>
                    <a:pt x="43" y="59"/>
                  </a:cubicBezTo>
                  <a:cubicBezTo>
                    <a:pt x="28" y="82"/>
                    <a:pt x="0" y="114"/>
                    <a:pt x="0" y="145"/>
                  </a:cubicBezTo>
                  <a:cubicBezTo>
                    <a:pt x="0" y="256"/>
                    <a:pt x="108" y="331"/>
                    <a:pt x="201" y="361"/>
                  </a:cubicBezTo>
                  <a:cubicBezTo>
                    <a:pt x="268" y="345"/>
                    <a:pt x="292" y="332"/>
                    <a:pt x="331" y="275"/>
                  </a:cubicBezTo>
                  <a:cubicBezTo>
                    <a:pt x="326" y="217"/>
                    <a:pt x="332" y="158"/>
                    <a:pt x="316" y="102"/>
                  </a:cubicBezTo>
                  <a:cubicBezTo>
                    <a:pt x="307" y="70"/>
                    <a:pt x="237" y="67"/>
                    <a:pt x="216" y="44"/>
                  </a:cubicBezTo>
                  <a:close/>
                </a:path>
              </a:pathLst>
            </a:custGeom>
            <a:solidFill>
              <a:srgbClr val="FFFF00"/>
            </a:solidFill>
            <a:ln w="9525">
              <a:solidFill>
                <a:schemeClr val="tx1"/>
              </a:solidFill>
              <a:round/>
              <a:headEnd/>
              <a:tailEnd/>
            </a:ln>
            <a:extLst/>
          </p:spPr>
          <p:txBody>
            <a:bodyPr/>
            <a:lstStyle/>
            <a:p>
              <a:pPr>
                <a:defRPr/>
              </a:pPr>
              <a:endParaRPr lang="en-US"/>
            </a:p>
          </p:txBody>
        </p:sp>
      </p:grpSp>
      <p:sp>
        <p:nvSpPr>
          <p:cNvPr id="4119" name="TextBox 1"/>
          <p:cNvSpPr txBox="1">
            <a:spLocks noChangeArrowheads="1"/>
          </p:cNvSpPr>
          <p:nvPr/>
        </p:nvSpPr>
        <p:spPr bwMode="auto">
          <a:xfrm>
            <a:off x="0" y="0"/>
            <a:ext cx="8858279" cy="1754326"/>
          </a:xfrm>
          <a:prstGeom prst="rect">
            <a:avLst/>
          </a:prstGeom>
          <a:extLst/>
        </p:spPr>
        <p:txBody>
          <a:bodyPr wrap="square">
            <a:spAutoFit/>
          </a:bodyPr>
          <a:lstStyle>
            <a:lvl1pPr eaLnBrk="0" hangingPunct="0">
              <a:defRPr sz="2800" b="1">
                <a:solidFill>
                  <a:srgbClr val="FF3300"/>
                </a:solidFill>
                <a:latin typeface="VNI-Times" pitchFamily="2" charset="0"/>
              </a:defRPr>
            </a:lvl1pPr>
            <a:lvl2pPr marL="742950" indent="-285750" eaLnBrk="0" hangingPunct="0">
              <a:defRPr sz="2800" b="1">
                <a:solidFill>
                  <a:srgbClr val="FF3300"/>
                </a:solidFill>
                <a:latin typeface="VNI-Times" pitchFamily="2" charset="0"/>
              </a:defRPr>
            </a:lvl2pPr>
            <a:lvl3pPr marL="1143000" indent="-228600" eaLnBrk="0" hangingPunct="0">
              <a:defRPr sz="2800" b="1">
                <a:solidFill>
                  <a:srgbClr val="FF3300"/>
                </a:solidFill>
                <a:latin typeface="VNI-Times" pitchFamily="2" charset="0"/>
              </a:defRPr>
            </a:lvl3pPr>
            <a:lvl4pPr marL="1600200" indent="-228600" eaLnBrk="0" hangingPunct="0">
              <a:defRPr sz="2800" b="1">
                <a:solidFill>
                  <a:srgbClr val="FF3300"/>
                </a:solidFill>
                <a:latin typeface="VNI-Times" pitchFamily="2" charset="0"/>
              </a:defRPr>
            </a:lvl4pPr>
            <a:lvl5pPr marL="2057400" indent="-228600" eaLnBrk="0" hangingPunct="0">
              <a:defRPr sz="2800" b="1">
                <a:solidFill>
                  <a:srgbClr val="FF3300"/>
                </a:solidFill>
                <a:latin typeface="VNI-Times" pitchFamily="2" charset="0"/>
              </a:defRPr>
            </a:lvl5pPr>
            <a:lvl6pPr marL="2514600" indent="-228600" eaLnBrk="0" fontAlgn="base" hangingPunct="0">
              <a:spcBef>
                <a:spcPct val="0"/>
              </a:spcBef>
              <a:spcAft>
                <a:spcPct val="0"/>
              </a:spcAft>
              <a:defRPr sz="2800" b="1">
                <a:solidFill>
                  <a:srgbClr val="FF3300"/>
                </a:solidFill>
                <a:latin typeface="VNI-Times" pitchFamily="2" charset="0"/>
              </a:defRPr>
            </a:lvl6pPr>
            <a:lvl7pPr marL="2971800" indent="-228600" eaLnBrk="0" fontAlgn="base" hangingPunct="0">
              <a:spcBef>
                <a:spcPct val="0"/>
              </a:spcBef>
              <a:spcAft>
                <a:spcPct val="0"/>
              </a:spcAft>
              <a:defRPr sz="2800" b="1">
                <a:solidFill>
                  <a:srgbClr val="FF3300"/>
                </a:solidFill>
                <a:latin typeface="VNI-Times" pitchFamily="2" charset="0"/>
              </a:defRPr>
            </a:lvl7pPr>
            <a:lvl8pPr marL="3429000" indent="-228600" eaLnBrk="0" fontAlgn="base" hangingPunct="0">
              <a:spcBef>
                <a:spcPct val="0"/>
              </a:spcBef>
              <a:spcAft>
                <a:spcPct val="0"/>
              </a:spcAft>
              <a:defRPr sz="2800" b="1">
                <a:solidFill>
                  <a:srgbClr val="FF3300"/>
                </a:solidFill>
                <a:latin typeface="VNI-Times" pitchFamily="2" charset="0"/>
              </a:defRPr>
            </a:lvl8pPr>
            <a:lvl9pPr marL="3886200" indent="-228600" eaLnBrk="0" fontAlgn="base" hangingPunct="0">
              <a:spcBef>
                <a:spcPct val="0"/>
              </a:spcBef>
              <a:spcAft>
                <a:spcPct val="0"/>
              </a:spcAft>
              <a:defRPr sz="2800" b="1">
                <a:solidFill>
                  <a:srgbClr val="FF3300"/>
                </a:solidFill>
                <a:latin typeface="VNI-Times" pitchFamily="2" charset="0"/>
              </a:defRPr>
            </a:lvl9pPr>
          </a:lstStyle>
          <a:p>
            <a:pPr algn="ctr" eaLnBrk="1" hangingPunct="1"/>
            <a:r>
              <a:rPr lang="en-US" sz="3600" dirty="0" smtClean="0">
                <a:solidFill>
                  <a:schemeClr val="tx1"/>
                </a:solidFill>
                <a:latin typeface="Times New Roman" pitchFamily="18" charset="0"/>
              </a:rPr>
              <a:t>NHIỆT LIỆT CHÀO MỪNG CÁC THẦY CÔ VÀ CÁC EM HỌC SINH ĐÃ ĐẾN THAM DỰ GIỜ HỌC</a:t>
            </a:r>
            <a:endParaRPr lang="en-US" sz="3600" dirty="0">
              <a:solidFill>
                <a:schemeClr val="tx1"/>
              </a:solidFill>
              <a:latin typeface="Times New Roman" pitchFamily="18" charset="0"/>
            </a:endParaRPr>
          </a:p>
        </p:txBody>
      </p:sp>
    </p:spTree>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5" presetClass="entr" presetSubtype="0" fill="hold" nodeType="withEffect">
                                  <p:stCondLst>
                                    <p:cond delay="0"/>
                                  </p:stCondLst>
                                  <p:childTnLst>
                                    <p:set>
                                      <p:cBhvr>
                                        <p:cTn id="6" dur="1" fill="hold">
                                          <p:stCondLst>
                                            <p:cond delay="0"/>
                                          </p:stCondLst>
                                        </p:cTn>
                                        <p:tgtEl>
                                          <p:spTgt spid="33857"/>
                                        </p:tgtEl>
                                        <p:attrNameLst>
                                          <p:attrName>style.visibility</p:attrName>
                                        </p:attrNameLst>
                                      </p:cBhvr>
                                      <p:to>
                                        <p:strVal val="visible"/>
                                      </p:to>
                                    </p:set>
                                    <p:animEffect transition="in" filter="fade">
                                      <p:cBhvr>
                                        <p:cTn id="7" dur="3000"/>
                                        <p:tgtEl>
                                          <p:spTgt spid="33857"/>
                                        </p:tgtEl>
                                      </p:cBhvr>
                                    </p:animEffect>
                                    <p:anim calcmode="lin" valueType="num">
                                      <p:cBhvr>
                                        <p:cTn id="8" dur="3000" fill="hold"/>
                                        <p:tgtEl>
                                          <p:spTgt spid="33857"/>
                                        </p:tgtEl>
                                        <p:attrNameLst>
                                          <p:attrName>style.rotation</p:attrName>
                                        </p:attrNameLst>
                                      </p:cBhvr>
                                      <p:tavLst>
                                        <p:tav tm="0">
                                          <p:val>
                                            <p:fltVal val="720"/>
                                          </p:val>
                                        </p:tav>
                                        <p:tav tm="100000">
                                          <p:val>
                                            <p:fltVal val="0"/>
                                          </p:val>
                                        </p:tav>
                                      </p:tavLst>
                                    </p:anim>
                                    <p:anim calcmode="lin" valueType="num">
                                      <p:cBhvr>
                                        <p:cTn id="9" dur="3000" fill="hold"/>
                                        <p:tgtEl>
                                          <p:spTgt spid="33857"/>
                                        </p:tgtEl>
                                        <p:attrNameLst>
                                          <p:attrName>ppt_h</p:attrName>
                                        </p:attrNameLst>
                                      </p:cBhvr>
                                      <p:tavLst>
                                        <p:tav tm="0">
                                          <p:val>
                                            <p:fltVal val="0"/>
                                          </p:val>
                                        </p:tav>
                                        <p:tav tm="100000">
                                          <p:val>
                                            <p:strVal val="#ppt_h"/>
                                          </p:val>
                                        </p:tav>
                                      </p:tavLst>
                                    </p:anim>
                                    <p:anim calcmode="lin" valueType="num">
                                      <p:cBhvr>
                                        <p:cTn id="10" dur="3000" fill="hold"/>
                                        <p:tgtEl>
                                          <p:spTgt spid="33857"/>
                                        </p:tgtEl>
                                        <p:attrNameLst>
                                          <p:attrName>ppt_w</p:attrName>
                                        </p:attrNameLst>
                                      </p:cBhvr>
                                      <p:tavLst>
                                        <p:tav tm="0">
                                          <p:val>
                                            <p:fltVal val="0"/>
                                          </p:val>
                                        </p:tav>
                                        <p:tav tm="100000">
                                          <p:val>
                                            <p:strVal val="#ppt_w"/>
                                          </p:val>
                                        </p:tav>
                                      </p:tavLst>
                                    </p:anim>
                                  </p:childTnLst>
                                </p:cTn>
                              </p:par>
                              <p:par>
                                <p:cTn id="11" presetID="31" presetClass="entr" presetSubtype="0" fill="hold" nodeType="withEffect">
                                  <p:stCondLst>
                                    <p:cond delay="0"/>
                                  </p:stCondLst>
                                  <p:iterate type="lt">
                                    <p:tmPct val="5000"/>
                                  </p:iterate>
                                  <p:childTnLst>
                                    <p:set>
                                      <p:cBhvr>
                                        <p:cTn id="12" dur="1" fill="hold">
                                          <p:stCondLst>
                                            <p:cond delay="0"/>
                                          </p:stCondLst>
                                        </p:cTn>
                                        <p:tgtEl>
                                          <p:spTgt spid="33866"/>
                                        </p:tgtEl>
                                        <p:attrNameLst>
                                          <p:attrName>style.visibility</p:attrName>
                                        </p:attrNameLst>
                                      </p:cBhvr>
                                      <p:to>
                                        <p:strVal val="visible"/>
                                      </p:to>
                                    </p:set>
                                    <p:anim calcmode="lin" valueType="num">
                                      <p:cBhvr>
                                        <p:cTn id="13" dur="5000" fill="hold"/>
                                        <p:tgtEl>
                                          <p:spTgt spid="33866"/>
                                        </p:tgtEl>
                                        <p:attrNameLst>
                                          <p:attrName>ppt_w</p:attrName>
                                        </p:attrNameLst>
                                      </p:cBhvr>
                                      <p:tavLst>
                                        <p:tav tm="0">
                                          <p:val>
                                            <p:fltVal val="0"/>
                                          </p:val>
                                        </p:tav>
                                        <p:tav tm="100000">
                                          <p:val>
                                            <p:strVal val="#ppt_w"/>
                                          </p:val>
                                        </p:tav>
                                      </p:tavLst>
                                    </p:anim>
                                    <p:anim calcmode="lin" valueType="num">
                                      <p:cBhvr>
                                        <p:cTn id="14" dur="5000" fill="hold"/>
                                        <p:tgtEl>
                                          <p:spTgt spid="33866"/>
                                        </p:tgtEl>
                                        <p:attrNameLst>
                                          <p:attrName>ppt_h</p:attrName>
                                        </p:attrNameLst>
                                      </p:cBhvr>
                                      <p:tavLst>
                                        <p:tav tm="0">
                                          <p:val>
                                            <p:fltVal val="0"/>
                                          </p:val>
                                        </p:tav>
                                        <p:tav tm="100000">
                                          <p:val>
                                            <p:strVal val="#ppt_h"/>
                                          </p:val>
                                        </p:tav>
                                      </p:tavLst>
                                    </p:anim>
                                    <p:anim calcmode="lin" valueType="num">
                                      <p:cBhvr>
                                        <p:cTn id="15" dur="5000" fill="hold"/>
                                        <p:tgtEl>
                                          <p:spTgt spid="33866"/>
                                        </p:tgtEl>
                                        <p:attrNameLst>
                                          <p:attrName>style.rotation</p:attrName>
                                        </p:attrNameLst>
                                      </p:cBhvr>
                                      <p:tavLst>
                                        <p:tav tm="0">
                                          <p:val>
                                            <p:fltVal val="90"/>
                                          </p:val>
                                        </p:tav>
                                        <p:tav tm="100000">
                                          <p:val>
                                            <p:fltVal val="0"/>
                                          </p:val>
                                        </p:tav>
                                      </p:tavLst>
                                    </p:anim>
                                    <p:animEffect transition="in" filter="fade">
                                      <p:cBhvr>
                                        <p:cTn id="16" dur="5000"/>
                                        <p:tgtEl>
                                          <p:spTgt spid="33866"/>
                                        </p:tgtEl>
                                      </p:cBhvr>
                                    </p:animEffect>
                                  </p:childTnLst>
                                </p:cTn>
                              </p:par>
                              <p:par>
                                <p:cTn id="17" presetID="31" presetClass="entr" presetSubtype="0" fill="hold" nodeType="withEffect">
                                  <p:stCondLst>
                                    <p:cond delay="0"/>
                                  </p:stCondLst>
                                  <p:iterate type="lt">
                                    <p:tmPct val="5000"/>
                                  </p:iterate>
                                  <p:childTnLst>
                                    <p:set>
                                      <p:cBhvr>
                                        <p:cTn id="18" dur="1" fill="hold">
                                          <p:stCondLst>
                                            <p:cond delay="0"/>
                                          </p:stCondLst>
                                        </p:cTn>
                                        <p:tgtEl>
                                          <p:spTgt spid="33882"/>
                                        </p:tgtEl>
                                        <p:attrNameLst>
                                          <p:attrName>style.visibility</p:attrName>
                                        </p:attrNameLst>
                                      </p:cBhvr>
                                      <p:to>
                                        <p:strVal val="visible"/>
                                      </p:to>
                                    </p:set>
                                    <p:anim calcmode="lin" valueType="num">
                                      <p:cBhvr>
                                        <p:cTn id="19" dur="5000" fill="hold"/>
                                        <p:tgtEl>
                                          <p:spTgt spid="33882"/>
                                        </p:tgtEl>
                                        <p:attrNameLst>
                                          <p:attrName>ppt_w</p:attrName>
                                        </p:attrNameLst>
                                      </p:cBhvr>
                                      <p:tavLst>
                                        <p:tav tm="0">
                                          <p:val>
                                            <p:fltVal val="0"/>
                                          </p:val>
                                        </p:tav>
                                        <p:tav tm="100000">
                                          <p:val>
                                            <p:strVal val="#ppt_w"/>
                                          </p:val>
                                        </p:tav>
                                      </p:tavLst>
                                    </p:anim>
                                    <p:anim calcmode="lin" valueType="num">
                                      <p:cBhvr>
                                        <p:cTn id="20" dur="5000" fill="hold"/>
                                        <p:tgtEl>
                                          <p:spTgt spid="33882"/>
                                        </p:tgtEl>
                                        <p:attrNameLst>
                                          <p:attrName>ppt_h</p:attrName>
                                        </p:attrNameLst>
                                      </p:cBhvr>
                                      <p:tavLst>
                                        <p:tav tm="0">
                                          <p:val>
                                            <p:fltVal val="0"/>
                                          </p:val>
                                        </p:tav>
                                        <p:tav tm="100000">
                                          <p:val>
                                            <p:strVal val="#ppt_h"/>
                                          </p:val>
                                        </p:tav>
                                      </p:tavLst>
                                    </p:anim>
                                    <p:anim calcmode="lin" valueType="num">
                                      <p:cBhvr>
                                        <p:cTn id="21" dur="5000" fill="hold"/>
                                        <p:tgtEl>
                                          <p:spTgt spid="33882"/>
                                        </p:tgtEl>
                                        <p:attrNameLst>
                                          <p:attrName>style.rotation</p:attrName>
                                        </p:attrNameLst>
                                      </p:cBhvr>
                                      <p:tavLst>
                                        <p:tav tm="0">
                                          <p:val>
                                            <p:fltVal val="90"/>
                                          </p:val>
                                        </p:tav>
                                        <p:tav tm="100000">
                                          <p:val>
                                            <p:fltVal val="0"/>
                                          </p:val>
                                        </p:tav>
                                      </p:tavLst>
                                    </p:anim>
                                    <p:animEffect transition="in" filter="fade">
                                      <p:cBhvr>
                                        <p:cTn id="22" dur="5000"/>
                                        <p:tgtEl>
                                          <p:spTgt spid="33882"/>
                                        </p:tgtEl>
                                      </p:cBhvr>
                                    </p:animEffect>
                                  </p:childTnLst>
                                </p:cTn>
                              </p:par>
                              <p:par>
                                <p:cTn id="23" presetID="31" presetClass="entr" presetSubtype="0" fill="hold" nodeType="withEffect">
                                  <p:stCondLst>
                                    <p:cond delay="0"/>
                                  </p:stCondLst>
                                  <p:iterate type="lt">
                                    <p:tmPct val="5000"/>
                                  </p:iterate>
                                  <p:childTnLst>
                                    <p:set>
                                      <p:cBhvr>
                                        <p:cTn id="24" dur="1" fill="hold">
                                          <p:stCondLst>
                                            <p:cond delay="0"/>
                                          </p:stCondLst>
                                        </p:cTn>
                                        <p:tgtEl>
                                          <p:spTgt spid="33889"/>
                                        </p:tgtEl>
                                        <p:attrNameLst>
                                          <p:attrName>style.visibility</p:attrName>
                                        </p:attrNameLst>
                                      </p:cBhvr>
                                      <p:to>
                                        <p:strVal val="visible"/>
                                      </p:to>
                                    </p:set>
                                    <p:anim calcmode="lin" valueType="num">
                                      <p:cBhvr>
                                        <p:cTn id="25" dur="5000" fill="hold"/>
                                        <p:tgtEl>
                                          <p:spTgt spid="33889"/>
                                        </p:tgtEl>
                                        <p:attrNameLst>
                                          <p:attrName>ppt_w</p:attrName>
                                        </p:attrNameLst>
                                      </p:cBhvr>
                                      <p:tavLst>
                                        <p:tav tm="0">
                                          <p:val>
                                            <p:fltVal val="0"/>
                                          </p:val>
                                        </p:tav>
                                        <p:tav tm="100000">
                                          <p:val>
                                            <p:strVal val="#ppt_w"/>
                                          </p:val>
                                        </p:tav>
                                      </p:tavLst>
                                    </p:anim>
                                    <p:anim calcmode="lin" valueType="num">
                                      <p:cBhvr>
                                        <p:cTn id="26" dur="5000" fill="hold"/>
                                        <p:tgtEl>
                                          <p:spTgt spid="33889"/>
                                        </p:tgtEl>
                                        <p:attrNameLst>
                                          <p:attrName>ppt_h</p:attrName>
                                        </p:attrNameLst>
                                      </p:cBhvr>
                                      <p:tavLst>
                                        <p:tav tm="0">
                                          <p:val>
                                            <p:fltVal val="0"/>
                                          </p:val>
                                        </p:tav>
                                        <p:tav tm="100000">
                                          <p:val>
                                            <p:strVal val="#ppt_h"/>
                                          </p:val>
                                        </p:tav>
                                      </p:tavLst>
                                    </p:anim>
                                    <p:anim calcmode="lin" valueType="num">
                                      <p:cBhvr>
                                        <p:cTn id="27" dur="5000" fill="hold"/>
                                        <p:tgtEl>
                                          <p:spTgt spid="33889"/>
                                        </p:tgtEl>
                                        <p:attrNameLst>
                                          <p:attrName>style.rotation</p:attrName>
                                        </p:attrNameLst>
                                      </p:cBhvr>
                                      <p:tavLst>
                                        <p:tav tm="0">
                                          <p:val>
                                            <p:fltVal val="90"/>
                                          </p:val>
                                        </p:tav>
                                        <p:tav tm="100000">
                                          <p:val>
                                            <p:fltVal val="0"/>
                                          </p:val>
                                        </p:tav>
                                      </p:tavLst>
                                    </p:anim>
                                    <p:animEffect transition="in" filter="fade">
                                      <p:cBhvr>
                                        <p:cTn id="28" dur="5000"/>
                                        <p:tgtEl>
                                          <p:spTgt spid="33889"/>
                                        </p:tgtEl>
                                      </p:cBhvr>
                                    </p:animEffect>
                                  </p:childTnLst>
                                </p:cTn>
                              </p:par>
                              <p:par>
                                <p:cTn id="29" presetID="35" presetClass="entr" presetSubtype="0" fill="hold" nodeType="withEffect">
                                  <p:stCondLst>
                                    <p:cond delay="0"/>
                                  </p:stCondLst>
                                  <p:endCondLst>
                                    <p:cond evt="onNext" delay="0">
                                      <p:tgtEl>
                                        <p:sldTgt/>
                                      </p:tgtEl>
                                    </p:cond>
                                  </p:endCondLst>
                                  <p:childTnLst>
                                    <p:set>
                                      <p:cBhvr>
                                        <p:cTn id="30" dur="1" fill="hold">
                                          <p:stCondLst>
                                            <p:cond delay="0"/>
                                          </p:stCondLst>
                                        </p:cTn>
                                        <p:tgtEl>
                                          <p:spTgt spid="33909"/>
                                        </p:tgtEl>
                                        <p:attrNameLst>
                                          <p:attrName>style.visibility</p:attrName>
                                        </p:attrNameLst>
                                      </p:cBhvr>
                                      <p:to>
                                        <p:strVal val="visible"/>
                                      </p:to>
                                    </p:set>
                                    <p:animEffect transition="in" filter="fade">
                                      <p:cBhvr>
                                        <p:cTn id="31" dur="3000"/>
                                        <p:tgtEl>
                                          <p:spTgt spid="33909"/>
                                        </p:tgtEl>
                                      </p:cBhvr>
                                    </p:animEffect>
                                    <p:anim calcmode="lin" valueType="num">
                                      <p:cBhvr>
                                        <p:cTn id="32" dur="3000" fill="hold"/>
                                        <p:tgtEl>
                                          <p:spTgt spid="33909"/>
                                        </p:tgtEl>
                                        <p:attrNameLst>
                                          <p:attrName>style.rotation</p:attrName>
                                        </p:attrNameLst>
                                      </p:cBhvr>
                                      <p:tavLst>
                                        <p:tav tm="0">
                                          <p:val>
                                            <p:fltVal val="720"/>
                                          </p:val>
                                        </p:tav>
                                        <p:tav tm="100000">
                                          <p:val>
                                            <p:fltVal val="0"/>
                                          </p:val>
                                        </p:tav>
                                      </p:tavLst>
                                    </p:anim>
                                    <p:anim calcmode="lin" valueType="num">
                                      <p:cBhvr>
                                        <p:cTn id="33" dur="3000" fill="hold"/>
                                        <p:tgtEl>
                                          <p:spTgt spid="33909"/>
                                        </p:tgtEl>
                                        <p:attrNameLst>
                                          <p:attrName>ppt_h</p:attrName>
                                        </p:attrNameLst>
                                      </p:cBhvr>
                                      <p:tavLst>
                                        <p:tav tm="0">
                                          <p:val>
                                            <p:fltVal val="0"/>
                                          </p:val>
                                        </p:tav>
                                        <p:tav tm="100000">
                                          <p:val>
                                            <p:strVal val="#ppt_h"/>
                                          </p:val>
                                        </p:tav>
                                      </p:tavLst>
                                    </p:anim>
                                    <p:anim calcmode="lin" valueType="num">
                                      <p:cBhvr>
                                        <p:cTn id="34" dur="3000" fill="hold"/>
                                        <p:tgtEl>
                                          <p:spTgt spid="33909"/>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706" name="Text Box 274"/>
          <p:cNvSpPr txBox="1">
            <a:spLocks noChangeArrowheads="1"/>
          </p:cNvSpPr>
          <p:nvPr/>
        </p:nvSpPr>
        <p:spPr bwMode="auto">
          <a:xfrm>
            <a:off x="6740525" y="1614264"/>
            <a:ext cx="2136775" cy="1004888"/>
          </a:xfrm>
          <a:prstGeom prst="rect">
            <a:avLst/>
          </a:prstGeom>
          <a:solidFill>
            <a:srgbClr val="CCFFFF"/>
          </a:solidFill>
          <a:effectLst>
            <a:outerShdw blurRad="63500" dist="35921" dir="2700000" algn="ctr" rotWithShape="0">
              <a:schemeClr val="bg2"/>
            </a:outerShdw>
          </a:effectLst>
          <a:extLst/>
        </p:spPr>
        <p:txBody>
          <a:bodyPr>
            <a:spAutoFit/>
          </a:bodyPr>
          <a:lstStyle/>
          <a:p>
            <a:pPr>
              <a:spcBef>
                <a:spcPct val="50000"/>
              </a:spcBef>
            </a:pPr>
            <a:r>
              <a:rPr lang="en-US" sz="2400" b="1">
                <a:solidFill>
                  <a:srgbClr val="3333CC"/>
                </a:solidFill>
                <a:latin typeface="Arial" pitchFamily="34" charset="0"/>
              </a:rPr>
              <a:t>  9/16 (A_B_)</a:t>
            </a:r>
          </a:p>
          <a:p>
            <a:pPr>
              <a:spcBef>
                <a:spcPct val="50000"/>
              </a:spcBef>
            </a:pPr>
            <a:r>
              <a:rPr lang="en-US" sz="2400" b="1">
                <a:solidFill>
                  <a:srgbClr val="3333CC"/>
                </a:solidFill>
                <a:latin typeface="Arial" pitchFamily="34" charset="0"/>
              </a:rPr>
              <a:t>	V – T </a:t>
            </a:r>
          </a:p>
        </p:txBody>
      </p:sp>
      <p:sp>
        <p:nvSpPr>
          <p:cNvPr id="18710" name="Text Box 278"/>
          <p:cNvSpPr txBox="1">
            <a:spLocks noChangeArrowheads="1"/>
          </p:cNvSpPr>
          <p:nvPr/>
        </p:nvSpPr>
        <p:spPr bwMode="auto">
          <a:xfrm>
            <a:off x="6740525" y="3631977"/>
            <a:ext cx="2136775" cy="1004887"/>
          </a:xfrm>
          <a:prstGeom prst="rect">
            <a:avLst/>
          </a:prstGeom>
          <a:solidFill>
            <a:srgbClr val="CCFFFF"/>
          </a:solidFill>
          <a:effectLst>
            <a:outerShdw blurRad="63500" dist="35921" dir="2700000" algn="ctr" rotWithShape="0">
              <a:schemeClr val="bg2"/>
            </a:outerShdw>
          </a:effectLst>
          <a:extLst/>
        </p:spPr>
        <p:txBody>
          <a:bodyPr>
            <a:spAutoFit/>
          </a:bodyPr>
          <a:lstStyle/>
          <a:p>
            <a:pPr>
              <a:spcBef>
                <a:spcPct val="50000"/>
              </a:spcBef>
            </a:pPr>
            <a:r>
              <a:rPr lang="en-US" sz="2400" b="1" dirty="0">
                <a:solidFill>
                  <a:srgbClr val="3333CC"/>
                </a:solidFill>
                <a:latin typeface="Arial" pitchFamily="34" charset="0"/>
              </a:rPr>
              <a:t>   3/16 (</a:t>
            </a:r>
            <a:r>
              <a:rPr lang="en-US" sz="2400" b="1" dirty="0" err="1">
                <a:solidFill>
                  <a:srgbClr val="3333CC"/>
                </a:solidFill>
                <a:latin typeface="Arial" pitchFamily="34" charset="0"/>
              </a:rPr>
              <a:t>A_bb</a:t>
            </a:r>
            <a:r>
              <a:rPr lang="en-US" sz="2400" b="1" dirty="0">
                <a:solidFill>
                  <a:srgbClr val="3333CC"/>
                </a:solidFill>
                <a:latin typeface="Arial" pitchFamily="34" charset="0"/>
              </a:rPr>
              <a:t>)</a:t>
            </a:r>
          </a:p>
          <a:p>
            <a:pPr>
              <a:spcBef>
                <a:spcPct val="50000"/>
              </a:spcBef>
            </a:pPr>
            <a:r>
              <a:rPr lang="en-US" sz="2400" b="1" dirty="0">
                <a:solidFill>
                  <a:srgbClr val="3333CC"/>
                </a:solidFill>
                <a:latin typeface="Arial" pitchFamily="34" charset="0"/>
              </a:rPr>
              <a:t>	 V – N </a:t>
            </a:r>
          </a:p>
        </p:txBody>
      </p:sp>
      <p:sp>
        <p:nvSpPr>
          <p:cNvPr id="18711" name="Text Box 279"/>
          <p:cNvSpPr txBox="1">
            <a:spLocks noChangeArrowheads="1"/>
          </p:cNvSpPr>
          <p:nvPr/>
        </p:nvSpPr>
        <p:spPr bwMode="auto">
          <a:xfrm>
            <a:off x="6740525" y="4982939"/>
            <a:ext cx="2136775" cy="1004888"/>
          </a:xfrm>
          <a:prstGeom prst="rect">
            <a:avLst/>
          </a:prstGeom>
          <a:solidFill>
            <a:srgbClr val="CCFFFF"/>
          </a:solidFill>
          <a:effectLst>
            <a:outerShdw blurRad="63500" dist="35921" dir="2700000" algn="ctr" rotWithShape="0">
              <a:schemeClr val="bg2"/>
            </a:outerShdw>
          </a:effectLst>
          <a:extLst/>
        </p:spPr>
        <p:txBody>
          <a:bodyPr>
            <a:spAutoFit/>
          </a:bodyPr>
          <a:lstStyle/>
          <a:p>
            <a:pPr>
              <a:spcBef>
                <a:spcPct val="50000"/>
              </a:spcBef>
            </a:pPr>
            <a:r>
              <a:rPr lang="en-US" sz="2400" b="1">
                <a:solidFill>
                  <a:srgbClr val="3333CC"/>
                </a:solidFill>
                <a:latin typeface="Arial" pitchFamily="34" charset="0"/>
              </a:rPr>
              <a:t>  3/16 (aaB_)</a:t>
            </a:r>
          </a:p>
          <a:p>
            <a:pPr>
              <a:spcBef>
                <a:spcPct val="50000"/>
              </a:spcBef>
            </a:pPr>
            <a:r>
              <a:rPr lang="en-US" sz="2400" b="1">
                <a:solidFill>
                  <a:srgbClr val="3333CC"/>
                </a:solidFill>
                <a:latin typeface="Arial" pitchFamily="34" charset="0"/>
              </a:rPr>
              <a:t>          X – T </a:t>
            </a:r>
          </a:p>
        </p:txBody>
      </p:sp>
      <p:sp>
        <p:nvSpPr>
          <p:cNvPr id="18713" name="Text Box 281"/>
          <p:cNvSpPr txBox="1">
            <a:spLocks noChangeArrowheads="1"/>
          </p:cNvSpPr>
          <p:nvPr/>
        </p:nvSpPr>
        <p:spPr bwMode="auto">
          <a:xfrm>
            <a:off x="6740525" y="6181502"/>
            <a:ext cx="2136775" cy="457200"/>
          </a:xfrm>
          <a:prstGeom prst="rect">
            <a:avLst/>
          </a:prstGeom>
          <a:solidFill>
            <a:srgbClr val="CCFFFF"/>
          </a:solidFill>
          <a:effectLst>
            <a:outerShdw blurRad="63500" dist="35921" dir="2700000" algn="ctr" rotWithShape="0">
              <a:schemeClr val="bg2"/>
            </a:outerShdw>
          </a:effectLst>
          <a:extLst/>
        </p:spPr>
        <p:txBody>
          <a:bodyPr>
            <a:spAutoFit/>
          </a:bodyPr>
          <a:lstStyle/>
          <a:p>
            <a:pPr>
              <a:spcBef>
                <a:spcPct val="50000"/>
              </a:spcBef>
            </a:pPr>
            <a:r>
              <a:rPr lang="en-US" sz="2400" b="1">
                <a:solidFill>
                  <a:srgbClr val="3333CC"/>
                </a:solidFill>
                <a:latin typeface="Arial" pitchFamily="34" charset="0"/>
              </a:rPr>
              <a:t>  1/16aabb</a:t>
            </a:r>
          </a:p>
        </p:txBody>
      </p:sp>
      <p:sp>
        <p:nvSpPr>
          <p:cNvPr id="18699" name="Text Box 267"/>
          <p:cNvSpPr txBox="1">
            <a:spLocks noChangeArrowheads="1"/>
          </p:cNvSpPr>
          <p:nvPr/>
        </p:nvSpPr>
        <p:spPr bwMode="auto">
          <a:xfrm>
            <a:off x="4914900" y="1309464"/>
            <a:ext cx="1827213" cy="5382243"/>
          </a:xfrm>
          <a:prstGeom prst="rect">
            <a:avLst/>
          </a:prstGeom>
          <a:solidFill>
            <a:srgbClr val="FFFF99"/>
          </a:solidFill>
          <a:effectLst>
            <a:outerShdw blurRad="63500" dist="35921" dir="2700000" algn="ctr" rotWithShape="0">
              <a:schemeClr val="bg2"/>
            </a:outerShdw>
          </a:effectLst>
          <a:extLst/>
        </p:spPr>
        <p:txBody>
          <a:bodyPr>
            <a:spAutoFit/>
          </a:bodyPr>
          <a:lstStyle/>
          <a:p>
            <a:pPr>
              <a:spcBef>
                <a:spcPct val="50000"/>
              </a:spcBef>
            </a:pPr>
            <a:r>
              <a:rPr lang="en-US" sz="2200" b="1" dirty="0">
                <a:solidFill>
                  <a:srgbClr val="3333CC"/>
                </a:solidFill>
                <a:latin typeface="Arial" pitchFamily="34" charset="0"/>
              </a:rPr>
              <a:t>1/16 AABB</a:t>
            </a:r>
          </a:p>
          <a:p>
            <a:pPr>
              <a:spcBef>
                <a:spcPct val="50000"/>
              </a:spcBef>
            </a:pPr>
            <a:r>
              <a:rPr lang="en-US" sz="2200" b="1" dirty="0">
                <a:solidFill>
                  <a:srgbClr val="3333CC"/>
                </a:solidFill>
                <a:latin typeface="Arial" pitchFamily="34" charset="0"/>
              </a:rPr>
              <a:t>2/16 </a:t>
            </a:r>
            <a:r>
              <a:rPr lang="en-US" sz="2200" b="1" dirty="0" err="1">
                <a:solidFill>
                  <a:srgbClr val="3333CC"/>
                </a:solidFill>
                <a:latin typeface="Arial" pitchFamily="34" charset="0"/>
              </a:rPr>
              <a:t>AABb</a:t>
            </a:r>
            <a:endParaRPr lang="en-US" sz="2200" b="1" dirty="0">
              <a:solidFill>
                <a:srgbClr val="3333CC"/>
              </a:solidFill>
              <a:latin typeface="Arial" pitchFamily="34" charset="0"/>
            </a:endParaRPr>
          </a:p>
          <a:p>
            <a:pPr>
              <a:spcBef>
                <a:spcPct val="50000"/>
              </a:spcBef>
            </a:pPr>
            <a:r>
              <a:rPr lang="en-US" sz="2200" b="1" dirty="0">
                <a:solidFill>
                  <a:srgbClr val="3333CC"/>
                </a:solidFill>
                <a:latin typeface="Arial" pitchFamily="34" charset="0"/>
              </a:rPr>
              <a:t>2/16 </a:t>
            </a:r>
            <a:r>
              <a:rPr lang="en-US" sz="2200" b="1" dirty="0" err="1" smtClean="0">
                <a:solidFill>
                  <a:srgbClr val="3333CC"/>
                </a:solidFill>
                <a:latin typeface="Arial" pitchFamily="34" charset="0"/>
              </a:rPr>
              <a:t>AaBB</a:t>
            </a:r>
            <a:endParaRPr lang="en-US" sz="2200" b="1" dirty="0">
              <a:solidFill>
                <a:srgbClr val="3333CC"/>
              </a:solidFill>
              <a:latin typeface="Arial" pitchFamily="34" charset="0"/>
            </a:endParaRPr>
          </a:p>
          <a:p>
            <a:pPr>
              <a:spcBef>
                <a:spcPct val="50000"/>
              </a:spcBef>
            </a:pPr>
            <a:r>
              <a:rPr lang="en-US" sz="2200" b="1" dirty="0">
                <a:solidFill>
                  <a:srgbClr val="3333CC"/>
                </a:solidFill>
                <a:latin typeface="Arial" pitchFamily="34" charset="0"/>
              </a:rPr>
              <a:t>4/16 </a:t>
            </a:r>
            <a:r>
              <a:rPr lang="en-US" sz="2200" b="1" dirty="0" err="1" smtClean="0">
                <a:solidFill>
                  <a:srgbClr val="3333CC"/>
                </a:solidFill>
                <a:latin typeface="Arial" pitchFamily="34" charset="0"/>
              </a:rPr>
              <a:t>AaBb</a:t>
            </a:r>
            <a:endParaRPr lang="en-US" sz="2200" b="1" dirty="0" smtClean="0">
              <a:solidFill>
                <a:srgbClr val="3333CC"/>
              </a:solidFill>
              <a:latin typeface="Arial" pitchFamily="34" charset="0"/>
            </a:endParaRPr>
          </a:p>
          <a:p>
            <a:pPr>
              <a:spcBef>
                <a:spcPts val="0"/>
              </a:spcBef>
            </a:pPr>
            <a:endParaRPr lang="en-US" sz="2000" b="1" dirty="0">
              <a:solidFill>
                <a:srgbClr val="3333CC"/>
              </a:solidFill>
              <a:latin typeface="Arial" pitchFamily="34" charset="0"/>
            </a:endParaRPr>
          </a:p>
          <a:p>
            <a:pPr>
              <a:spcBef>
                <a:spcPct val="50000"/>
              </a:spcBef>
            </a:pPr>
            <a:r>
              <a:rPr lang="en-US" sz="2200" b="1" dirty="0">
                <a:solidFill>
                  <a:srgbClr val="3333CC"/>
                </a:solidFill>
                <a:latin typeface="Arial" pitchFamily="34" charset="0"/>
              </a:rPr>
              <a:t>1/16 </a:t>
            </a:r>
            <a:r>
              <a:rPr lang="en-US" sz="2200" b="1" dirty="0" err="1">
                <a:solidFill>
                  <a:srgbClr val="3333CC"/>
                </a:solidFill>
                <a:latin typeface="Arial" pitchFamily="34" charset="0"/>
              </a:rPr>
              <a:t>AAbb</a:t>
            </a:r>
            <a:endParaRPr lang="en-US" sz="2200" b="1" dirty="0">
              <a:solidFill>
                <a:srgbClr val="3333CC"/>
              </a:solidFill>
              <a:latin typeface="Arial" pitchFamily="34" charset="0"/>
            </a:endParaRPr>
          </a:p>
          <a:p>
            <a:pPr>
              <a:spcBef>
                <a:spcPct val="50000"/>
              </a:spcBef>
            </a:pPr>
            <a:r>
              <a:rPr lang="en-US" sz="2200" b="1" dirty="0">
                <a:solidFill>
                  <a:srgbClr val="3333CC"/>
                </a:solidFill>
                <a:latin typeface="Arial" pitchFamily="34" charset="0"/>
              </a:rPr>
              <a:t>2/16 </a:t>
            </a:r>
            <a:r>
              <a:rPr lang="en-US" sz="2200" b="1" dirty="0" err="1" smtClean="0">
                <a:solidFill>
                  <a:srgbClr val="3333CC"/>
                </a:solidFill>
                <a:latin typeface="Arial" pitchFamily="34" charset="0"/>
              </a:rPr>
              <a:t>Aabb</a:t>
            </a:r>
            <a:endParaRPr lang="en-US" sz="2200" b="1" dirty="0" smtClean="0">
              <a:solidFill>
                <a:srgbClr val="3333CC"/>
              </a:solidFill>
              <a:latin typeface="Arial" pitchFamily="34" charset="0"/>
            </a:endParaRPr>
          </a:p>
          <a:p>
            <a:pPr>
              <a:spcBef>
                <a:spcPts val="0"/>
              </a:spcBef>
            </a:pPr>
            <a:endParaRPr lang="en-US" sz="2200" b="1" dirty="0">
              <a:solidFill>
                <a:srgbClr val="3333CC"/>
              </a:solidFill>
              <a:latin typeface="Arial" pitchFamily="34" charset="0"/>
            </a:endParaRPr>
          </a:p>
          <a:p>
            <a:pPr>
              <a:spcBef>
                <a:spcPct val="50000"/>
              </a:spcBef>
            </a:pPr>
            <a:r>
              <a:rPr lang="en-US" sz="2200" b="1" dirty="0">
                <a:solidFill>
                  <a:srgbClr val="3333CC"/>
                </a:solidFill>
                <a:latin typeface="Arial" pitchFamily="34" charset="0"/>
              </a:rPr>
              <a:t>1/16 </a:t>
            </a:r>
            <a:r>
              <a:rPr lang="en-US" sz="2200" b="1" dirty="0" err="1">
                <a:solidFill>
                  <a:srgbClr val="3333CC"/>
                </a:solidFill>
                <a:latin typeface="Arial" pitchFamily="34" charset="0"/>
              </a:rPr>
              <a:t>aaBB</a:t>
            </a:r>
            <a:endParaRPr lang="en-US" sz="2200" b="1" dirty="0">
              <a:solidFill>
                <a:srgbClr val="3333CC"/>
              </a:solidFill>
              <a:latin typeface="Arial" pitchFamily="34" charset="0"/>
            </a:endParaRPr>
          </a:p>
          <a:p>
            <a:pPr>
              <a:spcBef>
                <a:spcPct val="50000"/>
              </a:spcBef>
            </a:pPr>
            <a:r>
              <a:rPr lang="en-US" sz="2200" b="1" dirty="0">
                <a:solidFill>
                  <a:srgbClr val="3333CC"/>
                </a:solidFill>
                <a:latin typeface="Arial" pitchFamily="34" charset="0"/>
              </a:rPr>
              <a:t>2/16 </a:t>
            </a:r>
            <a:r>
              <a:rPr lang="en-US" sz="2200" b="1" dirty="0" err="1" smtClean="0">
                <a:solidFill>
                  <a:srgbClr val="3333CC"/>
                </a:solidFill>
                <a:latin typeface="Arial" pitchFamily="34" charset="0"/>
              </a:rPr>
              <a:t>aaBb</a:t>
            </a:r>
            <a:endParaRPr lang="en-US" sz="2200" b="1" dirty="0" smtClean="0">
              <a:solidFill>
                <a:srgbClr val="3333CC"/>
              </a:solidFill>
              <a:latin typeface="Arial" pitchFamily="34" charset="0"/>
            </a:endParaRPr>
          </a:p>
          <a:p>
            <a:pPr>
              <a:spcBef>
                <a:spcPct val="50000"/>
              </a:spcBef>
            </a:pPr>
            <a:endParaRPr lang="en-US" sz="1050" b="1" dirty="0">
              <a:solidFill>
                <a:srgbClr val="3333CC"/>
              </a:solidFill>
              <a:latin typeface="Arial" pitchFamily="34" charset="0"/>
            </a:endParaRPr>
          </a:p>
          <a:p>
            <a:pPr>
              <a:spcBef>
                <a:spcPct val="50000"/>
              </a:spcBef>
            </a:pPr>
            <a:r>
              <a:rPr lang="en-US" sz="2200" b="1" dirty="0">
                <a:solidFill>
                  <a:srgbClr val="3333CC"/>
                </a:solidFill>
                <a:latin typeface="Arial" pitchFamily="34" charset="0"/>
              </a:rPr>
              <a:t>1/16 </a:t>
            </a:r>
            <a:r>
              <a:rPr lang="en-US" sz="2200" b="1" dirty="0" err="1">
                <a:solidFill>
                  <a:srgbClr val="3333CC"/>
                </a:solidFill>
                <a:latin typeface="Arial" pitchFamily="34" charset="0"/>
              </a:rPr>
              <a:t>aabb</a:t>
            </a:r>
            <a:endParaRPr lang="en-US" sz="2200" b="1" dirty="0">
              <a:solidFill>
                <a:srgbClr val="3333CC"/>
              </a:solidFill>
              <a:latin typeface="Arial" pitchFamily="34" charset="0"/>
            </a:endParaRPr>
          </a:p>
        </p:txBody>
      </p:sp>
      <p:sp>
        <p:nvSpPr>
          <p:cNvPr id="18702" name="Text Box 270"/>
          <p:cNvSpPr txBox="1">
            <a:spLocks noChangeArrowheads="1"/>
          </p:cNvSpPr>
          <p:nvPr/>
        </p:nvSpPr>
        <p:spPr bwMode="auto">
          <a:xfrm>
            <a:off x="4876800" y="776064"/>
            <a:ext cx="609600" cy="457200"/>
          </a:xfrm>
          <a:prstGeom prst="rect">
            <a:avLst/>
          </a:prstGeom>
          <a:solidFill>
            <a:srgbClr val="00FFFF"/>
          </a:solidFill>
          <a:effectLst>
            <a:outerShdw blurRad="63500" dist="35921" dir="2700000" algn="ctr" rotWithShape="0">
              <a:schemeClr val="bg2"/>
            </a:outerShdw>
          </a:effectLst>
          <a:extLst/>
        </p:spPr>
        <p:txBody>
          <a:bodyPr>
            <a:spAutoFit/>
          </a:bodyPr>
          <a:lstStyle/>
          <a:p>
            <a:pPr>
              <a:spcBef>
                <a:spcPct val="50000"/>
              </a:spcBef>
            </a:pPr>
            <a:r>
              <a:rPr lang="en-US" sz="2400" b="1">
                <a:solidFill>
                  <a:srgbClr val="FF9900"/>
                </a:solidFill>
                <a:latin typeface="Arial" pitchFamily="34" charset="0"/>
              </a:rPr>
              <a:t>F</a:t>
            </a:r>
            <a:r>
              <a:rPr lang="en-US" sz="2400" b="1" baseline="-25000">
                <a:solidFill>
                  <a:srgbClr val="FF9900"/>
                </a:solidFill>
                <a:latin typeface="Arial" pitchFamily="34" charset="0"/>
              </a:rPr>
              <a:t>2</a:t>
            </a:r>
            <a:r>
              <a:rPr lang="en-US" sz="2400" b="1">
                <a:solidFill>
                  <a:srgbClr val="FF9900"/>
                </a:solidFill>
                <a:latin typeface="Arial" pitchFamily="34" charset="0"/>
              </a:rPr>
              <a:t> </a:t>
            </a:r>
          </a:p>
        </p:txBody>
      </p:sp>
      <p:grpSp>
        <p:nvGrpSpPr>
          <p:cNvPr id="18714" name="Group 282"/>
          <p:cNvGrpSpPr>
            <a:grpSpLocks/>
          </p:cNvGrpSpPr>
          <p:nvPr/>
        </p:nvGrpSpPr>
        <p:grpSpPr bwMode="auto">
          <a:xfrm>
            <a:off x="5484813" y="776064"/>
            <a:ext cx="3349625" cy="457200"/>
            <a:chOff x="3455" y="50"/>
            <a:chExt cx="2110" cy="288"/>
          </a:xfrm>
        </p:grpSpPr>
        <p:sp>
          <p:nvSpPr>
            <p:cNvPr id="18698" name="Text Box 266"/>
            <p:cNvSpPr txBox="1">
              <a:spLocks noChangeArrowheads="1"/>
            </p:cNvSpPr>
            <p:nvPr/>
          </p:nvSpPr>
          <p:spPr bwMode="auto">
            <a:xfrm>
              <a:off x="3455" y="50"/>
              <a:ext cx="767" cy="288"/>
            </a:xfrm>
            <a:prstGeom prst="rect">
              <a:avLst/>
            </a:prstGeom>
            <a:solidFill>
              <a:srgbClr val="FFFF00"/>
            </a:solidFill>
            <a:effectLst>
              <a:outerShdw blurRad="63500" dist="35921" dir="2700000" algn="ctr" rotWithShape="0">
                <a:schemeClr val="bg2"/>
              </a:outerShdw>
            </a:effectLst>
            <a:extLst/>
          </p:spPr>
          <p:txBody>
            <a:bodyPr>
              <a:spAutoFit/>
            </a:bodyPr>
            <a:lstStyle/>
            <a:p>
              <a:pPr>
                <a:spcBef>
                  <a:spcPct val="50000"/>
                </a:spcBef>
              </a:pPr>
              <a:r>
                <a:rPr lang="en-US">
                  <a:latin typeface="Arial" pitchFamily="34" charset="0"/>
                </a:rPr>
                <a:t> </a:t>
              </a:r>
              <a:r>
                <a:rPr lang="en-US" sz="2400" b="1">
                  <a:solidFill>
                    <a:srgbClr val="CC3300"/>
                  </a:solidFill>
                  <a:latin typeface="Arial" pitchFamily="34" charset="0"/>
                </a:rPr>
                <a:t>TLKG</a:t>
              </a:r>
            </a:p>
          </p:txBody>
        </p:sp>
        <p:sp>
          <p:nvSpPr>
            <p:cNvPr id="18701" name="Text Box 269"/>
            <p:cNvSpPr txBox="1">
              <a:spLocks noChangeArrowheads="1"/>
            </p:cNvSpPr>
            <p:nvPr/>
          </p:nvSpPr>
          <p:spPr bwMode="auto">
            <a:xfrm>
              <a:off x="4798" y="50"/>
              <a:ext cx="767" cy="288"/>
            </a:xfrm>
            <a:prstGeom prst="rect">
              <a:avLst/>
            </a:prstGeom>
            <a:solidFill>
              <a:srgbClr val="CCFFFF"/>
            </a:solidFill>
            <a:effectLst>
              <a:outerShdw blurRad="63500" dist="35921" dir="2700000" algn="ctr" rotWithShape="0">
                <a:schemeClr val="bg2"/>
              </a:outerShdw>
            </a:effectLst>
            <a:extLst/>
          </p:spPr>
          <p:txBody>
            <a:bodyPr>
              <a:spAutoFit/>
            </a:bodyPr>
            <a:lstStyle/>
            <a:p>
              <a:pPr>
                <a:spcBef>
                  <a:spcPct val="50000"/>
                </a:spcBef>
              </a:pPr>
              <a:r>
                <a:rPr lang="en-US" sz="2400" b="1">
                  <a:solidFill>
                    <a:srgbClr val="FF9900"/>
                  </a:solidFill>
                  <a:latin typeface="Arial" pitchFamily="34" charset="0"/>
                </a:rPr>
                <a:t>TLKH :</a:t>
              </a:r>
            </a:p>
          </p:txBody>
        </p:sp>
        <p:sp>
          <p:nvSpPr>
            <p:cNvPr id="18704" name="Line 272"/>
            <p:cNvSpPr>
              <a:spLocks noChangeShapeType="1"/>
            </p:cNvSpPr>
            <p:nvPr/>
          </p:nvSpPr>
          <p:spPr bwMode="auto">
            <a:xfrm>
              <a:off x="4223" y="242"/>
              <a:ext cx="575" cy="0"/>
            </a:xfrm>
            <a:prstGeom prst="line">
              <a:avLst/>
            </a:prstGeom>
            <a:ln w="38100">
              <a:solidFill>
                <a:srgbClr val="FF00FF"/>
              </a:solidFill>
              <a:round/>
              <a:headEnd/>
              <a:tailEnd type="arrow" w="med" len="med"/>
            </a:ln>
            <a:effectLst>
              <a:outerShdw blurRad="63500" dist="35921" dir="2700000" algn="ctr" rotWithShape="0">
                <a:schemeClr val="bg2"/>
              </a:outerShdw>
            </a:effectLst>
            <a:extLst/>
          </p:spPr>
          <p:txBody>
            <a:bodyPr/>
            <a:lstStyle/>
            <a:p>
              <a:endParaRPr lang="en-US"/>
            </a:p>
          </p:txBody>
        </p:sp>
      </p:grpSp>
      <p:sp>
        <p:nvSpPr>
          <p:cNvPr id="18705" name="AutoShape 273"/>
          <p:cNvSpPr>
            <a:spLocks/>
          </p:cNvSpPr>
          <p:nvPr/>
        </p:nvSpPr>
        <p:spPr bwMode="auto">
          <a:xfrm>
            <a:off x="6437313" y="1309464"/>
            <a:ext cx="304800" cy="1827213"/>
          </a:xfrm>
          <a:prstGeom prst="rightBrace">
            <a:avLst>
              <a:gd name="adj1" fmla="val 49957"/>
              <a:gd name="adj2" fmla="val 50000"/>
            </a:avLst>
          </a:prstGeom>
          <a:ln w="28575">
            <a:solidFill>
              <a:srgbClr val="3333CC"/>
            </a:solidFill>
            <a:round/>
            <a:headEnd/>
            <a:tailEnd/>
          </a:ln>
          <a:effectLst>
            <a:outerShdw blurRad="63500" dist="35921" dir="2700000" algn="ctr" rotWithShape="0">
              <a:schemeClr val="bg2"/>
            </a:outerShdw>
          </a:effectLst>
          <a:extLst/>
        </p:spPr>
        <p:txBody>
          <a:bodyPr wrap="none" anchor="ctr"/>
          <a:lstStyle/>
          <a:p>
            <a:endParaRPr lang="en-US"/>
          </a:p>
        </p:txBody>
      </p:sp>
      <p:sp>
        <p:nvSpPr>
          <p:cNvPr id="18707" name="AutoShape 275"/>
          <p:cNvSpPr>
            <a:spLocks/>
          </p:cNvSpPr>
          <p:nvPr/>
        </p:nvSpPr>
        <p:spPr bwMode="auto">
          <a:xfrm>
            <a:off x="6437313" y="3839939"/>
            <a:ext cx="303212" cy="609600"/>
          </a:xfrm>
          <a:prstGeom prst="rightBrace">
            <a:avLst>
              <a:gd name="adj1" fmla="val 16754"/>
              <a:gd name="adj2" fmla="val 50000"/>
            </a:avLst>
          </a:prstGeom>
          <a:ln w="28575">
            <a:solidFill>
              <a:srgbClr val="3333CC"/>
            </a:solidFill>
            <a:round/>
            <a:headEnd/>
            <a:tailEnd/>
          </a:ln>
          <a:effectLst>
            <a:outerShdw blurRad="63500" dist="35921" dir="2700000" algn="ctr" rotWithShape="0">
              <a:schemeClr val="bg2"/>
            </a:outerShdw>
          </a:effectLst>
          <a:extLst/>
        </p:spPr>
        <p:txBody>
          <a:bodyPr wrap="none" lIns="0" tIns="0" rIns="0" bIns="0" anchor="ctr"/>
          <a:lstStyle/>
          <a:p>
            <a:pPr algn="ctr"/>
            <a:endParaRPr lang="en-US">
              <a:solidFill>
                <a:srgbClr val="3333CC"/>
              </a:solidFill>
              <a:latin typeface="Arial" pitchFamily="34" charset="0"/>
            </a:endParaRPr>
          </a:p>
        </p:txBody>
      </p:sp>
      <p:sp>
        <p:nvSpPr>
          <p:cNvPr id="18708" name="AutoShape 276"/>
          <p:cNvSpPr>
            <a:spLocks/>
          </p:cNvSpPr>
          <p:nvPr/>
        </p:nvSpPr>
        <p:spPr bwMode="auto">
          <a:xfrm>
            <a:off x="6437313" y="4982939"/>
            <a:ext cx="304800" cy="912813"/>
          </a:xfrm>
          <a:prstGeom prst="rightBrace">
            <a:avLst>
              <a:gd name="adj1" fmla="val 24957"/>
              <a:gd name="adj2" fmla="val 50000"/>
            </a:avLst>
          </a:prstGeom>
          <a:ln w="28575">
            <a:solidFill>
              <a:srgbClr val="3333CC"/>
            </a:solidFill>
            <a:round/>
            <a:headEnd/>
            <a:tailEnd/>
          </a:ln>
          <a:effectLst>
            <a:outerShdw blurRad="63500" dist="35921" dir="2700000" algn="ctr" rotWithShape="0">
              <a:schemeClr val="bg2"/>
            </a:outerShdw>
          </a:effectLst>
          <a:extLst/>
        </p:spPr>
        <p:txBody>
          <a:bodyPr wrap="none" anchor="ctr"/>
          <a:lstStyle/>
          <a:p>
            <a:endParaRPr lang="en-US"/>
          </a:p>
        </p:txBody>
      </p:sp>
      <p:sp>
        <p:nvSpPr>
          <p:cNvPr id="18709" name="Line 277"/>
          <p:cNvSpPr>
            <a:spLocks noChangeShapeType="1"/>
          </p:cNvSpPr>
          <p:nvPr/>
        </p:nvSpPr>
        <p:spPr bwMode="auto">
          <a:xfrm>
            <a:off x="6437313" y="6448202"/>
            <a:ext cx="303212" cy="0"/>
          </a:xfrm>
          <a:prstGeom prst="line">
            <a:avLst/>
          </a:prstGeom>
          <a:ln w="38100">
            <a:solidFill>
              <a:srgbClr val="3333CC"/>
            </a:solidFill>
            <a:round/>
            <a:headEnd/>
            <a:tailEnd type="arrow" w="med" len="med"/>
          </a:ln>
          <a:extLst/>
        </p:spPr>
        <p:txBody>
          <a:bodyPr/>
          <a:lstStyle/>
          <a:p>
            <a:endParaRPr lang="en-US"/>
          </a:p>
        </p:txBody>
      </p:sp>
      <p:sp>
        <p:nvSpPr>
          <p:cNvPr id="20" name="Rectangle 19"/>
          <p:cNvSpPr/>
          <p:nvPr/>
        </p:nvSpPr>
        <p:spPr>
          <a:xfrm>
            <a:off x="40028" y="0"/>
            <a:ext cx="6589372" cy="714357"/>
          </a:xfrm>
          <a:prstGeom prst="rect">
            <a:avLst/>
          </a:prstGeom>
          <a:solidFill>
            <a:schemeClr val="accent1">
              <a:alpha val="42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800"/>
          </a:p>
        </p:txBody>
      </p:sp>
      <p:cxnSp>
        <p:nvCxnSpPr>
          <p:cNvPr id="21" name="Straight Connector 20"/>
          <p:cNvCxnSpPr/>
          <p:nvPr/>
        </p:nvCxnSpPr>
        <p:spPr>
          <a:xfrm>
            <a:off x="40028" y="571500"/>
            <a:ext cx="6589372" cy="0"/>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sp>
        <p:nvSpPr>
          <p:cNvPr id="22" name="Title 3"/>
          <p:cNvSpPr txBox="1">
            <a:spLocks/>
          </p:cNvSpPr>
          <p:nvPr/>
        </p:nvSpPr>
        <p:spPr>
          <a:xfrm>
            <a:off x="-1" y="29028"/>
            <a:ext cx="6879771" cy="609600"/>
          </a:xfrm>
          <a:prstGeom prst="rect">
            <a:avLst/>
          </a:prstGeom>
        </p:spPr>
        <p:txBody>
          <a:bodyPr/>
          <a:lstStyle>
            <a:lvl1pPr algn="l" rtl="0" eaLnBrk="1" latinLnBrk="0" hangingPunct="1">
              <a:spcBef>
                <a:spcPct val="0"/>
              </a:spcBef>
              <a:buNone/>
              <a:defRPr kumimoji="0" sz="3600" b="0" kern="1200">
                <a:ln>
                  <a:noFill/>
                </a:ln>
                <a:solidFill>
                  <a:srgbClr val="002060"/>
                </a:solidFill>
                <a:effectLst/>
                <a:latin typeface="+mj-lt"/>
                <a:ea typeface="+mj-ea"/>
                <a:cs typeface="+mj-cs"/>
              </a:defRPr>
            </a:lvl1pPr>
          </a:lstStyle>
          <a:p>
            <a:r>
              <a:rPr lang="en-US" sz="3200" b="1" smtClean="0"/>
              <a:t>Bài 5: Lai hai cặp tính trạng (tiếp theo)</a:t>
            </a:r>
            <a:endParaRPr lang="en-US" sz="3200" b="1"/>
          </a:p>
        </p:txBody>
      </p:sp>
      <p:graphicFrame>
        <p:nvGraphicFramePr>
          <p:cNvPr id="50" name="Group 105"/>
          <p:cNvGraphicFramePr>
            <a:graphicFrameLocks noGrp="1"/>
          </p:cNvGraphicFramePr>
          <p:nvPr>
            <p:extLst/>
          </p:nvPr>
        </p:nvGraphicFramePr>
        <p:xfrm>
          <a:off x="247652" y="2057404"/>
          <a:ext cx="4571999" cy="3822701"/>
        </p:xfrm>
        <a:graphic>
          <a:graphicData uri="http://schemas.openxmlformats.org/drawingml/2006/table">
            <a:tbl>
              <a:tblPr/>
              <a:tblGrid>
                <a:gridCol w="971548"/>
                <a:gridCol w="933451"/>
                <a:gridCol w="861390"/>
                <a:gridCol w="948613"/>
                <a:gridCol w="856997"/>
              </a:tblGrid>
              <a:tr h="765175">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dirty="0" smtClean="0">
                        <a:ln>
                          <a:noFill/>
                        </a:ln>
                        <a:solidFill>
                          <a:schemeClr val="tx1"/>
                        </a:solidFill>
                        <a:effectLst>
                          <a:outerShdw blurRad="38100" dist="38100" dir="2700000" algn="tl">
                            <a:srgbClr val="010199"/>
                          </a:outerShdw>
                        </a:effectLst>
                        <a:latin typeface="Arial" pitchFamily="34" charset="0"/>
                        <a:cs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010199"/>
                          </a:outerShdw>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010199"/>
                          </a:outerShdw>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010199"/>
                          </a:outerShdw>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010199"/>
                          </a:outerShdw>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63588">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010199"/>
                          </a:outerShdw>
                        </a:effectLst>
                        <a:latin typeface="Arial" pitchFamily="34" charset="0"/>
                        <a:cs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010199"/>
                          </a:outerShdw>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010199"/>
                          </a:outerShdw>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010199"/>
                          </a:outerShdw>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010199"/>
                          </a:outerShdw>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65175">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010199"/>
                          </a:outerShdw>
                        </a:effectLst>
                        <a:latin typeface="Arial" pitchFamily="34" charset="0"/>
                        <a:cs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010199"/>
                          </a:outerShdw>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010199"/>
                          </a:outerShdw>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010199"/>
                          </a:outerShdw>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010199"/>
                          </a:outerShdw>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63588">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010199"/>
                          </a:outerShdw>
                        </a:effectLst>
                        <a:latin typeface="Arial" pitchFamily="34" charset="0"/>
                        <a:cs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010199"/>
                          </a:outerShdw>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010199"/>
                          </a:outerShdw>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010199"/>
                          </a:outerShdw>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010199"/>
                          </a:outerShdw>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65175">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010199"/>
                          </a:outerShdw>
                        </a:effectLst>
                        <a:latin typeface="Arial" pitchFamily="34" charset="0"/>
                        <a:cs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010199"/>
                          </a:outerShdw>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010199"/>
                          </a:outerShdw>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010199"/>
                          </a:outerShdw>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dirty="0" smtClean="0">
                        <a:ln>
                          <a:noFill/>
                        </a:ln>
                        <a:solidFill>
                          <a:schemeClr val="tx1"/>
                        </a:solidFill>
                        <a:effectLst>
                          <a:outerShdw blurRad="38100" dist="38100" dir="2700000" algn="tl">
                            <a:srgbClr val="010199"/>
                          </a:outerShdw>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51" name="TextBox 50"/>
          <p:cNvSpPr txBox="1"/>
          <p:nvPr/>
        </p:nvSpPr>
        <p:spPr>
          <a:xfrm>
            <a:off x="815610" y="2106382"/>
            <a:ext cx="360960" cy="369332"/>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US" b="1" smtClean="0">
                <a:ln w="19050">
                  <a:solidFill>
                    <a:srgbClr val="FFFF00"/>
                  </a:solidFill>
                  <a:prstDash val="solid"/>
                </a:ln>
                <a:solidFill>
                  <a:srgbClr val="FFFF00"/>
                </a:solidFill>
                <a:effectLst>
                  <a:outerShdw blurRad="50000" dist="50800" dir="7500000" algn="tl">
                    <a:srgbClr val="000000">
                      <a:shade val="5000"/>
                      <a:alpha val="35000"/>
                    </a:srgbClr>
                  </a:outerShdw>
                </a:effectLst>
                <a:latin typeface="Arial Narrow"/>
              </a:rPr>
              <a:t>♂</a:t>
            </a:r>
            <a:endParaRPr lang="en-US" b="1">
              <a:ln w="19050">
                <a:solidFill>
                  <a:srgbClr val="FFFF00"/>
                </a:solidFill>
                <a:prstDash val="solid"/>
              </a:ln>
              <a:solidFill>
                <a:srgbClr val="FFFF00"/>
              </a:solidFill>
              <a:effectLst>
                <a:outerShdw blurRad="50000" dist="50800" dir="7500000" algn="tl">
                  <a:srgbClr val="000000">
                    <a:shade val="5000"/>
                    <a:alpha val="35000"/>
                  </a:srgbClr>
                </a:outerShdw>
              </a:effectLst>
            </a:endParaRPr>
          </a:p>
        </p:txBody>
      </p:sp>
      <p:sp>
        <p:nvSpPr>
          <p:cNvPr id="52" name="TextBox 51"/>
          <p:cNvSpPr txBox="1"/>
          <p:nvPr/>
        </p:nvSpPr>
        <p:spPr>
          <a:xfrm>
            <a:off x="1295844" y="2338610"/>
            <a:ext cx="732636" cy="369332"/>
          </a:xfrm>
          <a:prstGeom prst="rect">
            <a:avLst/>
          </a:prstGeom>
        </p:spPr>
        <p:style>
          <a:lnRef idx="3">
            <a:schemeClr val="lt1"/>
          </a:lnRef>
          <a:fillRef idx="1">
            <a:schemeClr val="accent1"/>
          </a:fillRef>
          <a:effectRef idx="1">
            <a:schemeClr val="accent1"/>
          </a:effectRef>
          <a:fontRef idx="minor">
            <a:schemeClr val="lt1"/>
          </a:fontRef>
        </p:style>
        <p:txBody>
          <a:bodyPr wrap="none" rtlCol="0">
            <a:spAutoFit/>
          </a:bodyPr>
          <a:lstStyle/>
          <a:p>
            <a:pPr algn="ctr"/>
            <a:r>
              <a:rPr lang="en-US" b="1" smtClean="0">
                <a:ln w="19050">
                  <a:solidFill>
                    <a:srgbClr val="FFFF00"/>
                  </a:solidFill>
                  <a:prstDash val="solid"/>
                </a:ln>
                <a:solidFill>
                  <a:srgbClr val="FFFF00"/>
                </a:solidFill>
                <a:effectLst>
                  <a:outerShdw blurRad="50000" dist="50800" dir="7500000" algn="tl">
                    <a:srgbClr val="000000">
                      <a:shade val="5000"/>
                      <a:alpha val="35000"/>
                    </a:srgbClr>
                  </a:outerShdw>
                </a:effectLst>
              </a:rPr>
              <a:t>¼ AB</a:t>
            </a:r>
            <a:endParaRPr lang="en-US" b="1">
              <a:ln w="19050">
                <a:solidFill>
                  <a:srgbClr val="FFFF00"/>
                </a:solidFill>
                <a:prstDash val="solid"/>
              </a:ln>
              <a:solidFill>
                <a:srgbClr val="FFFF00"/>
              </a:solidFill>
              <a:effectLst>
                <a:outerShdw blurRad="50000" dist="50800" dir="7500000" algn="tl">
                  <a:srgbClr val="000000">
                    <a:shade val="5000"/>
                    <a:alpha val="35000"/>
                  </a:srgbClr>
                </a:outerShdw>
              </a:effectLst>
            </a:endParaRPr>
          </a:p>
        </p:txBody>
      </p:sp>
      <p:sp>
        <p:nvSpPr>
          <p:cNvPr id="53" name="TextBox 52"/>
          <p:cNvSpPr txBox="1"/>
          <p:nvPr/>
        </p:nvSpPr>
        <p:spPr>
          <a:xfrm>
            <a:off x="351154" y="2411182"/>
            <a:ext cx="360960" cy="369332"/>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US" b="1" smtClean="0">
                <a:ln w="19050">
                  <a:solidFill>
                    <a:srgbClr val="FFFF00"/>
                  </a:solidFill>
                  <a:prstDash val="solid"/>
                </a:ln>
                <a:solidFill>
                  <a:srgbClr val="FFFF00"/>
                </a:solidFill>
                <a:effectLst>
                  <a:outerShdw blurRad="50000" dist="50800" dir="7500000" algn="tl">
                    <a:srgbClr val="000000">
                      <a:shade val="5000"/>
                      <a:alpha val="35000"/>
                    </a:srgbClr>
                  </a:outerShdw>
                </a:effectLst>
                <a:latin typeface="Arial Narrow"/>
              </a:rPr>
              <a:t>♀</a:t>
            </a:r>
            <a:endParaRPr lang="en-US" b="1">
              <a:ln w="19050">
                <a:solidFill>
                  <a:srgbClr val="FFFF00"/>
                </a:solidFill>
                <a:prstDash val="solid"/>
              </a:ln>
              <a:solidFill>
                <a:srgbClr val="FFFF00"/>
              </a:solidFill>
              <a:effectLst>
                <a:outerShdw blurRad="50000" dist="50800" dir="7500000" algn="tl">
                  <a:srgbClr val="000000">
                    <a:shade val="5000"/>
                    <a:alpha val="35000"/>
                  </a:srgbClr>
                </a:outerShdw>
              </a:effectLst>
            </a:endParaRPr>
          </a:p>
        </p:txBody>
      </p:sp>
      <p:sp>
        <p:nvSpPr>
          <p:cNvPr id="54" name="TextBox 53"/>
          <p:cNvSpPr txBox="1"/>
          <p:nvPr/>
        </p:nvSpPr>
        <p:spPr>
          <a:xfrm>
            <a:off x="2230366" y="2338610"/>
            <a:ext cx="721416" cy="369332"/>
          </a:xfrm>
          <a:prstGeom prst="rect">
            <a:avLst/>
          </a:prstGeom>
        </p:spPr>
        <p:style>
          <a:lnRef idx="3">
            <a:schemeClr val="lt1"/>
          </a:lnRef>
          <a:fillRef idx="1">
            <a:schemeClr val="accent1"/>
          </a:fillRef>
          <a:effectRef idx="1">
            <a:schemeClr val="accent1"/>
          </a:effectRef>
          <a:fontRef idx="minor">
            <a:schemeClr val="lt1"/>
          </a:fontRef>
        </p:style>
        <p:txBody>
          <a:bodyPr wrap="none" rtlCol="0">
            <a:spAutoFit/>
          </a:bodyPr>
          <a:lstStyle/>
          <a:p>
            <a:pPr algn="ctr"/>
            <a:r>
              <a:rPr lang="en-US" b="1" smtClean="0">
                <a:ln w="19050">
                  <a:solidFill>
                    <a:srgbClr val="FFFF00"/>
                  </a:solidFill>
                  <a:prstDash val="solid"/>
                </a:ln>
                <a:solidFill>
                  <a:srgbClr val="FFFF00"/>
                </a:solidFill>
                <a:effectLst>
                  <a:outerShdw blurRad="50000" dist="50800" dir="7500000" algn="tl">
                    <a:srgbClr val="000000">
                      <a:shade val="5000"/>
                      <a:alpha val="35000"/>
                    </a:srgbClr>
                  </a:outerShdw>
                </a:effectLst>
              </a:rPr>
              <a:t>¼ Ab</a:t>
            </a:r>
            <a:endParaRPr lang="en-US" b="1">
              <a:ln w="19050">
                <a:solidFill>
                  <a:srgbClr val="FFFF00"/>
                </a:solidFill>
                <a:prstDash val="solid"/>
              </a:ln>
              <a:solidFill>
                <a:srgbClr val="FFFF00"/>
              </a:solidFill>
              <a:effectLst>
                <a:outerShdw blurRad="50000" dist="50800" dir="7500000" algn="tl">
                  <a:srgbClr val="000000">
                    <a:shade val="5000"/>
                    <a:alpha val="35000"/>
                  </a:srgbClr>
                </a:outerShdw>
              </a:effectLst>
            </a:endParaRPr>
          </a:p>
        </p:txBody>
      </p:sp>
      <p:sp>
        <p:nvSpPr>
          <p:cNvPr id="55" name="TextBox 54"/>
          <p:cNvSpPr txBox="1"/>
          <p:nvPr/>
        </p:nvSpPr>
        <p:spPr>
          <a:xfrm>
            <a:off x="3111865" y="2338610"/>
            <a:ext cx="700127" cy="369332"/>
          </a:xfrm>
          <a:prstGeom prst="rect">
            <a:avLst/>
          </a:prstGeom>
        </p:spPr>
        <p:style>
          <a:lnRef idx="3">
            <a:schemeClr val="lt1"/>
          </a:lnRef>
          <a:fillRef idx="1">
            <a:schemeClr val="accent1"/>
          </a:fillRef>
          <a:effectRef idx="1">
            <a:schemeClr val="accent1"/>
          </a:effectRef>
          <a:fontRef idx="minor">
            <a:schemeClr val="lt1"/>
          </a:fontRef>
        </p:style>
        <p:txBody>
          <a:bodyPr wrap="none" rtlCol="0">
            <a:spAutoFit/>
          </a:bodyPr>
          <a:lstStyle/>
          <a:p>
            <a:pPr algn="ctr"/>
            <a:r>
              <a:rPr lang="en-US" b="1" smtClean="0">
                <a:ln w="19050">
                  <a:solidFill>
                    <a:srgbClr val="FFFF00"/>
                  </a:solidFill>
                  <a:prstDash val="solid"/>
                </a:ln>
                <a:solidFill>
                  <a:srgbClr val="FFFF00"/>
                </a:solidFill>
                <a:effectLst>
                  <a:outerShdw blurRad="50000" dist="50800" dir="7500000" algn="tl">
                    <a:srgbClr val="000000">
                      <a:shade val="5000"/>
                      <a:alpha val="35000"/>
                    </a:srgbClr>
                  </a:outerShdw>
                </a:effectLst>
              </a:rPr>
              <a:t>¼ aB</a:t>
            </a:r>
            <a:endParaRPr lang="en-US" b="1">
              <a:ln w="19050">
                <a:solidFill>
                  <a:srgbClr val="FFFF00"/>
                </a:solidFill>
                <a:prstDash val="solid"/>
              </a:ln>
              <a:solidFill>
                <a:srgbClr val="FFFF00"/>
              </a:solidFill>
              <a:effectLst>
                <a:outerShdw blurRad="50000" dist="50800" dir="7500000" algn="tl">
                  <a:srgbClr val="000000">
                    <a:shade val="5000"/>
                    <a:alpha val="35000"/>
                  </a:srgbClr>
                </a:outerShdw>
              </a:effectLst>
            </a:endParaRPr>
          </a:p>
        </p:txBody>
      </p:sp>
      <p:sp>
        <p:nvSpPr>
          <p:cNvPr id="56" name="TextBox 55"/>
          <p:cNvSpPr txBox="1"/>
          <p:nvPr/>
        </p:nvSpPr>
        <p:spPr>
          <a:xfrm>
            <a:off x="4031872" y="2338610"/>
            <a:ext cx="688908" cy="369332"/>
          </a:xfrm>
          <a:prstGeom prst="rect">
            <a:avLst/>
          </a:prstGeom>
        </p:spPr>
        <p:style>
          <a:lnRef idx="3">
            <a:schemeClr val="lt1"/>
          </a:lnRef>
          <a:fillRef idx="1">
            <a:schemeClr val="accent1"/>
          </a:fillRef>
          <a:effectRef idx="1">
            <a:schemeClr val="accent1"/>
          </a:effectRef>
          <a:fontRef idx="minor">
            <a:schemeClr val="lt1"/>
          </a:fontRef>
        </p:style>
        <p:txBody>
          <a:bodyPr wrap="none" rtlCol="0">
            <a:spAutoFit/>
          </a:bodyPr>
          <a:lstStyle/>
          <a:p>
            <a:pPr algn="ctr"/>
            <a:r>
              <a:rPr lang="en-US" b="1" smtClean="0">
                <a:ln w="19050">
                  <a:solidFill>
                    <a:srgbClr val="FFFF00"/>
                  </a:solidFill>
                  <a:prstDash val="solid"/>
                </a:ln>
                <a:solidFill>
                  <a:srgbClr val="FFFF00"/>
                </a:solidFill>
                <a:effectLst>
                  <a:outerShdw blurRad="50000" dist="50800" dir="7500000" algn="tl">
                    <a:srgbClr val="000000">
                      <a:shade val="5000"/>
                      <a:alpha val="35000"/>
                    </a:srgbClr>
                  </a:outerShdw>
                </a:effectLst>
              </a:rPr>
              <a:t>¼ ab</a:t>
            </a:r>
            <a:endParaRPr lang="en-US" b="1">
              <a:ln w="19050">
                <a:solidFill>
                  <a:srgbClr val="FFFF00"/>
                </a:solidFill>
                <a:prstDash val="solid"/>
              </a:ln>
              <a:solidFill>
                <a:srgbClr val="FFFF00"/>
              </a:solidFill>
              <a:effectLst>
                <a:outerShdw blurRad="50000" dist="50800" dir="7500000" algn="tl">
                  <a:srgbClr val="000000">
                    <a:shade val="5000"/>
                    <a:alpha val="35000"/>
                  </a:srgbClr>
                </a:outerShdw>
              </a:effectLst>
            </a:endParaRPr>
          </a:p>
        </p:txBody>
      </p:sp>
      <p:sp>
        <p:nvSpPr>
          <p:cNvPr id="57" name="TextBox 56"/>
          <p:cNvSpPr txBox="1"/>
          <p:nvPr/>
        </p:nvSpPr>
        <p:spPr>
          <a:xfrm>
            <a:off x="424983" y="3035295"/>
            <a:ext cx="732636" cy="369332"/>
          </a:xfrm>
          <a:prstGeom prst="rect">
            <a:avLst/>
          </a:prstGeom>
        </p:spPr>
        <p:style>
          <a:lnRef idx="3">
            <a:schemeClr val="lt1"/>
          </a:lnRef>
          <a:fillRef idx="1">
            <a:schemeClr val="accent1"/>
          </a:fillRef>
          <a:effectRef idx="1">
            <a:schemeClr val="accent1"/>
          </a:effectRef>
          <a:fontRef idx="minor">
            <a:schemeClr val="lt1"/>
          </a:fontRef>
        </p:style>
        <p:txBody>
          <a:bodyPr wrap="none" rtlCol="0">
            <a:spAutoFit/>
          </a:bodyPr>
          <a:lstStyle/>
          <a:p>
            <a:pPr algn="ctr"/>
            <a:r>
              <a:rPr lang="en-US" b="1" smtClean="0">
                <a:ln w="19050">
                  <a:solidFill>
                    <a:srgbClr val="FFFF00"/>
                  </a:solidFill>
                  <a:prstDash val="solid"/>
                </a:ln>
                <a:solidFill>
                  <a:srgbClr val="FFFF00"/>
                </a:solidFill>
                <a:effectLst>
                  <a:outerShdw blurRad="50000" dist="50800" dir="7500000" algn="tl">
                    <a:srgbClr val="000000">
                      <a:shade val="5000"/>
                      <a:alpha val="35000"/>
                    </a:srgbClr>
                  </a:outerShdw>
                </a:effectLst>
              </a:rPr>
              <a:t>¼ AB</a:t>
            </a:r>
            <a:endParaRPr lang="en-US" b="1">
              <a:ln w="19050">
                <a:solidFill>
                  <a:srgbClr val="FFFF00"/>
                </a:solidFill>
                <a:prstDash val="solid"/>
              </a:ln>
              <a:solidFill>
                <a:srgbClr val="FFFF00"/>
              </a:solidFill>
              <a:effectLst>
                <a:outerShdw blurRad="50000" dist="50800" dir="7500000" algn="tl">
                  <a:srgbClr val="000000">
                    <a:shade val="5000"/>
                    <a:alpha val="35000"/>
                  </a:srgbClr>
                </a:outerShdw>
              </a:effectLst>
            </a:endParaRPr>
          </a:p>
        </p:txBody>
      </p:sp>
      <p:sp>
        <p:nvSpPr>
          <p:cNvPr id="58" name="TextBox 57"/>
          <p:cNvSpPr txBox="1"/>
          <p:nvPr/>
        </p:nvSpPr>
        <p:spPr>
          <a:xfrm>
            <a:off x="410469" y="3830739"/>
            <a:ext cx="732636" cy="369332"/>
          </a:xfrm>
          <a:prstGeom prst="rect">
            <a:avLst/>
          </a:prstGeom>
        </p:spPr>
        <p:style>
          <a:lnRef idx="3">
            <a:schemeClr val="lt1"/>
          </a:lnRef>
          <a:fillRef idx="1">
            <a:schemeClr val="accent1"/>
          </a:fillRef>
          <a:effectRef idx="1">
            <a:schemeClr val="accent1"/>
          </a:effectRef>
          <a:fontRef idx="minor">
            <a:schemeClr val="lt1"/>
          </a:fontRef>
        </p:style>
        <p:txBody>
          <a:bodyPr wrap="none" rtlCol="0">
            <a:spAutoFit/>
          </a:bodyPr>
          <a:lstStyle/>
          <a:p>
            <a:pPr algn="ctr"/>
            <a:r>
              <a:rPr lang="en-US" b="1" smtClean="0">
                <a:ln w="19050">
                  <a:solidFill>
                    <a:srgbClr val="FFFF00"/>
                  </a:solidFill>
                  <a:prstDash val="solid"/>
                </a:ln>
                <a:solidFill>
                  <a:srgbClr val="FFFF00"/>
                </a:solidFill>
                <a:effectLst>
                  <a:outerShdw blurRad="50000" dist="50800" dir="7500000" algn="tl">
                    <a:srgbClr val="000000">
                      <a:shade val="5000"/>
                      <a:alpha val="35000"/>
                    </a:srgbClr>
                  </a:outerShdw>
                </a:effectLst>
              </a:rPr>
              <a:t>¼ Ab</a:t>
            </a:r>
            <a:endParaRPr lang="en-US" b="1">
              <a:ln w="19050">
                <a:solidFill>
                  <a:srgbClr val="FFFF00"/>
                </a:solidFill>
                <a:prstDash val="solid"/>
              </a:ln>
              <a:solidFill>
                <a:srgbClr val="FFFF00"/>
              </a:solidFill>
              <a:effectLst>
                <a:outerShdw blurRad="50000" dist="50800" dir="7500000" algn="tl">
                  <a:srgbClr val="000000">
                    <a:shade val="5000"/>
                    <a:alpha val="35000"/>
                  </a:srgbClr>
                </a:outerShdw>
              </a:effectLst>
            </a:endParaRPr>
          </a:p>
        </p:txBody>
      </p:sp>
      <p:sp>
        <p:nvSpPr>
          <p:cNvPr id="59" name="TextBox 58"/>
          <p:cNvSpPr txBox="1"/>
          <p:nvPr/>
        </p:nvSpPr>
        <p:spPr>
          <a:xfrm>
            <a:off x="412209" y="4588324"/>
            <a:ext cx="700127" cy="369332"/>
          </a:xfrm>
          <a:prstGeom prst="rect">
            <a:avLst/>
          </a:prstGeom>
        </p:spPr>
        <p:style>
          <a:lnRef idx="3">
            <a:schemeClr val="lt1"/>
          </a:lnRef>
          <a:fillRef idx="1">
            <a:schemeClr val="accent1"/>
          </a:fillRef>
          <a:effectRef idx="1">
            <a:schemeClr val="accent1"/>
          </a:effectRef>
          <a:fontRef idx="minor">
            <a:schemeClr val="lt1"/>
          </a:fontRef>
        </p:style>
        <p:txBody>
          <a:bodyPr wrap="none" rtlCol="0">
            <a:spAutoFit/>
          </a:bodyPr>
          <a:lstStyle/>
          <a:p>
            <a:pPr algn="ctr"/>
            <a:r>
              <a:rPr lang="en-US" b="1" smtClean="0">
                <a:ln w="19050">
                  <a:solidFill>
                    <a:srgbClr val="FFFF00"/>
                  </a:solidFill>
                  <a:prstDash val="solid"/>
                </a:ln>
                <a:solidFill>
                  <a:srgbClr val="FFFF00"/>
                </a:solidFill>
                <a:effectLst>
                  <a:outerShdw blurRad="50000" dist="50800" dir="7500000" algn="tl">
                    <a:srgbClr val="000000">
                      <a:shade val="5000"/>
                      <a:alpha val="35000"/>
                    </a:srgbClr>
                  </a:outerShdw>
                </a:effectLst>
              </a:rPr>
              <a:t>¼ aB</a:t>
            </a:r>
            <a:endParaRPr lang="en-US" b="1">
              <a:ln w="19050">
                <a:solidFill>
                  <a:srgbClr val="FFFF00"/>
                </a:solidFill>
                <a:prstDash val="solid"/>
              </a:ln>
              <a:solidFill>
                <a:srgbClr val="FFFF00"/>
              </a:solidFill>
              <a:effectLst>
                <a:outerShdw blurRad="50000" dist="50800" dir="7500000" algn="tl">
                  <a:srgbClr val="000000">
                    <a:shade val="5000"/>
                    <a:alpha val="35000"/>
                  </a:srgbClr>
                </a:outerShdw>
              </a:effectLst>
            </a:endParaRPr>
          </a:p>
        </p:txBody>
      </p:sp>
      <p:sp>
        <p:nvSpPr>
          <p:cNvPr id="60" name="TextBox 59"/>
          <p:cNvSpPr txBox="1"/>
          <p:nvPr/>
        </p:nvSpPr>
        <p:spPr>
          <a:xfrm>
            <a:off x="432333" y="5299524"/>
            <a:ext cx="688908" cy="369332"/>
          </a:xfrm>
          <a:prstGeom prst="rect">
            <a:avLst/>
          </a:prstGeom>
        </p:spPr>
        <p:style>
          <a:lnRef idx="3">
            <a:schemeClr val="lt1"/>
          </a:lnRef>
          <a:fillRef idx="1">
            <a:schemeClr val="accent1"/>
          </a:fillRef>
          <a:effectRef idx="1">
            <a:schemeClr val="accent1"/>
          </a:effectRef>
          <a:fontRef idx="minor">
            <a:schemeClr val="lt1"/>
          </a:fontRef>
        </p:style>
        <p:txBody>
          <a:bodyPr wrap="none" rtlCol="0">
            <a:spAutoFit/>
          </a:bodyPr>
          <a:lstStyle/>
          <a:p>
            <a:pPr algn="ctr"/>
            <a:r>
              <a:rPr lang="en-US" b="1" smtClean="0">
                <a:ln w="19050">
                  <a:solidFill>
                    <a:srgbClr val="FFFF00"/>
                  </a:solidFill>
                  <a:prstDash val="solid"/>
                </a:ln>
                <a:solidFill>
                  <a:srgbClr val="FFFF00"/>
                </a:solidFill>
                <a:effectLst>
                  <a:outerShdw blurRad="50000" dist="50800" dir="7500000" algn="tl">
                    <a:srgbClr val="000000">
                      <a:shade val="5000"/>
                      <a:alpha val="35000"/>
                    </a:srgbClr>
                  </a:outerShdw>
                </a:effectLst>
              </a:rPr>
              <a:t>¼ ab</a:t>
            </a:r>
            <a:endParaRPr lang="en-US" b="1">
              <a:ln w="19050">
                <a:solidFill>
                  <a:srgbClr val="FFFF00"/>
                </a:solidFill>
                <a:prstDash val="solid"/>
              </a:ln>
              <a:solidFill>
                <a:srgbClr val="FFFF00"/>
              </a:solidFill>
              <a:effectLst>
                <a:outerShdw blurRad="50000" dist="50800" dir="7500000" algn="tl">
                  <a:srgbClr val="000000">
                    <a:shade val="5000"/>
                    <a:alpha val="35000"/>
                  </a:srgbClr>
                </a:outerShdw>
              </a:effectLst>
            </a:endParaRPr>
          </a:p>
        </p:txBody>
      </p:sp>
      <p:sp>
        <p:nvSpPr>
          <p:cNvPr id="61" name="TextBox 60"/>
          <p:cNvSpPr txBox="1"/>
          <p:nvPr/>
        </p:nvSpPr>
        <p:spPr>
          <a:xfrm>
            <a:off x="1292681" y="2846613"/>
            <a:ext cx="797013" cy="646331"/>
          </a:xfrm>
          <a:prstGeom prst="rect">
            <a:avLst/>
          </a:prstGeom>
        </p:spPr>
        <p:style>
          <a:lnRef idx="3">
            <a:schemeClr val="lt1"/>
          </a:lnRef>
          <a:fillRef idx="1">
            <a:schemeClr val="accent2"/>
          </a:fillRef>
          <a:effectRef idx="1">
            <a:schemeClr val="accent2"/>
          </a:effectRef>
          <a:fontRef idx="minor">
            <a:schemeClr val="lt1"/>
          </a:fontRef>
        </p:style>
        <p:txBody>
          <a:bodyPr wrap="none" rtlCol="0">
            <a:spAutoFit/>
          </a:bodyPr>
          <a:lstStyle/>
          <a:p>
            <a:pPr algn="ctr"/>
            <a:r>
              <a:rPr lang="en-US" b="1" dirty="0" smtClean="0">
                <a:ln w="19050">
                  <a:solidFill>
                    <a:srgbClr val="FF0000"/>
                  </a:solidFill>
                  <a:prstDash val="solid"/>
                </a:ln>
                <a:solidFill>
                  <a:srgbClr val="FF0000"/>
                </a:solidFill>
                <a:effectLst>
                  <a:outerShdw blurRad="50000" dist="50800" dir="7500000" algn="tl">
                    <a:srgbClr val="000000">
                      <a:shade val="5000"/>
                      <a:alpha val="35000"/>
                    </a:srgbClr>
                  </a:outerShdw>
                </a:effectLst>
              </a:rPr>
              <a:t>1/16</a:t>
            </a:r>
          </a:p>
          <a:p>
            <a:pPr algn="ctr"/>
            <a:r>
              <a:rPr lang="en-US" b="1" dirty="0" smtClean="0">
                <a:ln w="19050">
                  <a:solidFill>
                    <a:srgbClr val="FF0000"/>
                  </a:solidFill>
                  <a:prstDash val="solid"/>
                </a:ln>
                <a:solidFill>
                  <a:srgbClr val="FF0000"/>
                </a:solidFill>
                <a:effectLst>
                  <a:outerShdw blurRad="50000" dist="50800" dir="7500000" algn="tl">
                    <a:srgbClr val="000000">
                      <a:shade val="5000"/>
                      <a:alpha val="35000"/>
                    </a:srgbClr>
                  </a:outerShdw>
                </a:effectLst>
              </a:rPr>
              <a:t>AABB</a:t>
            </a:r>
            <a:endParaRPr lang="en-US" b="1" dirty="0">
              <a:ln w="19050">
                <a:solidFill>
                  <a:srgbClr val="FF0000"/>
                </a:solidFill>
                <a:prstDash val="solid"/>
              </a:ln>
              <a:solidFill>
                <a:srgbClr val="FF0000"/>
              </a:solidFill>
              <a:effectLst>
                <a:outerShdw blurRad="50000" dist="50800" dir="7500000" algn="tl">
                  <a:srgbClr val="000000">
                    <a:shade val="5000"/>
                    <a:alpha val="35000"/>
                  </a:srgbClr>
                </a:outerShdw>
              </a:effectLst>
            </a:endParaRPr>
          </a:p>
        </p:txBody>
      </p:sp>
      <p:sp>
        <p:nvSpPr>
          <p:cNvPr id="62" name="TextBox 61"/>
          <p:cNvSpPr txBox="1"/>
          <p:nvPr/>
        </p:nvSpPr>
        <p:spPr>
          <a:xfrm>
            <a:off x="2178053" y="2861128"/>
            <a:ext cx="797013" cy="646331"/>
          </a:xfrm>
          <a:prstGeom prst="rect">
            <a:avLst/>
          </a:prstGeom>
        </p:spPr>
        <p:style>
          <a:lnRef idx="3">
            <a:schemeClr val="lt1"/>
          </a:lnRef>
          <a:fillRef idx="1">
            <a:schemeClr val="accent2"/>
          </a:fillRef>
          <a:effectRef idx="1">
            <a:schemeClr val="accent2"/>
          </a:effectRef>
          <a:fontRef idx="minor">
            <a:schemeClr val="lt1"/>
          </a:fontRef>
        </p:style>
        <p:txBody>
          <a:bodyPr wrap="none" rtlCol="0">
            <a:spAutoFit/>
          </a:bodyPr>
          <a:lstStyle/>
          <a:p>
            <a:pPr algn="ctr"/>
            <a:r>
              <a:rPr lang="en-US" b="1" dirty="0" smtClean="0">
                <a:ln w="19050">
                  <a:solidFill>
                    <a:srgbClr val="FF0000"/>
                  </a:solidFill>
                  <a:prstDash val="solid"/>
                </a:ln>
                <a:solidFill>
                  <a:srgbClr val="FF0000"/>
                </a:solidFill>
                <a:effectLst>
                  <a:outerShdw blurRad="50000" dist="50800" dir="7500000" algn="tl">
                    <a:srgbClr val="000000">
                      <a:shade val="5000"/>
                      <a:alpha val="35000"/>
                    </a:srgbClr>
                  </a:outerShdw>
                </a:effectLst>
              </a:rPr>
              <a:t>1/16</a:t>
            </a:r>
          </a:p>
          <a:p>
            <a:pPr algn="ctr"/>
            <a:r>
              <a:rPr lang="en-US" b="1" dirty="0" err="1" smtClean="0">
                <a:ln w="19050">
                  <a:solidFill>
                    <a:srgbClr val="FF0000"/>
                  </a:solidFill>
                  <a:prstDash val="solid"/>
                </a:ln>
                <a:solidFill>
                  <a:srgbClr val="FF0000"/>
                </a:solidFill>
                <a:effectLst>
                  <a:outerShdw blurRad="50000" dist="50800" dir="7500000" algn="tl">
                    <a:srgbClr val="000000">
                      <a:shade val="5000"/>
                      <a:alpha val="35000"/>
                    </a:srgbClr>
                  </a:outerShdw>
                </a:effectLst>
              </a:rPr>
              <a:t>AABb</a:t>
            </a:r>
            <a:endParaRPr lang="en-US" b="1" dirty="0">
              <a:ln w="19050">
                <a:solidFill>
                  <a:srgbClr val="FF0000"/>
                </a:solidFill>
                <a:prstDash val="solid"/>
              </a:ln>
              <a:solidFill>
                <a:srgbClr val="FF0000"/>
              </a:solidFill>
              <a:effectLst>
                <a:outerShdw blurRad="50000" dist="50800" dir="7500000" algn="tl">
                  <a:srgbClr val="000000">
                    <a:shade val="5000"/>
                    <a:alpha val="35000"/>
                  </a:srgbClr>
                </a:outerShdw>
              </a:effectLst>
            </a:endParaRPr>
          </a:p>
        </p:txBody>
      </p:sp>
      <p:sp>
        <p:nvSpPr>
          <p:cNvPr id="63" name="TextBox 62"/>
          <p:cNvSpPr txBox="1"/>
          <p:nvPr/>
        </p:nvSpPr>
        <p:spPr>
          <a:xfrm>
            <a:off x="3079209" y="2861127"/>
            <a:ext cx="797013" cy="646331"/>
          </a:xfrm>
          <a:prstGeom prst="rect">
            <a:avLst/>
          </a:prstGeom>
        </p:spPr>
        <p:style>
          <a:lnRef idx="3">
            <a:schemeClr val="lt1"/>
          </a:lnRef>
          <a:fillRef idx="1">
            <a:schemeClr val="accent2"/>
          </a:fillRef>
          <a:effectRef idx="1">
            <a:schemeClr val="accent2"/>
          </a:effectRef>
          <a:fontRef idx="minor">
            <a:schemeClr val="lt1"/>
          </a:fontRef>
        </p:style>
        <p:txBody>
          <a:bodyPr wrap="none" rtlCol="0">
            <a:spAutoFit/>
          </a:bodyPr>
          <a:lstStyle/>
          <a:p>
            <a:pPr algn="ctr"/>
            <a:r>
              <a:rPr lang="en-US" b="1" dirty="0" smtClean="0">
                <a:ln w="19050">
                  <a:solidFill>
                    <a:srgbClr val="FF0000"/>
                  </a:solidFill>
                  <a:prstDash val="solid"/>
                </a:ln>
                <a:solidFill>
                  <a:srgbClr val="FF0000"/>
                </a:solidFill>
                <a:effectLst>
                  <a:outerShdw blurRad="50000" dist="50800" dir="7500000" algn="tl">
                    <a:srgbClr val="000000">
                      <a:shade val="5000"/>
                      <a:alpha val="35000"/>
                    </a:srgbClr>
                  </a:outerShdw>
                </a:effectLst>
              </a:rPr>
              <a:t>1/16</a:t>
            </a:r>
          </a:p>
          <a:p>
            <a:pPr algn="ctr"/>
            <a:r>
              <a:rPr lang="en-US" b="1" dirty="0" err="1" smtClean="0">
                <a:ln w="19050">
                  <a:solidFill>
                    <a:srgbClr val="FF0000"/>
                  </a:solidFill>
                  <a:prstDash val="solid"/>
                </a:ln>
                <a:solidFill>
                  <a:srgbClr val="FF0000"/>
                </a:solidFill>
                <a:effectLst>
                  <a:outerShdw blurRad="50000" dist="50800" dir="7500000" algn="tl">
                    <a:srgbClr val="000000">
                      <a:shade val="5000"/>
                      <a:alpha val="35000"/>
                    </a:srgbClr>
                  </a:outerShdw>
                </a:effectLst>
              </a:rPr>
              <a:t>AaBB</a:t>
            </a:r>
            <a:endParaRPr lang="en-US" b="1" dirty="0">
              <a:ln w="19050">
                <a:solidFill>
                  <a:srgbClr val="FF0000"/>
                </a:solidFill>
                <a:prstDash val="solid"/>
              </a:ln>
              <a:solidFill>
                <a:srgbClr val="FF0000"/>
              </a:solidFill>
              <a:effectLst>
                <a:outerShdw blurRad="50000" dist="50800" dir="7500000" algn="tl">
                  <a:srgbClr val="000000">
                    <a:shade val="5000"/>
                    <a:alpha val="35000"/>
                  </a:srgbClr>
                </a:outerShdw>
              </a:effectLst>
            </a:endParaRPr>
          </a:p>
        </p:txBody>
      </p:sp>
      <p:sp>
        <p:nvSpPr>
          <p:cNvPr id="64" name="TextBox 63"/>
          <p:cNvSpPr txBox="1"/>
          <p:nvPr/>
        </p:nvSpPr>
        <p:spPr>
          <a:xfrm>
            <a:off x="3985420" y="2875642"/>
            <a:ext cx="755335" cy="646331"/>
          </a:xfrm>
          <a:prstGeom prst="rect">
            <a:avLst/>
          </a:prstGeom>
        </p:spPr>
        <p:style>
          <a:lnRef idx="3">
            <a:schemeClr val="lt1"/>
          </a:lnRef>
          <a:fillRef idx="1">
            <a:schemeClr val="accent2"/>
          </a:fillRef>
          <a:effectRef idx="1">
            <a:schemeClr val="accent2"/>
          </a:effectRef>
          <a:fontRef idx="minor">
            <a:schemeClr val="lt1"/>
          </a:fontRef>
        </p:style>
        <p:txBody>
          <a:bodyPr wrap="none" rtlCol="0">
            <a:spAutoFit/>
          </a:bodyPr>
          <a:lstStyle/>
          <a:p>
            <a:pPr algn="ctr"/>
            <a:r>
              <a:rPr lang="en-US" b="1" dirty="0" smtClean="0">
                <a:ln w="19050">
                  <a:solidFill>
                    <a:srgbClr val="FF0000"/>
                  </a:solidFill>
                  <a:prstDash val="solid"/>
                </a:ln>
                <a:solidFill>
                  <a:srgbClr val="FF0000"/>
                </a:solidFill>
                <a:effectLst>
                  <a:outerShdw blurRad="50000" dist="50800" dir="7500000" algn="tl">
                    <a:srgbClr val="000000">
                      <a:shade val="5000"/>
                      <a:alpha val="35000"/>
                    </a:srgbClr>
                  </a:outerShdw>
                </a:effectLst>
              </a:rPr>
              <a:t>1/16</a:t>
            </a:r>
          </a:p>
          <a:p>
            <a:pPr algn="ctr"/>
            <a:r>
              <a:rPr lang="en-US" b="1" dirty="0" err="1" smtClean="0">
                <a:ln w="19050">
                  <a:solidFill>
                    <a:srgbClr val="FF0000"/>
                  </a:solidFill>
                  <a:prstDash val="solid"/>
                </a:ln>
                <a:solidFill>
                  <a:srgbClr val="FF0000"/>
                </a:solidFill>
                <a:effectLst>
                  <a:outerShdw blurRad="50000" dist="50800" dir="7500000" algn="tl">
                    <a:srgbClr val="000000">
                      <a:shade val="5000"/>
                      <a:alpha val="35000"/>
                    </a:srgbClr>
                  </a:outerShdw>
                </a:effectLst>
              </a:rPr>
              <a:t>AaBb</a:t>
            </a:r>
            <a:endParaRPr lang="en-US" b="1" dirty="0">
              <a:ln w="19050">
                <a:solidFill>
                  <a:srgbClr val="FF0000"/>
                </a:solidFill>
                <a:prstDash val="solid"/>
              </a:ln>
              <a:solidFill>
                <a:srgbClr val="FF0000"/>
              </a:solidFill>
              <a:effectLst>
                <a:outerShdw blurRad="50000" dist="50800" dir="7500000" algn="tl">
                  <a:srgbClr val="000000">
                    <a:shade val="5000"/>
                    <a:alpha val="35000"/>
                  </a:srgbClr>
                </a:outerShdw>
              </a:effectLst>
            </a:endParaRPr>
          </a:p>
        </p:txBody>
      </p:sp>
      <p:sp>
        <p:nvSpPr>
          <p:cNvPr id="65" name="TextBox 64"/>
          <p:cNvSpPr txBox="1"/>
          <p:nvPr/>
        </p:nvSpPr>
        <p:spPr>
          <a:xfrm>
            <a:off x="1307195" y="3626310"/>
            <a:ext cx="797013" cy="646331"/>
          </a:xfrm>
          <a:prstGeom prst="rect">
            <a:avLst/>
          </a:prstGeom>
        </p:spPr>
        <p:style>
          <a:lnRef idx="3">
            <a:schemeClr val="lt1"/>
          </a:lnRef>
          <a:fillRef idx="1">
            <a:schemeClr val="accent2"/>
          </a:fillRef>
          <a:effectRef idx="1">
            <a:schemeClr val="accent2"/>
          </a:effectRef>
          <a:fontRef idx="minor">
            <a:schemeClr val="lt1"/>
          </a:fontRef>
        </p:style>
        <p:txBody>
          <a:bodyPr wrap="none" rtlCol="0">
            <a:spAutoFit/>
          </a:bodyPr>
          <a:lstStyle/>
          <a:p>
            <a:pPr algn="ctr"/>
            <a:r>
              <a:rPr lang="en-US" b="1" smtClean="0">
                <a:ln w="19050">
                  <a:solidFill>
                    <a:srgbClr val="FF0000"/>
                  </a:solidFill>
                  <a:prstDash val="solid"/>
                </a:ln>
                <a:solidFill>
                  <a:srgbClr val="FF0000"/>
                </a:solidFill>
                <a:effectLst>
                  <a:outerShdw blurRad="50000" dist="50800" dir="7500000" algn="tl">
                    <a:srgbClr val="000000">
                      <a:shade val="5000"/>
                      <a:alpha val="35000"/>
                    </a:srgbClr>
                  </a:outerShdw>
                </a:effectLst>
              </a:rPr>
              <a:t>1/16</a:t>
            </a:r>
          </a:p>
          <a:p>
            <a:pPr algn="ctr"/>
            <a:r>
              <a:rPr lang="en-US" b="1" smtClean="0">
                <a:ln w="19050">
                  <a:solidFill>
                    <a:srgbClr val="FF0000"/>
                  </a:solidFill>
                  <a:prstDash val="solid"/>
                </a:ln>
                <a:solidFill>
                  <a:srgbClr val="FF0000"/>
                </a:solidFill>
                <a:effectLst>
                  <a:outerShdw blurRad="50000" dist="50800" dir="7500000" algn="tl">
                    <a:srgbClr val="000000">
                      <a:shade val="5000"/>
                      <a:alpha val="35000"/>
                    </a:srgbClr>
                  </a:outerShdw>
                </a:effectLst>
              </a:rPr>
              <a:t>AABb</a:t>
            </a:r>
            <a:endParaRPr lang="en-US" b="1">
              <a:ln w="19050">
                <a:solidFill>
                  <a:srgbClr val="FF0000"/>
                </a:solidFill>
                <a:prstDash val="solid"/>
              </a:ln>
              <a:solidFill>
                <a:srgbClr val="FF0000"/>
              </a:solidFill>
              <a:effectLst>
                <a:outerShdw blurRad="50000" dist="50800" dir="7500000" algn="tl">
                  <a:srgbClr val="000000">
                    <a:shade val="5000"/>
                    <a:alpha val="35000"/>
                  </a:srgbClr>
                </a:outerShdw>
              </a:effectLst>
            </a:endParaRPr>
          </a:p>
        </p:txBody>
      </p:sp>
      <p:sp>
        <p:nvSpPr>
          <p:cNvPr id="66" name="TextBox 65"/>
          <p:cNvSpPr txBox="1"/>
          <p:nvPr/>
        </p:nvSpPr>
        <p:spPr>
          <a:xfrm>
            <a:off x="2192567" y="3640825"/>
            <a:ext cx="797013" cy="646331"/>
          </a:xfrm>
          <a:prstGeom prst="rect">
            <a:avLst/>
          </a:prstGeom>
        </p:spPr>
        <p:style>
          <a:lnRef idx="3">
            <a:schemeClr val="lt1"/>
          </a:lnRef>
          <a:fillRef idx="1">
            <a:schemeClr val="accent4"/>
          </a:fillRef>
          <a:effectRef idx="1">
            <a:schemeClr val="accent4"/>
          </a:effectRef>
          <a:fontRef idx="minor">
            <a:schemeClr val="lt1"/>
          </a:fontRef>
        </p:style>
        <p:txBody>
          <a:bodyPr wrap="none" rtlCol="0">
            <a:spAutoFit/>
          </a:bodyPr>
          <a:lstStyle/>
          <a:p>
            <a:pPr algn="ctr"/>
            <a:r>
              <a:rPr lang="en-US" b="1" dirty="0" smtClean="0">
                <a:ln w="19050">
                  <a:solidFill>
                    <a:srgbClr val="FFFF00"/>
                  </a:solidFill>
                  <a:prstDash val="solid"/>
                </a:ln>
                <a:solidFill>
                  <a:srgbClr val="FFFF00"/>
                </a:solidFill>
                <a:effectLst>
                  <a:outerShdw blurRad="50000" dist="50800" dir="7500000" algn="tl">
                    <a:srgbClr val="000000">
                      <a:shade val="5000"/>
                      <a:alpha val="35000"/>
                    </a:srgbClr>
                  </a:outerShdw>
                </a:effectLst>
              </a:rPr>
              <a:t>1/16</a:t>
            </a:r>
          </a:p>
          <a:p>
            <a:pPr algn="ctr"/>
            <a:r>
              <a:rPr lang="en-US" b="1" dirty="0" err="1" smtClean="0">
                <a:ln w="19050">
                  <a:solidFill>
                    <a:srgbClr val="FFFF00"/>
                  </a:solidFill>
                  <a:prstDash val="solid"/>
                </a:ln>
                <a:solidFill>
                  <a:srgbClr val="FFFF00"/>
                </a:solidFill>
                <a:effectLst>
                  <a:outerShdw blurRad="50000" dist="50800" dir="7500000" algn="tl">
                    <a:srgbClr val="000000">
                      <a:shade val="5000"/>
                      <a:alpha val="35000"/>
                    </a:srgbClr>
                  </a:outerShdw>
                </a:effectLst>
              </a:rPr>
              <a:t>AAbb</a:t>
            </a:r>
            <a:endParaRPr lang="en-US" b="1" dirty="0">
              <a:ln w="19050">
                <a:solidFill>
                  <a:srgbClr val="FFFF00"/>
                </a:solidFill>
                <a:prstDash val="solid"/>
              </a:ln>
              <a:solidFill>
                <a:srgbClr val="FFFF00"/>
              </a:solidFill>
              <a:effectLst>
                <a:outerShdw blurRad="50000" dist="50800" dir="7500000" algn="tl">
                  <a:srgbClr val="000000">
                    <a:shade val="5000"/>
                    <a:alpha val="35000"/>
                  </a:srgbClr>
                </a:outerShdw>
              </a:effectLst>
            </a:endParaRPr>
          </a:p>
        </p:txBody>
      </p:sp>
      <p:sp>
        <p:nvSpPr>
          <p:cNvPr id="67" name="TextBox 66"/>
          <p:cNvSpPr txBox="1"/>
          <p:nvPr/>
        </p:nvSpPr>
        <p:spPr>
          <a:xfrm>
            <a:off x="3114562" y="3640824"/>
            <a:ext cx="755335" cy="646331"/>
          </a:xfrm>
          <a:prstGeom prst="rect">
            <a:avLst/>
          </a:prstGeom>
        </p:spPr>
        <p:style>
          <a:lnRef idx="3">
            <a:schemeClr val="lt1"/>
          </a:lnRef>
          <a:fillRef idx="1">
            <a:schemeClr val="accent2"/>
          </a:fillRef>
          <a:effectRef idx="1">
            <a:schemeClr val="accent2"/>
          </a:effectRef>
          <a:fontRef idx="minor">
            <a:schemeClr val="lt1"/>
          </a:fontRef>
        </p:style>
        <p:txBody>
          <a:bodyPr wrap="none" rtlCol="0">
            <a:spAutoFit/>
          </a:bodyPr>
          <a:lstStyle/>
          <a:p>
            <a:pPr algn="ctr"/>
            <a:r>
              <a:rPr lang="en-US" b="1" smtClean="0">
                <a:ln w="19050">
                  <a:solidFill>
                    <a:srgbClr val="FF0000"/>
                  </a:solidFill>
                  <a:prstDash val="solid"/>
                </a:ln>
                <a:solidFill>
                  <a:srgbClr val="FF0000"/>
                </a:solidFill>
                <a:effectLst>
                  <a:outerShdw blurRad="50000" dist="50800" dir="7500000" algn="tl">
                    <a:srgbClr val="000000">
                      <a:shade val="5000"/>
                      <a:alpha val="35000"/>
                    </a:srgbClr>
                  </a:outerShdw>
                </a:effectLst>
              </a:rPr>
              <a:t>1/16</a:t>
            </a:r>
          </a:p>
          <a:p>
            <a:pPr algn="ctr"/>
            <a:r>
              <a:rPr lang="en-US" b="1" smtClean="0">
                <a:ln w="19050">
                  <a:solidFill>
                    <a:srgbClr val="FF0000"/>
                  </a:solidFill>
                  <a:prstDash val="solid"/>
                </a:ln>
                <a:solidFill>
                  <a:srgbClr val="FF0000"/>
                </a:solidFill>
                <a:effectLst>
                  <a:outerShdw blurRad="50000" dist="50800" dir="7500000" algn="tl">
                    <a:srgbClr val="000000">
                      <a:shade val="5000"/>
                      <a:alpha val="35000"/>
                    </a:srgbClr>
                  </a:outerShdw>
                </a:effectLst>
              </a:rPr>
              <a:t>AaBb</a:t>
            </a:r>
            <a:endParaRPr lang="en-US" b="1">
              <a:ln w="19050">
                <a:solidFill>
                  <a:srgbClr val="FF0000"/>
                </a:solidFill>
                <a:prstDash val="solid"/>
              </a:ln>
              <a:solidFill>
                <a:srgbClr val="FF0000"/>
              </a:solidFill>
              <a:effectLst>
                <a:outerShdw blurRad="50000" dist="50800" dir="7500000" algn="tl">
                  <a:srgbClr val="000000">
                    <a:shade val="5000"/>
                    <a:alpha val="35000"/>
                  </a:srgbClr>
                </a:outerShdw>
              </a:effectLst>
            </a:endParaRPr>
          </a:p>
        </p:txBody>
      </p:sp>
      <p:sp>
        <p:nvSpPr>
          <p:cNvPr id="68" name="TextBox 67"/>
          <p:cNvSpPr txBox="1"/>
          <p:nvPr/>
        </p:nvSpPr>
        <p:spPr>
          <a:xfrm>
            <a:off x="3999934" y="3655339"/>
            <a:ext cx="755335" cy="646331"/>
          </a:xfrm>
          <a:prstGeom prst="rect">
            <a:avLst/>
          </a:prstGeom>
        </p:spPr>
        <p:style>
          <a:lnRef idx="3">
            <a:schemeClr val="lt1"/>
          </a:lnRef>
          <a:fillRef idx="1">
            <a:schemeClr val="accent4"/>
          </a:fillRef>
          <a:effectRef idx="1">
            <a:schemeClr val="accent4"/>
          </a:effectRef>
          <a:fontRef idx="minor">
            <a:schemeClr val="lt1"/>
          </a:fontRef>
        </p:style>
        <p:txBody>
          <a:bodyPr wrap="none" rtlCol="0">
            <a:spAutoFit/>
          </a:bodyPr>
          <a:lstStyle/>
          <a:p>
            <a:pPr algn="ctr"/>
            <a:r>
              <a:rPr lang="en-US" b="1" dirty="0" smtClean="0">
                <a:ln w="19050">
                  <a:solidFill>
                    <a:srgbClr val="FFFF00"/>
                  </a:solidFill>
                  <a:prstDash val="solid"/>
                </a:ln>
                <a:solidFill>
                  <a:srgbClr val="FFFF00"/>
                </a:solidFill>
                <a:effectLst>
                  <a:outerShdw blurRad="50000" dist="50800" dir="7500000" algn="tl">
                    <a:srgbClr val="000000">
                      <a:shade val="5000"/>
                      <a:alpha val="35000"/>
                    </a:srgbClr>
                  </a:outerShdw>
                </a:effectLst>
              </a:rPr>
              <a:t>1/16</a:t>
            </a:r>
          </a:p>
          <a:p>
            <a:pPr algn="ctr"/>
            <a:r>
              <a:rPr lang="en-US" b="1" dirty="0" err="1" smtClean="0">
                <a:ln w="19050">
                  <a:solidFill>
                    <a:srgbClr val="FFFF00"/>
                  </a:solidFill>
                  <a:prstDash val="solid"/>
                </a:ln>
                <a:solidFill>
                  <a:srgbClr val="FFFF00"/>
                </a:solidFill>
                <a:effectLst>
                  <a:outerShdw blurRad="50000" dist="50800" dir="7500000" algn="tl">
                    <a:srgbClr val="000000">
                      <a:shade val="5000"/>
                      <a:alpha val="35000"/>
                    </a:srgbClr>
                  </a:outerShdw>
                </a:effectLst>
              </a:rPr>
              <a:t>Aabb</a:t>
            </a:r>
            <a:endParaRPr lang="en-US" b="1" dirty="0">
              <a:ln w="19050">
                <a:solidFill>
                  <a:srgbClr val="FFFF00"/>
                </a:solidFill>
                <a:prstDash val="solid"/>
              </a:ln>
              <a:solidFill>
                <a:srgbClr val="FFFF00"/>
              </a:solidFill>
              <a:effectLst>
                <a:outerShdw blurRad="50000" dist="50800" dir="7500000" algn="tl">
                  <a:srgbClr val="000000">
                    <a:shade val="5000"/>
                    <a:alpha val="35000"/>
                  </a:srgbClr>
                </a:outerShdw>
              </a:effectLst>
            </a:endParaRPr>
          </a:p>
        </p:txBody>
      </p:sp>
      <p:sp>
        <p:nvSpPr>
          <p:cNvPr id="69" name="TextBox 68"/>
          <p:cNvSpPr txBox="1"/>
          <p:nvPr/>
        </p:nvSpPr>
        <p:spPr>
          <a:xfrm>
            <a:off x="1322423" y="4377425"/>
            <a:ext cx="766557" cy="646331"/>
          </a:xfrm>
          <a:prstGeom prst="rect">
            <a:avLst/>
          </a:prstGeom>
        </p:spPr>
        <p:style>
          <a:lnRef idx="3">
            <a:schemeClr val="lt1"/>
          </a:lnRef>
          <a:fillRef idx="1">
            <a:schemeClr val="accent2"/>
          </a:fillRef>
          <a:effectRef idx="1">
            <a:schemeClr val="accent2"/>
          </a:effectRef>
          <a:fontRef idx="minor">
            <a:schemeClr val="lt1"/>
          </a:fontRef>
        </p:style>
        <p:txBody>
          <a:bodyPr wrap="none" rtlCol="0">
            <a:spAutoFit/>
          </a:bodyPr>
          <a:lstStyle/>
          <a:p>
            <a:pPr algn="ctr"/>
            <a:r>
              <a:rPr lang="en-US" b="1" dirty="0" smtClean="0">
                <a:ln w="19050">
                  <a:solidFill>
                    <a:srgbClr val="FF0000"/>
                  </a:solidFill>
                  <a:prstDash val="solid"/>
                </a:ln>
                <a:solidFill>
                  <a:srgbClr val="FF0000"/>
                </a:solidFill>
                <a:effectLst>
                  <a:outerShdw blurRad="50000" dist="50800" dir="7500000" algn="tl">
                    <a:srgbClr val="000000">
                      <a:shade val="5000"/>
                      <a:alpha val="35000"/>
                    </a:srgbClr>
                  </a:outerShdw>
                </a:effectLst>
              </a:rPr>
              <a:t>1/16</a:t>
            </a:r>
          </a:p>
          <a:p>
            <a:pPr algn="ctr"/>
            <a:r>
              <a:rPr lang="en-US" b="1" dirty="0" err="1" smtClean="0">
                <a:ln w="19050">
                  <a:solidFill>
                    <a:srgbClr val="FF0000"/>
                  </a:solidFill>
                  <a:prstDash val="solid"/>
                </a:ln>
                <a:solidFill>
                  <a:srgbClr val="FF0000"/>
                </a:solidFill>
                <a:effectLst>
                  <a:outerShdw blurRad="50000" dist="50800" dir="7500000" algn="tl">
                    <a:srgbClr val="000000">
                      <a:shade val="5000"/>
                      <a:alpha val="35000"/>
                    </a:srgbClr>
                  </a:outerShdw>
                </a:effectLst>
              </a:rPr>
              <a:t>AaBB</a:t>
            </a:r>
            <a:endParaRPr lang="en-US" b="1" dirty="0">
              <a:ln w="19050">
                <a:solidFill>
                  <a:srgbClr val="FF0000"/>
                </a:solidFill>
                <a:prstDash val="solid"/>
              </a:ln>
              <a:solidFill>
                <a:srgbClr val="FF0000"/>
              </a:solidFill>
              <a:effectLst>
                <a:outerShdw blurRad="50000" dist="50800" dir="7500000" algn="tl">
                  <a:srgbClr val="000000">
                    <a:shade val="5000"/>
                    <a:alpha val="35000"/>
                  </a:srgbClr>
                </a:outerShdw>
              </a:effectLst>
            </a:endParaRPr>
          </a:p>
        </p:txBody>
      </p:sp>
      <p:sp>
        <p:nvSpPr>
          <p:cNvPr id="70" name="TextBox 69"/>
          <p:cNvSpPr txBox="1"/>
          <p:nvPr/>
        </p:nvSpPr>
        <p:spPr>
          <a:xfrm>
            <a:off x="2213405" y="4391940"/>
            <a:ext cx="755336" cy="646331"/>
          </a:xfrm>
          <a:prstGeom prst="rect">
            <a:avLst/>
          </a:prstGeom>
        </p:spPr>
        <p:style>
          <a:lnRef idx="3">
            <a:schemeClr val="lt1"/>
          </a:lnRef>
          <a:fillRef idx="1">
            <a:schemeClr val="accent2"/>
          </a:fillRef>
          <a:effectRef idx="1">
            <a:schemeClr val="accent2"/>
          </a:effectRef>
          <a:fontRef idx="minor">
            <a:schemeClr val="lt1"/>
          </a:fontRef>
        </p:style>
        <p:txBody>
          <a:bodyPr wrap="none" rtlCol="0">
            <a:spAutoFit/>
          </a:bodyPr>
          <a:lstStyle/>
          <a:p>
            <a:pPr algn="ctr"/>
            <a:r>
              <a:rPr lang="en-US" b="1" dirty="0" smtClean="0">
                <a:ln w="19050">
                  <a:solidFill>
                    <a:srgbClr val="FF0000"/>
                  </a:solidFill>
                  <a:prstDash val="solid"/>
                </a:ln>
                <a:solidFill>
                  <a:srgbClr val="FF0000"/>
                </a:solidFill>
                <a:effectLst>
                  <a:outerShdw blurRad="50000" dist="50800" dir="7500000" algn="tl">
                    <a:srgbClr val="000000">
                      <a:shade val="5000"/>
                      <a:alpha val="35000"/>
                    </a:srgbClr>
                  </a:outerShdw>
                </a:effectLst>
              </a:rPr>
              <a:t>1/16</a:t>
            </a:r>
          </a:p>
          <a:p>
            <a:pPr algn="ctr"/>
            <a:r>
              <a:rPr lang="en-US" b="1" dirty="0" err="1" smtClean="0">
                <a:ln w="19050">
                  <a:solidFill>
                    <a:srgbClr val="FF0000"/>
                  </a:solidFill>
                  <a:prstDash val="solid"/>
                </a:ln>
                <a:solidFill>
                  <a:srgbClr val="FF0000"/>
                </a:solidFill>
                <a:effectLst>
                  <a:outerShdw blurRad="50000" dist="50800" dir="7500000" algn="tl">
                    <a:srgbClr val="000000">
                      <a:shade val="5000"/>
                      <a:alpha val="35000"/>
                    </a:srgbClr>
                  </a:outerShdw>
                </a:effectLst>
              </a:rPr>
              <a:t>AaBb</a:t>
            </a:r>
            <a:endParaRPr lang="en-US" b="1" dirty="0">
              <a:ln w="19050">
                <a:solidFill>
                  <a:srgbClr val="FF0000"/>
                </a:solidFill>
                <a:prstDash val="solid"/>
              </a:ln>
              <a:solidFill>
                <a:srgbClr val="FF0000"/>
              </a:solidFill>
              <a:effectLst>
                <a:outerShdw blurRad="50000" dist="50800" dir="7500000" algn="tl">
                  <a:srgbClr val="000000">
                    <a:shade val="5000"/>
                    <a:alpha val="35000"/>
                  </a:srgbClr>
                </a:outerShdw>
              </a:effectLst>
            </a:endParaRPr>
          </a:p>
        </p:txBody>
      </p:sp>
      <p:sp>
        <p:nvSpPr>
          <p:cNvPr id="71" name="TextBox 70"/>
          <p:cNvSpPr txBox="1"/>
          <p:nvPr/>
        </p:nvSpPr>
        <p:spPr>
          <a:xfrm>
            <a:off x="3124180" y="4391939"/>
            <a:ext cx="736100" cy="646331"/>
          </a:xfrm>
          <a:prstGeom prst="rect">
            <a:avLst/>
          </a:prstGeom>
        </p:spPr>
        <p:style>
          <a:lnRef idx="3">
            <a:schemeClr val="lt1"/>
          </a:lnRef>
          <a:fillRef idx="1">
            <a:schemeClr val="accent1"/>
          </a:fillRef>
          <a:effectRef idx="1">
            <a:schemeClr val="accent1"/>
          </a:effectRef>
          <a:fontRef idx="minor">
            <a:schemeClr val="lt1"/>
          </a:fontRef>
        </p:style>
        <p:txBody>
          <a:bodyPr wrap="none" rtlCol="0">
            <a:spAutoFit/>
          </a:bodyPr>
          <a:lstStyle/>
          <a:p>
            <a:pPr algn="ctr"/>
            <a:r>
              <a:rPr lang="en-US" b="1" dirty="0" smtClean="0">
                <a:ln w="19050">
                  <a:solidFill>
                    <a:schemeClr val="bg1"/>
                  </a:solidFill>
                  <a:prstDash val="solid"/>
                </a:ln>
                <a:solidFill>
                  <a:schemeClr val="bg1"/>
                </a:solidFill>
                <a:effectLst>
                  <a:outerShdw blurRad="50000" dist="50800" dir="7500000" algn="tl">
                    <a:srgbClr val="000000">
                      <a:shade val="5000"/>
                      <a:alpha val="35000"/>
                    </a:srgbClr>
                  </a:outerShdw>
                </a:effectLst>
              </a:rPr>
              <a:t>1/16</a:t>
            </a:r>
          </a:p>
          <a:p>
            <a:pPr algn="ctr"/>
            <a:r>
              <a:rPr lang="en-US" b="1" dirty="0" err="1" smtClean="0">
                <a:ln w="19050">
                  <a:solidFill>
                    <a:schemeClr val="bg1"/>
                  </a:solidFill>
                  <a:prstDash val="solid"/>
                </a:ln>
                <a:solidFill>
                  <a:schemeClr val="bg1"/>
                </a:solidFill>
                <a:effectLst>
                  <a:outerShdw blurRad="50000" dist="50800" dir="7500000" algn="tl">
                    <a:srgbClr val="000000">
                      <a:shade val="5000"/>
                      <a:alpha val="35000"/>
                    </a:srgbClr>
                  </a:outerShdw>
                </a:effectLst>
              </a:rPr>
              <a:t>aaBB</a:t>
            </a:r>
            <a:endParaRPr lang="en-US" b="1" dirty="0">
              <a:ln w="19050">
                <a:solidFill>
                  <a:schemeClr val="bg1"/>
                </a:solidFill>
                <a:prstDash val="solid"/>
              </a:ln>
              <a:solidFill>
                <a:schemeClr val="bg1"/>
              </a:solidFill>
              <a:effectLst>
                <a:outerShdw blurRad="50000" dist="50800" dir="7500000" algn="tl">
                  <a:srgbClr val="000000">
                    <a:shade val="5000"/>
                    <a:alpha val="35000"/>
                  </a:srgbClr>
                </a:outerShdw>
              </a:effectLst>
            </a:endParaRPr>
          </a:p>
        </p:txBody>
      </p:sp>
      <p:sp>
        <p:nvSpPr>
          <p:cNvPr id="72" name="TextBox 71"/>
          <p:cNvSpPr txBox="1"/>
          <p:nvPr/>
        </p:nvSpPr>
        <p:spPr>
          <a:xfrm>
            <a:off x="4015162" y="4406454"/>
            <a:ext cx="724878" cy="646331"/>
          </a:xfrm>
          <a:prstGeom prst="rect">
            <a:avLst/>
          </a:prstGeom>
        </p:spPr>
        <p:style>
          <a:lnRef idx="3">
            <a:schemeClr val="lt1"/>
          </a:lnRef>
          <a:fillRef idx="1">
            <a:schemeClr val="accent1"/>
          </a:fillRef>
          <a:effectRef idx="1">
            <a:schemeClr val="accent1"/>
          </a:effectRef>
          <a:fontRef idx="minor">
            <a:schemeClr val="lt1"/>
          </a:fontRef>
        </p:style>
        <p:txBody>
          <a:bodyPr wrap="none" rtlCol="0">
            <a:spAutoFit/>
          </a:bodyPr>
          <a:lstStyle/>
          <a:p>
            <a:pPr algn="ctr"/>
            <a:r>
              <a:rPr lang="en-US" b="1" dirty="0" smtClean="0">
                <a:ln w="19050">
                  <a:solidFill>
                    <a:schemeClr val="bg1"/>
                  </a:solidFill>
                  <a:prstDash val="solid"/>
                </a:ln>
                <a:solidFill>
                  <a:schemeClr val="bg1"/>
                </a:solidFill>
                <a:effectLst>
                  <a:outerShdw blurRad="50000" dist="50800" dir="7500000" algn="tl">
                    <a:srgbClr val="000000">
                      <a:shade val="5000"/>
                      <a:alpha val="35000"/>
                    </a:srgbClr>
                  </a:outerShdw>
                </a:effectLst>
              </a:rPr>
              <a:t>1/16</a:t>
            </a:r>
          </a:p>
          <a:p>
            <a:pPr algn="ctr"/>
            <a:r>
              <a:rPr lang="en-US" b="1" dirty="0" err="1" smtClean="0">
                <a:ln w="19050">
                  <a:solidFill>
                    <a:schemeClr val="bg1"/>
                  </a:solidFill>
                  <a:prstDash val="solid"/>
                </a:ln>
                <a:solidFill>
                  <a:schemeClr val="bg1"/>
                </a:solidFill>
                <a:effectLst>
                  <a:outerShdw blurRad="50000" dist="50800" dir="7500000" algn="tl">
                    <a:srgbClr val="000000">
                      <a:shade val="5000"/>
                      <a:alpha val="35000"/>
                    </a:srgbClr>
                  </a:outerShdw>
                </a:effectLst>
              </a:rPr>
              <a:t>aaBb</a:t>
            </a:r>
            <a:endParaRPr lang="en-US" b="1" dirty="0">
              <a:ln w="19050">
                <a:solidFill>
                  <a:schemeClr val="bg1"/>
                </a:solidFill>
                <a:prstDash val="solid"/>
              </a:ln>
              <a:solidFill>
                <a:schemeClr val="bg1"/>
              </a:solidFill>
              <a:effectLst>
                <a:outerShdw blurRad="50000" dist="50800" dir="7500000" algn="tl">
                  <a:srgbClr val="000000">
                    <a:shade val="5000"/>
                    <a:alpha val="35000"/>
                  </a:srgbClr>
                </a:outerShdw>
              </a:effectLst>
            </a:endParaRPr>
          </a:p>
        </p:txBody>
      </p:sp>
      <p:sp>
        <p:nvSpPr>
          <p:cNvPr id="73" name="TextBox 72"/>
          <p:cNvSpPr txBox="1"/>
          <p:nvPr/>
        </p:nvSpPr>
        <p:spPr>
          <a:xfrm>
            <a:off x="1313518" y="5161196"/>
            <a:ext cx="755335" cy="646331"/>
          </a:xfrm>
          <a:prstGeom prst="rect">
            <a:avLst/>
          </a:prstGeom>
        </p:spPr>
        <p:style>
          <a:lnRef idx="3">
            <a:schemeClr val="lt1"/>
          </a:lnRef>
          <a:fillRef idx="1">
            <a:schemeClr val="accent2"/>
          </a:fillRef>
          <a:effectRef idx="1">
            <a:schemeClr val="accent2"/>
          </a:effectRef>
          <a:fontRef idx="minor">
            <a:schemeClr val="lt1"/>
          </a:fontRef>
        </p:style>
        <p:txBody>
          <a:bodyPr wrap="none" rtlCol="0">
            <a:spAutoFit/>
          </a:bodyPr>
          <a:lstStyle/>
          <a:p>
            <a:pPr algn="ctr"/>
            <a:r>
              <a:rPr lang="en-US" b="1" dirty="0" smtClean="0">
                <a:ln w="19050">
                  <a:solidFill>
                    <a:srgbClr val="FF0000"/>
                  </a:solidFill>
                  <a:prstDash val="solid"/>
                </a:ln>
                <a:solidFill>
                  <a:srgbClr val="FF0000"/>
                </a:solidFill>
                <a:effectLst>
                  <a:outerShdw blurRad="50000" dist="50800" dir="7500000" algn="tl">
                    <a:srgbClr val="000000">
                      <a:shade val="5000"/>
                      <a:alpha val="35000"/>
                    </a:srgbClr>
                  </a:outerShdw>
                </a:effectLst>
              </a:rPr>
              <a:t>1/16</a:t>
            </a:r>
          </a:p>
          <a:p>
            <a:pPr algn="ctr"/>
            <a:r>
              <a:rPr lang="en-US" b="1" dirty="0" err="1" smtClean="0">
                <a:ln w="19050">
                  <a:solidFill>
                    <a:srgbClr val="FF0000"/>
                  </a:solidFill>
                  <a:prstDash val="solid"/>
                </a:ln>
                <a:solidFill>
                  <a:srgbClr val="FF0000"/>
                </a:solidFill>
                <a:effectLst>
                  <a:outerShdw blurRad="50000" dist="50800" dir="7500000" algn="tl">
                    <a:srgbClr val="000000">
                      <a:shade val="5000"/>
                      <a:alpha val="35000"/>
                    </a:srgbClr>
                  </a:outerShdw>
                </a:effectLst>
              </a:rPr>
              <a:t>AaBb</a:t>
            </a:r>
            <a:endParaRPr lang="en-US" b="1" dirty="0">
              <a:ln w="19050">
                <a:solidFill>
                  <a:srgbClr val="FF0000"/>
                </a:solidFill>
                <a:prstDash val="solid"/>
              </a:ln>
              <a:solidFill>
                <a:srgbClr val="FF0000"/>
              </a:solidFill>
              <a:effectLst>
                <a:outerShdw blurRad="50000" dist="50800" dir="7500000" algn="tl">
                  <a:srgbClr val="000000">
                    <a:shade val="5000"/>
                    <a:alpha val="35000"/>
                  </a:srgbClr>
                </a:outerShdw>
              </a:effectLst>
            </a:endParaRPr>
          </a:p>
        </p:txBody>
      </p:sp>
      <p:sp>
        <p:nvSpPr>
          <p:cNvPr id="74" name="TextBox 73"/>
          <p:cNvSpPr txBox="1"/>
          <p:nvPr/>
        </p:nvSpPr>
        <p:spPr>
          <a:xfrm>
            <a:off x="2204503" y="5175711"/>
            <a:ext cx="744114" cy="646331"/>
          </a:xfrm>
          <a:prstGeom prst="rect">
            <a:avLst/>
          </a:prstGeom>
        </p:spPr>
        <p:style>
          <a:lnRef idx="3">
            <a:schemeClr val="lt1"/>
          </a:lnRef>
          <a:fillRef idx="1">
            <a:schemeClr val="accent4"/>
          </a:fillRef>
          <a:effectRef idx="1">
            <a:schemeClr val="accent4"/>
          </a:effectRef>
          <a:fontRef idx="minor">
            <a:schemeClr val="lt1"/>
          </a:fontRef>
        </p:style>
        <p:txBody>
          <a:bodyPr wrap="none" rtlCol="0">
            <a:spAutoFit/>
          </a:bodyPr>
          <a:lstStyle/>
          <a:p>
            <a:pPr algn="ctr"/>
            <a:r>
              <a:rPr lang="en-US" b="1" dirty="0" smtClean="0">
                <a:ln w="19050">
                  <a:solidFill>
                    <a:srgbClr val="FFFF00"/>
                  </a:solidFill>
                  <a:prstDash val="solid"/>
                </a:ln>
                <a:solidFill>
                  <a:srgbClr val="FFFF00"/>
                </a:solidFill>
                <a:effectLst>
                  <a:outerShdw blurRad="50000" dist="50800" dir="7500000" algn="tl">
                    <a:srgbClr val="000000">
                      <a:shade val="5000"/>
                      <a:alpha val="35000"/>
                    </a:srgbClr>
                  </a:outerShdw>
                </a:effectLst>
              </a:rPr>
              <a:t>1/16</a:t>
            </a:r>
          </a:p>
          <a:p>
            <a:pPr algn="ctr"/>
            <a:r>
              <a:rPr lang="en-US" b="1" dirty="0" err="1" smtClean="0">
                <a:ln w="19050">
                  <a:solidFill>
                    <a:srgbClr val="FFFF00"/>
                  </a:solidFill>
                  <a:prstDash val="solid"/>
                </a:ln>
                <a:solidFill>
                  <a:srgbClr val="FFFF00"/>
                </a:solidFill>
                <a:effectLst>
                  <a:outerShdw blurRad="50000" dist="50800" dir="7500000" algn="tl">
                    <a:srgbClr val="000000">
                      <a:shade val="5000"/>
                      <a:alpha val="35000"/>
                    </a:srgbClr>
                  </a:outerShdw>
                </a:effectLst>
              </a:rPr>
              <a:t>Aabb</a:t>
            </a:r>
            <a:endParaRPr lang="en-US" b="1" dirty="0">
              <a:ln w="19050">
                <a:solidFill>
                  <a:srgbClr val="FFFF00"/>
                </a:solidFill>
                <a:prstDash val="solid"/>
              </a:ln>
              <a:solidFill>
                <a:srgbClr val="FFFF00"/>
              </a:solidFill>
              <a:effectLst>
                <a:outerShdw blurRad="50000" dist="50800" dir="7500000" algn="tl">
                  <a:srgbClr val="000000">
                    <a:shade val="5000"/>
                    <a:alpha val="35000"/>
                  </a:srgbClr>
                </a:outerShdw>
              </a:effectLst>
            </a:endParaRPr>
          </a:p>
        </p:txBody>
      </p:sp>
      <p:sp>
        <p:nvSpPr>
          <p:cNvPr id="75" name="TextBox 74"/>
          <p:cNvSpPr txBox="1"/>
          <p:nvPr/>
        </p:nvSpPr>
        <p:spPr>
          <a:xfrm>
            <a:off x="3115276" y="5175710"/>
            <a:ext cx="724878" cy="646331"/>
          </a:xfrm>
          <a:prstGeom prst="rect">
            <a:avLst/>
          </a:prstGeom>
        </p:spPr>
        <p:style>
          <a:lnRef idx="3">
            <a:schemeClr val="lt1"/>
          </a:lnRef>
          <a:fillRef idx="1">
            <a:schemeClr val="accent1"/>
          </a:fillRef>
          <a:effectRef idx="1">
            <a:schemeClr val="accent1"/>
          </a:effectRef>
          <a:fontRef idx="minor">
            <a:schemeClr val="lt1"/>
          </a:fontRef>
        </p:style>
        <p:txBody>
          <a:bodyPr wrap="none" rtlCol="0">
            <a:spAutoFit/>
          </a:bodyPr>
          <a:lstStyle/>
          <a:p>
            <a:pPr algn="ctr"/>
            <a:r>
              <a:rPr lang="en-US" b="1" dirty="0" smtClean="0">
                <a:ln w="19050">
                  <a:solidFill>
                    <a:schemeClr val="bg1"/>
                  </a:solidFill>
                  <a:prstDash val="solid"/>
                </a:ln>
                <a:solidFill>
                  <a:schemeClr val="bg1"/>
                </a:solidFill>
                <a:effectLst>
                  <a:outerShdw blurRad="50000" dist="50800" dir="7500000" algn="tl">
                    <a:srgbClr val="000000">
                      <a:shade val="5000"/>
                      <a:alpha val="35000"/>
                    </a:srgbClr>
                  </a:outerShdw>
                </a:effectLst>
              </a:rPr>
              <a:t>1/16</a:t>
            </a:r>
          </a:p>
          <a:p>
            <a:pPr algn="ctr"/>
            <a:r>
              <a:rPr lang="en-US" b="1" dirty="0" err="1" smtClean="0">
                <a:ln w="19050">
                  <a:solidFill>
                    <a:schemeClr val="bg1"/>
                  </a:solidFill>
                  <a:prstDash val="solid"/>
                </a:ln>
                <a:solidFill>
                  <a:schemeClr val="bg1"/>
                </a:solidFill>
                <a:effectLst>
                  <a:outerShdw blurRad="50000" dist="50800" dir="7500000" algn="tl">
                    <a:srgbClr val="000000">
                      <a:shade val="5000"/>
                      <a:alpha val="35000"/>
                    </a:srgbClr>
                  </a:outerShdw>
                </a:effectLst>
              </a:rPr>
              <a:t>aaBb</a:t>
            </a:r>
            <a:endParaRPr lang="en-US" b="1" dirty="0">
              <a:ln w="19050">
                <a:solidFill>
                  <a:schemeClr val="bg1"/>
                </a:solidFill>
                <a:prstDash val="solid"/>
              </a:ln>
              <a:solidFill>
                <a:schemeClr val="bg1"/>
              </a:solidFill>
              <a:effectLst>
                <a:outerShdw blurRad="50000" dist="50800" dir="7500000" algn="tl">
                  <a:srgbClr val="000000">
                    <a:shade val="5000"/>
                    <a:alpha val="35000"/>
                  </a:srgbClr>
                </a:outerShdw>
              </a:effectLst>
            </a:endParaRPr>
          </a:p>
        </p:txBody>
      </p:sp>
      <p:sp>
        <p:nvSpPr>
          <p:cNvPr id="76" name="TextBox 75"/>
          <p:cNvSpPr txBox="1"/>
          <p:nvPr/>
        </p:nvSpPr>
        <p:spPr>
          <a:xfrm>
            <a:off x="4006259" y="5190225"/>
            <a:ext cx="713657" cy="646331"/>
          </a:xfrm>
          <a:prstGeom prst="rect">
            <a:avLst/>
          </a:prstGeom>
        </p:spPr>
        <p:style>
          <a:lnRef idx="0">
            <a:schemeClr val="accent6"/>
          </a:lnRef>
          <a:fillRef idx="3">
            <a:schemeClr val="accent6"/>
          </a:fillRef>
          <a:effectRef idx="3">
            <a:schemeClr val="accent6"/>
          </a:effectRef>
          <a:fontRef idx="minor">
            <a:schemeClr val="lt1"/>
          </a:fontRef>
        </p:style>
        <p:txBody>
          <a:bodyPr wrap="none" rtlCol="0">
            <a:spAutoFit/>
          </a:bodyPr>
          <a:lstStyle/>
          <a:p>
            <a:pPr algn="ctr"/>
            <a:r>
              <a:rPr lang="en-US" b="1" dirty="0" smtClean="0">
                <a:ln w="19050">
                  <a:solidFill>
                    <a:schemeClr val="tx1"/>
                  </a:solidFill>
                  <a:prstDash val="solid"/>
                </a:ln>
                <a:solidFill>
                  <a:srgbClr val="3333CC"/>
                </a:solidFill>
                <a:effectLst>
                  <a:outerShdw blurRad="50000" dist="50800" dir="7500000" algn="tl">
                    <a:srgbClr val="000000">
                      <a:shade val="5000"/>
                      <a:alpha val="35000"/>
                    </a:srgbClr>
                  </a:outerShdw>
                </a:effectLst>
              </a:rPr>
              <a:t>1/16</a:t>
            </a:r>
          </a:p>
          <a:p>
            <a:pPr algn="ctr"/>
            <a:r>
              <a:rPr lang="en-US" b="1" dirty="0" err="1" smtClean="0">
                <a:ln w="19050">
                  <a:solidFill>
                    <a:schemeClr val="tx1"/>
                  </a:solidFill>
                  <a:prstDash val="solid"/>
                </a:ln>
                <a:solidFill>
                  <a:srgbClr val="3333CC"/>
                </a:solidFill>
                <a:effectLst>
                  <a:outerShdw blurRad="50000" dist="50800" dir="7500000" algn="tl">
                    <a:srgbClr val="000000">
                      <a:shade val="5000"/>
                      <a:alpha val="35000"/>
                    </a:srgbClr>
                  </a:outerShdw>
                </a:effectLst>
              </a:rPr>
              <a:t>aa</a:t>
            </a:r>
            <a:r>
              <a:rPr lang="en-US" b="1" dirty="0" err="1">
                <a:ln w="19050">
                  <a:solidFill>
                    <a:schemeClr val="tx1"/>
                  </a:solidFill>
                  <a:prstDash val="solid"/>
                </a:ln>
                <a:solidFill>
                  <a:srgbClr val="3333CC"/>
                </a:solidFill>
                <a:effectLst>
                  <a:outerShdw blurRad="50000" dist="50800" dir="7500000" algn="tl">
                    <a:srgbClr val="000000">
                      <a:shade val="5000"/>
                      <a:alpha val="35000"/>
                    </a:srgbClr>
                  </a:outerShdw>
                </a:effectLst>
              </a:rPr>
              <a:t>b</a:t>
            </a:r>
            <a:r>
              <a:rPr lang="en-US" b="1" dirty="0" err="1" smtClean="0">
                <a:ln w="19050">
                  <a:solidFill>
                    <a:schemeClr val="tx1"/>
                  </a:solidFill>
                  <a:prstDash val="solid"/>
                </a:ln>
                <a:solidFill>
                  <a:srgbClr val="3333CC"/>
                </a:solidFill>
                <a:effectLst>
                  <a:outerShdw blurRad="50000" dist="50800" dir="7500000" algn="tl">
                    <a:srgbClr val="000000">
                      <a:shade val="5000"/>
                      <a:alpha val="35000"/>
                    </a:srgbClr>
                  </a:outerShdw>
                </a:effectLst>
              </a:rPr>
              <a:t>b</a:t>
            </a:r>
            <a:endParaRPr lang="en-US" b="1" dirty="0">
              <a:ln w="19050">
                <a:solidFill>
                  <a:schemeClr val="tx1"/>
                </a:solidFill>
                <a:prstDash val="solid"/>
              </a:ln>
              <a:solidFill>
                <a:srgbClr val="3333CC"/>
              </a:solidFill>
              <a:effectLst>
                <a:outerShdw blurRad="50000" dist="50800" dir="7500000" algn="tl">
                  <a:srgbClr val="000000">
                    <a:shade val="5000"/>
                    <a:alpha val="35000"/>
                  </a:srgbClr>
                </a:outerShdw>
              </a:effectLst>
            </a:endParaRPr>
          </a:p>
        </p:txBody>
      </p:sp>
      <p:sp>
        <p:nvSpPr>
          <p:cNvPr id="2" name="TextBox 1"/>
          <p:cNvSpPr txBox="1"/>
          <p:nvPr/>
        </p:nvSpPr>
        <p:spPr>
          <a:xfrm>
            <a:off x="246577" y="1017431"/>
            <a:ext cx="4533900" cy="8309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2400" b="1" dirty="0" err="1" smtClean="0"/>
              <a:t>Phân</a:t>
            </a:r>
            <a:r>
              <a:rPr lang="en-US" sz="2400" b="1" dirty="0" smtClean="0"/>
              <a:t> </a:t>
            </a:r>
            <a:r>
              <a:rPr lang="en-US" sz="2400" b="1" dirty="0" err="1" smtClean="0"/>
              <a:t>tích</a:t>
            </a:r>
            <a:r>
              <a:rPr lang="en-US" sz="2400" b="1" dirty="0" smtClean="0"/>
              <a:t> </a:t>
            </a:r>
            <a:r>
              <a:rPr lang="en-US" sz="2400" b="1" dirty="0" err="1" smtClean="0"/>
              <a:t>kết</a:t>
            </a:r>
            <a:r>
              <a:rPr lang="en-US" sz="2400" b="1" dirty="0" smtClean="0"/>
              <a:t> </a:t>
            </a:r>
            <a:r>
              <a:rPr lang="en-US" sz="2400" b="1" dirty="0" err="1" smtClean="0"/>
              <a:t>quả</a:t>
            </a:r>
            <a:r>
              <a:rPr lang="en-US" sz="2400" b="1" dirty="0" smtClean="0"/>
              <a:t> </a:t>
            </a:r>
            <a:r>
              <a:rPr lang="en-US" sz="2400" b="1" dirty="0" err="1" smtClean="0"/>
              <a:t>lai</a:t>
            </a:r>
            <a:r>
              <a:rPr lang="en-US" sz="2400" b="1" dirty="0" smtClean="0"/>
              <a:t> </a:t>
            </a:r>
            <a:r>
              <a:rPr lang="en-US" sz="2400" b="1" dirty="0" err="1" smtClean="0"/>
              <a:t>hai</a:t>
            </a:r>
            <a:r>
              <a:rPr lang="en-US" sz="2400" b="1" dirty="0" smtClean="0"/>
              <a:t> </a:t>
            </a:r>
            <a:r>
              <a:rPr lang="en-US" sz="2400" b="1" dirty="0" err="1" smtClean="0"/>
              <a:t>cặp</a:t>
            </a:r>
            <a:r>
              <a:rPr lang="en-US" sz="2400" b="1" dirty="0" smtClean="0"/>
              <a:t> </a:t>
            </a:r>
            <a:r>
              <a:rPr lang="en-US" sz="2400" b="1" dirty="0" err="1" smtClean="0"/>
              <a:t>tính</a:t>
            </a:r>
            <a:r>
              <a:rPr lang="en-US" sz="2400" b="1" dirty="0" smtClean="0"/>
              <a:t> </a:t>
            </a:r>
            <a:r>
              <a:rPr lang="en-US" sz="2400" b="1" dirty="0" err="1" smtClean="0"/>
              <a:t>trạng</a:t>
            </a:r>
            <a:endParaRPr lang="en-US" sz="2400" b="1" dirty="0"/>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4" presetClass="emph" presetSubtype="0" fill="hold" grpId="0"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61"/>
                                        </p:tgtEl>
                                        <p:attrNameLst>
                                          <p:attrName>ppt_x</p:attrName>
                                          <p:attrName>ppt_y</p:attrName>
                                        </p:attrNameLst>
                                      </p:cBhvr>
                                    </p:animMotion>
                                    <p:animRot by="1500000">
                                      <p:cBhvr>
                                        <p:cTn id="7" dur="125" fill="hold">
                                          <p:stCondLst>
                                            <p:cond delay="0"/>
                                          </p:stCondLst>
                                        </p:cTn>
                                        <p:tgtEl>
                                          <p:spTgt spid="61"/>
                                        </p:tgtEl>
                                        <p:attrNameLst>
                                          <p:attrName>r</p:attrName>
                                        </p:attrNameLst>
                                      </p:cBhvr>
                                    </p:animRot>
                                    <p:animRot by="-1500000">
                                      <p:cBhvr>
                                        <p:cTn id="8" dur="125" fill="hold">
                                          <p:stCondLst>
                                            <p:cond delay="125"/>
                                          </p:stCondLst>
                                        </p:cTn>
                                        <p:tgtEl>
                                          <p:spTgt spid="61"/>
                                        </p:tgtEl>
                                        <p:attrNameLst>
                                          <p:attrName>r</p:attrName>
                                        </p:attrNameLst>
                                      </p:cBhvr>
                                    </p:animRot>
                                    <p:animRot by="-1500000">
                                      <p:cBhvr>
                                        <p:cTn id="9" dur="125" fill="hold">
                                          <p:stCondLst>
                                            <p:cond delay="250"/>
                                          </p:stCondLst>
                                        </p:cTn>
                                        <p:tgtEl>
                                          <p:spTgt spid="61"/>
                                        </p:tgtEl>
                                        <p:attrNameLst>
                                          <p:attrName>r</p:attrName>
                                        </p:attrNameLst>
                                      </p:cBhvr>
                                    </p:animRot>
                                    <p:animRot by="1500000">
                                      <p:cBhvr>
                                        <p:cTn id="10" dur="125" fill="hold">
                                          <p:stCondLst>
                                            <p:cond delay="375"/>
                                          </p:stCondLst>
                                        </p:cTn>
                                        <p:tgtEl>
                                          <p:spTgt spid="61"/>
                                        </p:tgtEl>
                                        <p:attrNameLst>
                                          <p:attrName>r</p:attrName>
                                        </p:attrNameLst>
                                      </p:cBhvr>
                                    </p:animRot>
                                  </p:childTnLst>
                                </p:cTn>
                              </p:par>
                            </p:childTnLst>
                          </p:cTn>
                        </p:par>
                        <p:par>
                          <p:cTn id="11" fill="hold">
                            <p:stCondLst>
                              <p:cond delay="850"/>
                            </p:stCondLst>
                            <p:childTnLst>
                              <p:par>
                                <p:cTn id="12" presetID="47" presetClass="entr" presetSubtype="0" fill="hold" nodeType="afterEffect">
                                  <p:stCondLst>
                                    <p:cond delay="0"/>
                                  </p:stCondLst>
                                  <p:childTnLst>
                                    <p:set>
                                      <p:cBhvr>
                                        <p:cTn id="13" dur="1" fill="hold">
                                          <p:stCondLst>
                                            <p:cond delay="0"/>
                                          </p:stCondLst>
                                        </p:cTn>
                                        <p:tgtEl>
                                          <p:spTgt spid="18699">
                                            <p:txEl>
                                              <p:pRg st="0" end="0"/>
                                            </p:txEl>
                                          </p:spTgt>
                                        </p:tgtEl>
                                        <p:attrNameLst>
                                          <p:attrName>style.visibility</p:attrName>
                                        </p:attrNameLst>
                                      </p:cBhvr>
                                      <p:to>
                                        <p:strVal val="visible"/>
                                      </p:to>
                                    </p:set>
                                    <p:animEffect transition="in" filter="fade">
                                      <p:cBhvr>
                                        <p:cTn id="14" dur="1000"/>
                                        <p:tgtEl>
                                          <p:spTgt spid="18699">
                                            <p:txEl>
                                              <p:pRg st="0" end="0"/>
                                            </p:txEl>
                                          </p:spTgt>
                                        </p:tgtEl>
                                      </p:cBhvr>
                                    </p:animEffect>
                                    <p:anim calcmode="lin" valueType="num">
                                      <p:cBhvr>
                                        <p:cTn id="15" dur="1000" fill="hold"/>
                                        <p:tgtEl>
                                          <p:spTgt spid="18699">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1869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6" presetClass="emph" presetSubtype="0" fill="hold" grpId="0" nodeType="clickEffect">
                                  <p:stCondLst>
                                    <p:cond delay="0"/>
                                  </p:stCondLst>
                                  <p:childTnLst>
                                    <p:animEffect transition="out" filter="fade">
                                      <p:cBhvr>
                                        <p:cTn id="20" dur="500" tmFilter="0, 0; .2, .5; .8, .5; 1, 0"/>
                                        <p:tgtEl>
                                          <p:spTgt spid="62"/>
                                        </p:tgtEl>
                                      </p:cBhvr>
                                    </p:animEffect>
                                    <p:animScale>
                                      <p:cBhvr>
                                        <p:cTn id="21" dur="250" autoRev="1" fill="hold"/>
                                        <p:tgtEl>
                                          <p:spTgt spid="62"/>
                                        </p:tgtEl>
                                      </p:cBhvr>
                                      <p:by x="105000" y="105000"/>
                                    </p:animScale>
                                  </p:childTnLst>
                                </p:cTn>
                              </p:par>
                              <p:par>
                                <p:cTn id="22" presetID="26" presetClass="emph" presetSubtype="0" fill="hold" grpId="0" nodeType="withEffect">
                                  <p:stCondLst>
                                    <p:cond delay="0"/>
                                  </p:stCondLst>
                                  <p:childTnLst>
                                    <p:animEffect transition="out" filter="fade">
                                      <p:cBhvr>
                                        <p:cTn id="23" dur="500" tmFilter="0, 0; .2, .5; .8, .5; 1, 0"/>
                                        <p:tgtEl>
                                          <p:spTgt spid="65"/>
                                        </p:tgtEl>
                                      </p:cBhvr>
                                    </p:animEffect>
                                    <p:animScale>
                                      <p:cBhvr>
                                        <p:cTn id="24" dur="250" autoRev="1" fill="hold"/>
                                        <p:tgtEl>
                                          <p:spTgt spid="65"/>
                                        </p:tgtEl>
                                      </p:cBhvr>
                                      <p:by x="105000" y="105000"/>
                                    </p:animScale>
                                  </p:childTnLst>
                                </p:cTn>
                              </p:par>
                            </p:childTnLst>
                          </p:cTn>
                        </p:par>
                        <p:par>
                          <p:cTn id="25" fill="hold">
                            <p:stCondLst>
                              <p:cond delay="500"/>
                            </p:stCondLst>
                            <p:childTnLst>
                              <p:par>
                                <p:cTn id="26" presetID="47" presetClass="entr" presetSubtype="0" fill="hold" nodeType="afterEffect">
                                  <p:stCondLst>
                                    <p:cond delay="0"/>
                                  </p:stCondLst>
                                  <p:childTnLst>
                                    <p:set>
                                      <p:cBhvr>
                                        <p:cTn id="27" dur="1" fill="hold">
                                          <p:stCondLst>
                                            <p:cond delay="0"/>
                                          </p:stCondLst>
                                        </p:cTn>
                                        <p:tgtEl>
                                          <p:spTgt spid="18699">
                                            <p:txEl>
                                              <p:pRg st="1" end="1"/>
                                            </p:txEl>
                                          </p:spTgt>
                                        </p:tgtEl>
                                        <p:attrNameLst>
                                          <p:attrName>style.visibility</p:attrName>
                                        </p:attrNameLst>
                                      </p:cBhvr>
                                      <p:to>
                                        <p:strVal val="visible"/>
                                      </p:to>
                                    </p:set>
                                    <p:animEffect transition="in" filter="fade">
                                      <p:cBhvr>
                                        <p:cTn id="28" dur="1000"/>
                                        <p:tgtEl>
                                          <p:spTgt spid="18699">
                                            <p:txEl>
                                              <p:pRg st="1" end="1"/>
                                            </p:txEl>
                                          </p:spTgt>
                                        </p:tgtEl>
                                      </p:cBhvr>
                                    </p:animEffect>
                                    <p:anim calcmode="lin" valueType="num">
                                      <p:cBhvr>
                                        <p:cTn id="29" dur="1000" fill="hold"/>
                                        <p:tgtEl>
                                          <p:spTgt spid="18699">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1869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34" presetClass="emph" presetSubtype="0" fill="hold" grpId="0" nodeType="clickEffect">
                                  <p:stCondLst>
                                    <p:cond delay="0"/>
                                  </p:stCondLst>
                                  <p:iterate type="lt">
                                    <p:tmPct val="10000"/>
                                  </p:iterate>
                                  <p:childTnLst>
                                    <p:animMotion origin="layout" path="M 0.0 0.0 L 0.0 -0.07213" pathEditMode="relative" ptsTypes="">
                                      <p:cBhvr>
                                        <p:cTn id="34" dur="250" accel="50000" decel="50000" autoRev="1" fill="hold">
                                          <p:stCondLst>
                                            <p:cond delay="0"/>
                                          </p:stCondLst>
                                        </p:cTn>
                                        <p:tgtEl>
                                          <p:spTgt spid="63"/>
                                        </p:tgtEl>
                                        <p:attrNameLst>
                                          <p:attrName>ppt_x</p:attrName>
                                          <p:attrName>ppt_y</p:attrName>
                                        </p:attrNameLst>
                                      </p:cBhvr>
                                    </p:animMotion>
                                    <p:animRot by="1500000">
                                      <p:cBhvr>
                                        <p:cTn id="35" dur="125" fill="hold">
                                          <p:stCondLst>
                                            <p:cond delay="0"/>
                                          </p:stCondLst>
                                        </p:cTn>
                                        <p:tgtEl>
                                          <p:spTgt spid="63"/>
                                        </p:tgtEl>
                                        <p:attrNameLst>
                                          <p:attrName>r</p:attrName>
                                        </p:attrNameLst>
                                      </p:cBhvr>
                                    </p:animRot>
                                    <p:animRot by="-1500000">
                                      <p:cBhvr>
                                        <p:cTn id="36" dur="125" fill="hold">
                                          <p:stCondLst>
                                            <p:cond delay="125"/>
                                          </p:stCondLst>
                                        </p:cTn>
                                        <p:tgtEl>
                                          <p:spTgt spid="63"/>
                                        </p:tgtEl>
                                        <p:attrNameLst>
                                          <p:attrName>r</p:attrName>
                                        </p:attrNameLst>
                                      </p:cBhvr>
                                    </p:animRot>
                                    <p:animRot by="-1500000">
                                      <p:cBhvr>
                                        <p:cTn id="37" dur="125" fill="hold">
                                          <p:stCondLst>
                                            <p:cond delay="250"/>
                                          </p:stCondLst>
                                        </p:cTn>
                                        <p:tgtEl>
                                          <p:spTgt spid="63"/>
                                        </p:tgtEl>
                                        <p:attrNameLst>
                                          <p:attrName>r</p:attrName>
                                        </p:attrNameLst>
                                      </p:cBhvr>
                                    </p:animRot>
                                    <p:animRot by="1500000">
                                      <p:cBhvr>
                                        <p:cTn id="38" dur="125" fill="hold">
                                          <p:stCondLst>
                                            <p:cond delay="375"/>
                                          </p:stCondLst>
                                        </p:cTn>
                                        <p:tgtEl>
                                          <p:spTgt spid="63"/>
                                        </p:tgtEl>
                                        <p:attrNameLst>
                                          <p:attrName>r</p:attrName>
                                        </p:attrNameLst>
                                      </p:cBhvr>
                                    </p:animRot>
                                  </p:childTnLst>
                                </p:cTn>
                              </p:par>
                              <p:par>
                                <p:cTn id="39" presetID="34" presetClass="emph" presetSubtype="0" fill="hold" grpId="0" nodeType="withEffect">
                                  <p:stCondLst>
                                    <p:cond delay="0"/>
                                  </p:stCondLst>
                                  <p:iterate type="lt">
                                    <p:tmPct val="10000"/>
                                  </p:iterate>
                                  <p:childTnLst>
                                    <p:animMotion origin="layout" path="M 0.0 0.0 L 0.0 -0.07213" pathEditMode="relative" ptsTypes="">
                                      <p:cBhvr>
                                        <p:cTn id="40" dur="250" accel="50000" decel="50000" autoRev="1" fill="hold">
                                          <p:stCondLst>
                                            <p:cond delay="0"/>
                                          </p:stCondLst>
                                        </p:cTn>
                                        <p:tgtEl>
                                          <p:spTgt spid="69"/>
                                        </p:tgtEl>
                                        <p:attrNameLst>
                                          <p:attrName>ppt_x</p:attrName>
                                          <p:attrName>ppt_y</p:attrName>
                                        </p:attrNameLst>
                                      </p:cBhvr>
                                    </p:animMotion>
                                    <p:animRot by="1500000">
                                      <p:cBhvr>
                                        <p:cTn id="41" dur="125" fill="hold">
                                          <p:stCondLst>
                                            <p:cond delay="0"/>
                                          </p:stCondLst>
                                        </p:cTn>
                                        <p:tgtEl>
                                          <p:spTgt spid="69"/>
                                        </p:tgtEl>
                                        <p:attrNameLst>
                                          <p:attrName>r</p:attrName>
                                        </p:attrNameLst>
                                      </p:cBhvr>
                                    </p:animRot>
                                    <p:animRot by="-1500000">
                                      <p:cBhvr>
                                        <p:cTn id="42" dur="125" fill="hold">
                                          <p:stCondLst>
                                            <p:cond delay="125"/>
                                          </p:stCondLst>
                                        </p:cTn>
                                        <p:tgtEl>
                                          <p:spTgt spid="69"/>
                                        </p:tgtEl>
                                        <p:attrNameLst>
                                          <p:attrName>r</p:attrName>
                                        </p:attrNameLst>
                                      </p:cBhvr>
                                    </p:animRot>
                                    <p:animRot by="-1500000">
                                      <p:cBhvr>
                                        <p:cTn id="43" dur="125" fill="hold">
                                          <p:stCondLst>
                                            <p:cond delay="250"/>
                                          </p:stCondLst>
                                        </p:cTn>
                                        <p:tgtEl>
                                          <p:spTgt spid="69"/>
                                        </p:tgtEl>
                                        <p:attrNameLst>
                                          <p:attrName>r</p:attrName>
                                        </p:attrNameLst>
                                      </p:cBhvr>
                                    </p:animRot>
                                    <p:animRot by="1500000">
                                      <p:cBhvr>
                                        <p:cTn id="44" dur="125" fill="hold">
                                          <p:stCondLst>
                                            <p:cond delay="375"/>
                                          </p:stCondLst>
                                        </p:cTn>
                                        <p:tgtEl>
                                          <p:spTgt spid="69"/>
                                        </p:tgtEl>
                                        <p:attrNameLst>
                                          <p:attrName>r</p:attrName>
                                        </p:attrNameLst>
                                      </p:cBhvr>
                                    </p:animRot>
                                  </p:childTnLst>
                                </p:cTn>
                              </p:par>
                            </p:childTnLst>
                          </p:cTn>
                        </p:par>
                        <p:par>
                          <p:cTn id="45" fill="hold" nodeType="withGroup">
                            <p:stCondLst>
                              <p:cond delay="850"/>
                            </p:stCondLst>
                            <p:childTnLst>
                              <p:par>
                                <p:cTn id="46" presetID="47" presetClass="entr" presetSubtype="0" fill="hold" nodeType="afterEffect">
                                  <p:stCondLst>
                                    <p:cond delay="0"/>
                                  </p:stCondLst>
                                  <p:childTnLst>
                                    <p:set>
                                      <p:cBhvr>
                                        <p:cTn id="47" dur="1" fill="hold">
                                          <p:stCondLst>
                                            <p:cond delay="0"/>
                                          </p:stCondLst>
                                        </p:cTn>
                                        <p:tgtEl>
                                          <p:spTgt spid="18699">
                                            <p:txEl>
                                              <p:pRg st="2" end="2"/>
                                            </p:txEl>
                                          </p:spTgt>
                                        </p:tgtEl>
                                        <p:attrNameLst>
                                          <p:attrName>style.visibility</p:attrName>
                                        </p:attrNameLst>
                                      </p:cBhvr>
                                      <p:to>
                                        <p:strVal val="visible"/>
                                      </p:to>
                                    </p:set>
                                    <p:animEffect transition="in" filter="fade">
                                      <p:cBhvr>
                                        <p:cTn id="48" dur="1000"/>
                                        <p:tgtEl>
                                          <p:spTgt spid="18699">
                                            <p:txEl>
                                              <p:pRg st="2" end="2"/>
                                            </p:txEl>
                                          </p:spTgt>
                                        </p:tgtEl>
                                      </p:cBhvr>
                                    </p:animEffect>
                                    <p:anim calcmode="lin" valueType="num">
                                      <p:cBhvr>
                                        <p:cTn id="49" dur="1000" fill="hold"/>
                                        <p:tgtEl>
                                          <p:spTgt spid="18699">
                                            <p:txEl>
                                              <p:pRg st="2" end="2"/>
                                            </p:txEl>
                                          </p:spTgt>
                                        </p:tgtEl>
                                        <p:attrNameLst>
                                          <p:attrName>ppt_x</p:attrName>
                                        </p:attrNameLst>
                                      </p:cBhvr>
                                      <p:tavLst>
                                        <p:tav tm="0">
                                          <p:val>
                                            <p:strVal val="#ppt_x"/>
                                          </p:val>
                                        </p:tav>
                                        <p:tav tm="100000">
                                          <p:val>
                                            <p:strVal val="#ppt_x"/>
                                          </p:val>
                                        </p:tav>
                                      </p:tavLst>
                                    </p:anim>
                                    <p:anim calcmode="lin" valueType="num">
                                      <p:cBhvr>
                                        <p:cTn id="50" dur="1000" fill="hold"/>
                                        <p:tgtEl>
                                          <p:spTgt spid="1869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8" presetClass="emph" presetSubtype="0" fill="hold" grpId="0" nodeType="clickEffect">
                                  <p:stCondLst>
                                    <p:cond delay="0"/>
                                  </p:stCondLst>
                                  <p:childTnLst>
                                    <p:animRot by="21600000">
                                      <p:cBhvr>
                                        <p:cTn id="54" dur="2000" fill="hold"/>
                                        <p:tgtEl>
                                          <p:spTgt spid="64"/>
                                        </p:tgtEl>
                                        <p:attrNameLst>
                                          <p:attrName>r</p:attrName>
                                        </p:attrNameLst>
                                      </p:cBhvr>
                                    </p:animRot>
                                  </p:childTnLst>
                                </p:cTn>
                              </p:par>
                              <p:par>
                                <p:cTn id="55" presetID="8" presetClass="emph" presetSubtype="0" fill="hold" grpId="0" nodeType="withEffect">
                                  <p:stCondLst>
                                    <p:cond delay="0"/>
                                  </p:stCondLst>
                                  <p:childTnLst>
                                    <p:animRot by="21600000">
                                      <p:cBhvr>
                                        <p:cTn id="56" dur="2000" fill="hold"/>
                                        <p:tgtEl>
                                          <p:spTgt spid="67"/>
                                        </p:tgtEl>
                                        <p:attrNameLst>
                                          <p:attrName>r</p:attrName>
                                        </p:attrNameLst>
                                      </p:cBhvr>
                                    </p:animRot>
                                  </p:childTnLst>
                                </p:cTn>
                              </p:par>
                              <p:par>
                                <p:cTn id="57" presetID="8" presetClass="emph" presetSubtype="0" fill="hold" grpId="0" nodeType="withEffect">
                                  <p:stCondLst>
                                    <p:cond delay="0"/>
                                  </p:stCondLst>
                                  <p:childTnLst>
                                    <p:animRot by="21600000">
                                      <p:cBhvr>
                                        <p:cTn id="58" dur="2000" fill="hold"/>
                                        <p:tgtEl>
                                          <p:spTgt spid="70"/>
                                        </p:tgtEl>
                                        <p:attrNameLst>
                                          <p:attrName>r</p:attrName>
                                        </p:attrNameLst>
                                      </p:cBhvr>
                                    </p:animRot>
                                  </p:childTnLst>
                                </p:cTn>
                              </p:par>
                              <p:par>
                                <p:cTn id="59" presetID="8" presetClass="emph" presetSubtype="0" fill="hold" grpId="0" nodeType="withEffect">
                                  <p:stCondLst>
                                    <p:cond delay="0"/>
                                  </p:stCondLst>
                                  <p:childTnLst>
                                    <p:animRot by="21600000">
                                      <p:cBhvr>
                                        <p:cTn id="60" dur="2000" fill="hold"/>
                                        <p:tgtEl>
                                          <p:spTgt spid="73"/>
                                        </p:tgtEl>
                                        <p:attrNameLst>
                                          <p:attrName>r</p:attrName>
                                        </p:attrNameLst>
                                      </p:cBhvr>
                                    </p:animRot>
                                  </p:childTnLst>
                                </p:cTn>
                              </p:par>
                            </p:childTnLst>
                          </p:cTn>
                        </p:par>
                        <p:par>
                          <p:cTn id="61" fill="hold" nodeType="withGroup">
                            <p:stCondLst>
                              <p:cond delay="2000"/>
                            </p:stCondLst>
                            <p:childTnLst>
                              <p:par>
                                <p:cTn id="62" presetID="47" presetClass="entr" presetSubtype="0" fill="hold" nodeType="afterEffect">
                                  <p:stCondLst>
                                    <p:cond delay="0"/>
                                  </p:stCondLst>
                                  <p:childTnLst>
                                    <p:set>
                                      <p:cBhvr>
                                        <p:cTn id="63" dur="1" fill="hold">
                                          <p:stCondLst>
                                            <p:cond delay="0"/>
                                          </p:stCondLst>
                                        </p:cTn>
                                        <p:tgtEl>
                                          <p:spTgt spid="18699">
                                            <p:txEl>
                                              <p:pRg st="3" end="3"/>
                                            </p:txEl>
                                          </p:spTgt>
                                        </p:tgtEl>
                                        <p:attrNameLst>
                                          <p:attrName>style.visibility</p:attrName>
                                        </p:attrNameLst>
                                      </p:cBhvr>
                                      <p:to>
                                        <p:strVal val="visible"/>
                                      </p:to>
                                    </p:set>
                                    <p:animEffect transition="in" filter="fade">
                                      <p:cBhvr>
                                        <p:cTn id="64" dur="1000"/>
                                        <p:tgtEl>
                                          <p:spTgt spid="18699">
                                            <p:txEl>
                                              <p:pRg st="3" end="3"/>
                                            </p:txEl>
                                          </p:spTgt>
                                        </p:tgtEl>
                                      </p:cBhvr>
                                    </p:animEffect>
                                    <p:anim calcmode="lin" valueType="num">
                                      <p:cBhvr>
                                        <p:cTn id="65" dur="1000" fill="hold"/>
                                        <p:tgtEl>
                                          <p:spTgt spid="18699">
                                            <p:txEl>
                                              <p:pRg st="3" end="3"/>
                                            </p:txEl>
                                          </p:spTgt>
                                        </p:tgtEl>
                                        <p:attrNameLst>
                                          <p:attrName>ppt_x</p:attrName>
                                        </p:attrNameLst>
                                      </p:cBhvr>
                                      <p:tavLst>
                                        <p:tav tm="0">
                                          <p:val>
                                            <p:strVal val="#ppt_x"/>
                                          </p:val>
                                        </p:tav>
                                        <p:tav tm="100000">
                                          <p:val>
                                            <p:strVal val="#ppt_x"/>
                                          </p:val>
                                        </p:tav>
                                      </p:tavLst>
                                    </p:anim>
                                    <p:anim calcmode="lin" valueType="num">
                                      <p:cBhvr>
                                        <p:cTn id="66" dur="1000" fill="hold"/>
                                        <p:tgtEl>
                                          <p:spTgt spid="18699">
                                            <p:txEl>
                                              <p:pRg st="3" end="3"/>
                                            </p:txEl>
                                          </p:spTgt>
                                        </p:tgtEl>
                                        <p:attrNameLst>
                                          <p:attrName>ppt_y</p:attrName>
                                        </p:attrNameLst>
                                      </p:cBhvr>
                                      <p:tavLst>
                                        <p:tav tm="0">
                                          <p:val>
                                            <p:strVal val="#ppt_y-.1"/>
                                          </p:val>
                                        </p:tav>
                                        <p:tav tm="100000">
                                          <p:val>
                                            <p:strVal val="#ppt_y"/>
                                          </p:val>
                                        </p:tav>
                                      </p:tavLst>
                                    </p:anim>
                                  </p:childTnLst>
                                </p:cTn>
                              </p:par>
                              <p:par>
                                <p:cTn id="67" presetID="9" presetClass="entr" presetSubtype="0" fill="hold" grpId="0" nodeType="withEffect">
                                  <p:stCondLst>
                                    <p:cond delay="0"/>
                                  </p:stCondLst>
                                  <p:childTnLst>
                                    <p:set>
                                      <p:cBhvr>
                                        <p:cTn id="68" dur="1" fill="hold">
                                          <p:stCondLst>
                                            <p:cond delay="0"/>
                                          </p:stCondLst>
                                        </p:cTn>
                                        <p:tgtEl>
                                          <p:spTgt spid="18705"/>
                                        </p:tgtEl>
                                        <p:attrNameLst>
                                          <p:attrName>style.visibility</p:attrName>
                                        </p:attrNameLst>
                                      </p:cBhvr>
                                      <p:to>
                                        <p:strVal val="visible"/>
                                      </p:to>
                                    </p:set>
                                    <p:animEffect transition="in" filter="dissolve">
                                      <p:cBhvr>
                                        <p:cTn id="69" dur="500"/>
                                        <p:tgtEl>
                                          <p:spTgt spid="18705"/>
                                        </p:tgtEl>
                                      </p:cBhvr>
                                    </p:animEffect>
                                  </p:childTnLst>
                                </p:cTn>
                              </p:par>
                            </p:childTnLst>
                          </p:cTn>
                        </p:par>
                      </p:childTnLst>
                    </p:cTn>
                  </p:par>
                  <p:par>
                    <p:cTn id="70" fill="hold" nodeType="clickPar">
                      <p:stCondLst>
                        <p:cond delay="indefinite"/>
                      </p:stCondLst>
                      <p:childTnLst>
                        <p:par>
                          <p:cTn id="71" fill="hold" nodeType="withGroup">
                            <p:stCondLst>
                              <p:cond delay="0"/>
                            </p:stCondLst>
                            <p:childTnLst>
                              <p:par>
                                <p:cTn id="72" presetID="13" presetClass="entr" presetSubtype="16" fill="hold" grpId="0" nodeType="clickEffect">
                                  <p:stCondLst>
                                    <p:cond delay="0"/>
                                  </p:stCondLst>
                                  <p:childTnLst>
                                    <p:set>
                                      <p:cBhvr>
                                        <p:cTn id="73" dur="1" fill="hold">
                                          <p:stCondLst>
                                            <p:cond delay="0"/>
                                          </p:stCondLst>
                                        </p:cTn>
                                        <p:tgtEl>
                                          <p:spTgt spid="18706"/>
                                        </p:tgtEl>
                                        <p:attrNameLst>
                                          <p:attrName>style.visibility</p:attrName>
                                        </p:attrNameLst>
                                      </p:cBhvr>
                                      <p:to>
                                        <p:strVal val="visible"/>
                                      </p:to>
                                    </p:set>
                                    <p:animEffect transition="in" filter="plus(in)">
                                      <p:cBhvr>
                                        <p:cTn id="74" dur="2000"/>
                                        <p:tgtEl>
                                          <p:spTgt spid="18706"/>
                                        </p:tgtEl>
                                      </p:cBhvr>
                                    </p:animEffect>
                                  </p:childTnLst>
                                </p:cTn>
                              </p:par>
                            </p:childTnLst>
                          </p:cTn>
                        </p:par>
                      </p:childTnLst>
                    </p:cTn>
                  </p:par>
                  <p:par>
                    <p:cTn id="75" fill="hold">
                      <p:stCondLst>
                        <p:cond delay="indefinite"/>
                      </p:stCondLst>
                      <p:childTnLst>
                        <p:par>
                          <p:cTn id="76" fill="hold">
                            <p:stCondLst>
                              <p:cond delay="0"/>
                            </p:stCondLst>
                            <p:childTnLst>
                              <p:par>
                                <p:cTn id="77" presetID="8" presetClass="emph" presetSubtype="0" fill="hold" grpId="0" nodeType="clickEffect">
                                  <p:stCondLst>
                                    <p:cond delay="0"/>
                                  </p:stCondLst>
                                  <p:childTnLst>
                                    <p:animRot by="21600000">
                                      <p:cBhvr>
                                        <p:cTn id="78" dur="2000" fill="hold"/>
                                        <p:tgtEl>
                                          <p:spTgt spid="66"/>
                                        </p:tgtEl>
                                        <p:attrNameLst>
                                          <p:attrName>r</p:attrName>
                                        </p:attrNameLst>
                                      </p:cBhvr>
                                    </p:animRot>
                                  </p:childTnLst>
                                </p:cTn>
                              </p:par>
                            </p:childTnLst>
                          </p:cTn>
                        </p:par>
                        <p:par>
                          <p:cTn id="79" fill="hold" nodeType="withGroup">
                            <p:stCondLst>
                              <p:cond delay="2000"/>
                            </p:stCondLst>
                            <p:childTnLst>
                              <p:par>
                                <p:cTn id="80" presetID="17" presetClass="entr" presetSubtype="10" fill="hold" nodeType="afterEffect">
                                  <p:stCondLst>
                                    <p:cond delay="0"/>
                                  </p:stCondLst>
                                  <p:childTnLst>
                                    <p:set>
                                      <p:cBhvr>
                                        <p:cTn id="81" dur="1" fill="hold">
                                          <p:stCondLst>
                                            <p:cond delay="0"/>
                                          </p:stCondLst>
                                        </p:cTn>
                                        <p:tgtEl>
                                          <p:spTgt spid="18699">
                                            <p:txEl>
                                              <p:pRg st="5" end="5"/>
                                            </p:txEl>
                                          </p:spTgt>
                                        </p:tgtEl>
                                        <p:attrNameLst>
                                          <p:attrName>style.visibility</p:attrName>
                                        </p:attrNameLst>
                                      </p:cBhvr>
                                      <p:to>
                                        <p:strVal val="visible"/>
                                      </p:to>
                                    </p:set>
                                    <p:anim calcmode="lin" valueType="num">
                                      <p:cBhvr>
                                        <p:cTn id="82" dur="500" fill="hold"/>
                                        <p:tgtEl>
                                          <p:spTgt spid="18699">
                                            <p:txEl>
                                              <p:pRg st="5" end="5"/>
                                            </p:txEl>
                                          </p:spTgt>
                                        </p:tgtEl>
                                        <p:attrNameLst>
                                          <p:attrName>ppt_w</p:attrName>
                                        </p:attrNameLst>
                                      </p:cBhvr>
                                      <p:tavLst>
                                        <p:tav tm="0">
                                          <p:val>
                                            <p:fltVal val="0"/>
                                          </p:val>
                                        </p:tav>
                                        <p:tav tm="100000">
                                          <p:val>
                                            <p:strVal val="#ppt_w"/>
                                          </p:val>
                                        </p:tav>
                                      </p:tavLst>
                                    </p:anim>
                                    <p:anim calcmode="lin" valueType="num">
                                      <p:cBhvr>
                                        <p:cTn id="83" dur="500" fill="hold"/>
                                        <p:tgtEl>
                                          <p:spTgt spid="18699">
                                            <p:txEl>
                                              <p:pRg st="5" end="5"/>
                                            </p:txEl>
                                          </p:spTgt>
                                        </p:tgtEl>
                                        <p:attrNameLst>
                                          <p:attrName>ppt_h</p:attrName>
                                        </p:attrNameLst>
                                      </p:cBhvr>
                                      <p:tavLst>
                                        <p:tav tm="0">
                                          <p:val>
                                            <p:strVal val="#ppt_h"/>
                                          </p:val>
                                        </p:tav>
                                        <p:tav tm="100000">
                                          <p:val>
                                            <p:strVal val="#ppt_h"/>
                                          </p:val>
                                        </p:tav>
                                      </p:tavLst>
                                    </p:anim>
                                  </p:childTnLst>
                                </p:cTn>
                              </p:par>
                            </p:childTnLst>
                          </p:cTn>
                        </p:par>
                      </p:childTnLst>
                    </p:cTn>
                  </p:par>
                  <p:par>
                    <p:cTn id="84" fill="hold" nodeType="clickPar">
                      <p:stCondLst>
                        <p:cond delay="indefinite"/>
                      </p:stCondLst>
                      <p:childTnLst>
                        <p:par>
                          <p:cTn id="85" fill="hold" nodeType="withGroup">
                            <p:stCondLst>
                              <p:cond delay="0"/>
                            </p:stCondLst>
                            <p:childTnLst>
                              <p:par>
                                <p:cTn id="86" presetID="6" presetClass="emph" presetSubtype="0" autoRev="1" fill="hold" grpId="0" nodeType="clickEffect">
                                  <p:stCondLst>
                                    <p:cond delay="0"/>
                                  </p:stCondLst>
                                  <p:childTnLst>
                                    <p:animScale>
                                      <p:cBhvr>
                                        <p:cTn id="87" dur="2000" fill="hold"/>
                                        <p:tgtEl>
                                          <p:spTgt spid="68"/>
                                        </p:tgtEl>
                                      </p:cBhvr>
                                      <p:by x="150000" y="150000"/>
                                    </p:animScale>
                                  </p:childTnLst>
                                </p:cTn>
                              </p:par>
                              <p:par>
                                <p:cTn id="88" presetID="6" presetClass="emph" presetSubtype="0" autoRev="1" fill="hold" grpId="0" nodeType="withEffect">
                                  <p:stCondLst>
                                    <p:cond delay="0"/>
                                  </p:stCondLst>
                                  <p:childTnLst>
                                    <p:animScale>
                                      <p:cBhvr>
                                        <p:cTn id="89" dur="2000" fill="hold"/>
                                        <p:tgtEl>
                                          <p:spTgt spid="74"/>
                                        </p:tgtEl>
                                      </p:cBhvr>
                                      <p:by x="150000" y="150000"/>
                                    </p:animScale>
                                  </p:childTnLst>
                                </p:cTn>
                              </p:par>
                            </p:childTnLst>
                          </p:cTn>
                        </p:par>
                        <p:par>
                          <p:cTn id="90" fill="hold">
                            <p:stCondLst>
                              <p:cond delay="4000"/>
                            </p:stCondLst>
                            <p:childTnLst>
                              <p:par>
                                <p:cTn id="91" presetID="29" presetClass="entr" presetSubtype="0" fill="hold" nodeType="afterEffect">
                                  <p:stCondLst>
                                    <p:cond delay="0"/>
                                  </p:stCondLst>
                                  <p:childTnLst>
                                    <p:set>
                                      <p:cBhvr>
                                        <p:cTn id="92" dur="1" fill="hold">
                                          <p:stCondLst>
                                            <p:cond delay="0"/>
                                          </p:stCondLst>
                                        </p:cTn>
                                        <p:tgtEl>
                                          <p:spTgt spid="18699">
                                            <p:txEl>
                                              <p:pRg st="6" end="6"/>
                                            </p:txEl>
                                          </p:spTgt>
                                        </p:tgtEl>
                                        <p:attrNameLst>
                                          <p:attrName>style.visibility</p:attrName>
                                        </p:attrNameLst>
                                      </p:cBhvr>
                                      <p:to>
                                        <p:strVal val="visible"/>
                                      </p:to>
                                    </p:set>
                                    <p:anim calcmode="lin" valueType="num">
                                      <p:cBhvr>
                                        <p:cTn id="93" dur="1000" fill="hold"/>
                                        <p:tgtEl>
                                          <p:spTgt spid="18699">
                                            <p:txEl>
                                              <p:pRg st="6" end="6"/>
                                            </p:txEl>
                                          </p:spTgt>
                                        </p:tgtEl>
                                        <p:attrNameLst>
                                          <p:attrName>ppt_x</p:attrName>
                                        </p:attrNameLst>
                                      </p:cBhvr>
                                      <p:tavLst>
                                        <p:tav tm="0">
                                          <p:val>
                                            <p:strVal val="#ppt_x-.2"/>
                                          </p:val>
                                        </p:tav>
                                        <p:tav tm="100000">
                                          <p:val>
                                            <p:strVal val="#ppt_x"/>
                                          </p:val>
                                        </p:tav>
                                      </p:tavLst>
                                    </p:anim>
                                    <p:anim calcmode="lin" valueType="num">
                                      <p:cBhvr>
                                        <p:cTn id="94" dur="1000" fill="hold"/>
                                        <p:tgtEl>
                                          <p:spTgt spid="18699">
                                            <p:txEl>
                                              <p:pRg st="6" end="6"/>
                                            </p:txEl>
                                          </p:spTgt>
                                        </p:tgtEl>
                                        <p:attrNameLst>
                                          <p:attrName>ppt_y</p:attrName>
                                        </p:attrNameLst>
                                      </p:cBhvr>
                                      <p:tavLst>
                                        <p:tav tm="0">
                                          <p:val>
                                            <p:strVal val="#ppt_y"/>
                                          </p:val>
                                        </p:tav>
                                        <p:tav tm="100000">
                                          <p:val>
                                            <p:strVal val="#ppt_y"/>
                                          </p:val>
                                        </p:tav>
                                      </p:tavLst>
                                    </p:anim>
                                    <p:animEffect transition="in" filter="wipe(right)" prLst="gradientSize: 0.1">
                                      <p:cBhvr>
                                        <p:cTn id="95" dur="1000"/>
                                        <p:tgtEl>
                                          <p:spTgt spid="18699">
                                            <p:txEl>
                                              <p:pRg st="6" end="6"/>
                                            </p:txEl>
                                          </p:spTgt>
                                        </p:tgtEl>
                                      </p:cBhvr>
                                    </p:animEffect>
                                  </p:childTnLst>
                                </p:cTn>
                              </p:par>
                              <p:par>
                                <p:cTn id="96" presetID="54" presetClass="entr" presetSubtype="0" accel="100000" fill="hold" grpId="0" nodeType="withEffect">
                                  <p:stCondLst>
                                    <p:cond delay="0"/>
                                  </p:stCondLst>
                                  <p:childTnLst>
                                    <p:set>
                                      <p:cBhvr>
                                        <p:cTn id="97" dur="1" fill="hold">
                                          <p:stCondLst>
                                            <p:cond delay="0"/>
                                          </p:stCondLst>
                                        </p:cTn>
                                        <p:tgtEl>
                                          <p:spTgt spid="18707"/>
                                        </p:tgtEl>
                                        <p:attrNameLst>
                                          <p:attrName>style.visibility</p:attrName>
                                        </p:attrNameLst>
                                      </p:cBhvr>
                                      <p:to>
                                        <p:strVal val="visible"/>
                                      </p:to>
                                    </p:set>
                                    <p:anim calcmode="lin" valueType="num">
                                      <p:cBhvr>
                                        <p:cTn id="98" dur="500" fill="hold"/>
                                        <p:tgtEl>
                                          <p:spTgt spid="18707"/>
                                        </p:tgtEl>
                                        <p:attrNameLst>
                                          <p:attrName>ppt_w</p:attrName>
                                        </p:attrNameLst>
                                      </p:cBhvr>
                                      <p:tavLst>
                                        <p:tav tm="0">
                                          <p:val>
                                            <p:strVal val="#ppt_w*0.05"/>
                                          </p:val>
                                        </p:tav>
                                        <p:tav tm="100000">
                                          <p:val>
                                            <p:strVal val="#ppt_w"/>
                                          </p:val>
                                        </p:tav>
                                      </p:tavLst>
                                    </p:anim>
                                    <p:anim calcmode="lin" valueType="num">
                                      <p:cBhvr>
                                        <p:cTn id="99" dur="500" fill="hold"/>
                                        <p:tgtEl>
                                          <p:spTgt spid="18707"/>
                                        </p:tgtEl>
                                        <p:attrNameLst>
                                          <p:attrName>ppt_h</p:attrName>
                                        </p:attrNameLst>
                                      </p:cBhvr>
                                      <p:tavLst>
                                        <p:tav tm="0">
                                          <p:val>
                                            <p:strVal val="#ppt_h"/>
                                          </p:val>
                                        </p:tav>
                                        <p:tav tm="100000">
                                          <p:val>
                                            <p:strVal val="#ppt_h"/>
                                          </p:val>
                                        </p:tav>
                                      </p:tavLst>
                                    </p:anim>
                                    <p:anim calcmode="lin" valueType="num">
                                      <p:cBhvr>
                                        <p:cTn id="100" dur="500" fill="hold"/>
                                        <p:tgtEl>
                                          <p:spTgt spid="18707"/>
                                        </p:tgtEl>
                                        <p:attrNameLst>
                                          <p:attrName>ppt_x</p:attrName>
                                        </p:attrNameLst>
                                      </p:cBhvr>
                                      <p:tavLst>
                                        <p:tav tm="0">
                                          <p:val>
                                            <p:strVal val="#ppt_x-.2"/>
                                          </p:val>
                                        </p:tav>
                                        <p:tav tm="100000">
                                          <p:val>
                                            <p:strVal val="#ppt_x"/>
                                          </p:val>
                                        </p:tav>
                                      </p:tavLst>
                                    </p:anim>
                                    <p:anim calcmode="lin" valueType="num">
                                      <p:cBhvr>
                                        <p:cTn id="101" dur="500" fill="hold"/>
                                        <p:tgtEl>
                                          <p:spTgt spid="18707"/>
                                        </p:tgtEl>
                                        <p:attrNameLst>
                                          <p:attrName>ppt_y</p:attrName>
                                        </p:attrNameLst>
                                      </p:cBhvr>
                                      <p:tavLst>
                                        <p:tav tm="0">
                                          <p:val>
                                            <p:strVal val="#ppt_y"/>
                                          </p:val>
                                        </p:tav>
                                        <p:tav tm="100000">
                                          <p:val>
                                            <p:strVal val="#ppt_y"/>
                                          </p:val>
                                        </p:tav>
                                      </p:tavLst>
                                    </p:anim>
                                    <p:animEffect transition="in" filter="fade">
                                      <p:cBhvr>
                                        <p:cTn id="102" dur="500"/>
                                        <p:tgtEl>
                                          <p:spTgt spid="18707"/>
                                        </p:tgtEl>
                                      </p:cBhvr>
                                    </p:animEffec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29" presetClass="entr" presetSubtype="0" fill="hold" grpId="0" nodeType="clickEffect">
                                  <p:stCondLst>
                                    <p:cond delay="0"/>
                                  </p:stCondLst>
                                  <p:childTnLst>
                                    <p:set>
                                      <p:cBhvr>
                                        <p:cTn id="106" dur="1" fill="hold">
                                          <p:stCondLst>
                                            <p:cond delay="0"/>
                                          </p:stCondLst>
                                        </p:cTn>
                                        <p:tgtEl>
                                          <p:spTgt spid="18710"/>
                                        </p:tgtEl>
                                        <p:attrNameLst>
                                          <p:attrName>style.visibility</p:attrName>
                                        </p:attrNameLst>
                                      </p:cBhvr>
                                      <p:to>
                                        <p:strVal val="visible"/>
                                      </p:to>
                                    </p:set>
                                    <p:anim calcmode="lin" valueType="num">
                                      <p:cBhvr>
                                        <p:cTn id="107" dur="1000" fill="hold"/>
                                        <p:tgtEl>
                                          <p:spTgt spid="18710"/>
                                        </p:tgtEl>
                                        <p:attrNameLst>
                                          <p:attrName>ppt_x</p:attrName>
                                        </p:attrNameLst>
                                      </p:cBhvr>
                                      <p:tavLst>
                                        <p:tav tm="0">
                                          <p:val>
                                            <p:strVal val="#ppt_x-.2"/>
                                          </p:val>
                                        </p:tav>
                                        <p:tav tm="100000">
                                          <p:val>
                                            <p:strVal val="#ppt_x"/>
                                          </p:val>
                                        </p:tav>
                                      </p:tavLst>
                                    </p:anim>
                                    <p:anim calcmode="lin" valueType="num">
                                      <p:cBhvr>
                                        <p:cTn id="108" dur="1000" fill="hold"/>
                                        <p:tgtEl>
                                          <p:spTgt spid="18710"/>
                                        </p:tgtEl>
                                        <p:attrNameLst>
                                          <p:attrName>ppt_y</p:attrName>
                                        </p:attrNameLst>
                                      </p:cBhvr>
                                      <p:tavLst>
                                        <p:tav tm="0">
                                          <p:val>
                                            <p:strVal val="#ppt_y"/>
                                          </p:val>
                                        </p:tav>
                                        <p:tav tm="100000">
                                          <p:val>
                                            <p:strVal val="#ppt_y"/>
                                          </p:val>
                                        </p:tav>
                                      </p:tavLst>
                                    </p:anim>
                                    <p:animEffect transition="in" filter="wipe(right)" prLst="gradientSize: 0.1">
                                      <p:cBhvr>
                                        <p:cTn id="109" dur="1000"/>
                                        <p:tgtEl>
                                          <p:spTgt spid="18710"/>
                                        </p:tgtEl>
                                      </p:cBhvr>
                                    </p:animEffect>
                                  </p:childTnLst>
                                </p:cTn>
                              </p:par>
                            </p:childTnLst>
                          </p:cTn>
                        </p:par>
                      </p:childTnLst>
                    </p:cTn>
                  </p:par>
                  <p:par>
                    <p:cTn id="110" fill="hold" nodeType="clickPar">
                      <p:stCondLst>
                        <p:cond delay="indefinite"/>
                      </p:stCondLst>
                      <p:childTnLst>
                        <p:par>
                          <p:cTn id="111" fill="hold" nodeType="withGroup">
                            <p:stCondLst>
                              <p:cond delay="0"/>
                            </p:stCondLst>
                            <p:childTnLst>
                              <p:par>
                                <p:cTn id="112" presetID="34" presetClass="emph" presetSubtype="0" fill="hold" grpId="0" nodeType="clickEffect">
                                  <p:stCondLst>
                                    <p:cond delay="0"/>
                                  </p:stCondLst>
                                  <p:iterate type="lt">
                                    <p:tmPct val="10000"/>
                                  </p:iterate>
                                  <p:childTnLst>
                                    <p:animMotion origin="layout" path="M 0.0 0.0 L 0.0 -0.07213" pathEditMode="relative" ptsTypes="">
                                      <p:cBhvr>
                                        <p:cTn id="113" dur="250" accel="50000" decel="50000" autoRev="1" fill="hold">
                                          <p:stCondLst>
                                            <p:cond delay="0"/>
                                          </p:stCondLst>
                                        </p:cTn>
                                        <p:tgtEl>
                                          <p:spTgt spid="71"/>
                                        </p:tgtEl>
                                        <p:attrNameLst>
                                          <p:attrName>ppt_x</p:attrName>
                                          <p:attrName>ppt_y</p:attrName>
                                        </p:attrNameLst>
                                      </p:cBhvr>
                                    </p:animMotion>
                                    <p:animRot by="1500000">
                                      <p:cBhvr>
                                        <p:cTn id="114" dur="125" fill="hold">
                                          <p:stCondLst>
                                            <p:cond delay="0"/>
                                          </p:stCondLst>
                                        </p:cTn>
                                        <p:tgtEl>
                                          <p:spTgt spid="71"/>
                                        </p:tgtEl>
                                        <p:attrNameLst>
                                          <p:attrName>r</p:attrName>
                                        </p:attrNameLst>
                                      </p:cBhvr>
                                    </p:animRot>
                                    <p:animRot by="-1500000">
                                      <p:cBhvr>
                                        <p:cTn id="115" dur="125" fill="hold">
                                          <p:stCondLst>
                                            <p:cond delay="125"/>
                                          </p:stCondLst>
                                        </p:cTn>
                                        <p:tgtEl>
                                          <p:spTgt spid="71"/>
                                        </p:tgtEl>
                                        <p:attrNameLst>
                                          <p:attrName>r</p:attrName>
                                        </p:attrNameLst>
                                      </p:cBhvr>
                                    </p:animRot>
                                    <p:animRot by="-1500000">
                                      <p:cBhvr>
                                        <p:cTn id="116" dur="125" fill="hold">
                                          <p:stCondLst>
                                            <p:cond delay="250"/>
                                          </p:stCondLst>
                                        </p:cTn>
                                        <p:tgtEl>
                                          <p:spTgt spid="71"/>
                                        </p:tgtEl>
                                        <p:attrNameLst>
                                          <p:attrName>r</p:attrName>
                                        </p:attrNameLst>
                                      </p:cBhvr>
                                    </p:animRot>
                                    <p:animRot by="1500000">
                                      <p:cBhvr>
                                        <p:cTn id="117" dur="125" fill="hold">
                                          <p:stCondLst>
                                            <p:cond delay="375"/>
                                          </p:stCondLst>
                                        </p:cTn>
                                        <p:tgtEl>
                                          <p:spTgt spid="71"/>
                                        </p:tgtEl>
                                        <p:attrNameLst>
                                          <p:attrName>r</p:attrName>
                                        </p:attrNameLst>
                                      </p:cBhvr>
                                    </p:animRot>
                                  </p:childTnLst>
                                </p:cTn>
                              </p:par>
                            </p:childTnLst>
                          </p:cTn>
                        </p:par>
                        <p:par>
                          <p:cTn id="118" fill="hold">
                            <p:stCondLst>
                              <p:cond delay="850"/>
                            </p:stCondLst>
                            <p:childTnLst>
                              <p:par>
                                <p:cTn id="119" presetID="17" presetClass="entr" presetSubtype="10" fill="hold" nodeType="afterEffect">
                                  <p:stCondLst>
                                    <p:cond delay="0"/>
                                  </p:stCondLst>
                                  <p:childTnLst>
                                    <p:set>
                                      <p:cBhvr>
                                        <p:cTn id="120" dur="1" fill="hold">
                                          <p:stCondLst>
                                            <p:cond delay="0"/>
                                          </p:stCondLst>
                                        </p:cTn>
                                        <p:tgtEl>
                                          <p:spTgt spid="18699">
                                            <p:txEl>
                                              <p:pRg st="8" end="8"/>
                                            </p:txEl>
                                          </p:spTgt>
                                        </p:tgtEl>
                                        <p:attrNameLst>
                                          <p:attrName>style.visibility</p:attrName>
                                        </p:attrNameLst>
                                      </p:cBhvr>
                                      <p:to>
                                        <p:strVal val="visible"/>
                                      </p:to>
                                    </p:set>
                                    <p:anim calcmode="lin" valueType="num">
                                      <p:cBhvr>
                                        <p:cTn id="121" dur="500" fill="hold"/>
                                        <p:tgtEl>
                                          <p:spTgt spid="18699">
                                            <p:txEl>
                                              <p:pRg st="8" end="8"/>
                                            </p:txEl>
                                          </p:spTgt>
                                        </p:tgtEl>
                                        <p:attrNameLst>
                                          <p:attrName>ppt_w</p:attrName>
                                        </p:attrNameLst>
                                      </p:cBhvr>
                                      <p:tavLst>
                                        <p:tav tm="0">
                                          <p:val>
                                            <p:fltVal val="0"/>
                                          </p:val>
                                        </p:tav>
                                        <p:tav tm="100000">
                                          <p:val>
                                            <p:strVal val="#ppt_w"/>
                                          </p:val>
                                        </p:tav>
                                      </p:tavLst>
                                    </p:anim>
                                    <p:anim calcmode="lin" valueType="num">
                                      <p:cBhvr>
                                        <p:cTn id="122" dur="500" fill="hold"/>
                                        <p:tgtEl>
                                          <p:spTgt spid="18699">
                                            <p:txEl>
                                              <p:pRg st="8" end="8"/>
                                            </p:txEl>
                                          </p:spTgt>
                                        </p:tgtEl>
                                        <p:attrNameLst>
                                          <p:attrName>ppt_h</p:attrName>
                                        </p:attrNameLst>
                                      </p:cBhvr>
                                      <p:tavLst>
                                        <p:tav tm="0">
                                          <p:val>
                                            <p:strVal val="#ppt_h"/>
                                          </p:val>
                                        </p:tav>
                                        <p:tav tm="100000">
                                          <p:val>
                                            <p:strVal val="#ppt_h"/>
                                          </p:val>
                                        </p:tav>
                                      </p:tavLst>
                                    </p:anim>
                                  </p:childTnLst>
                                </p:cTn>
                              </p:par>
                            </p:childTnLst>
                          </p:cTn>
                        </p:par>
                      </p:childTnLst>
                    </p:cTn>
                  </p:par>
                  <p:par>
                    <p:cTn id="123" fill="hold" nodeType="clickPar">
                      <p:stCondLst>
                        <p:cond delay="indefinite"/>
                      </p:stCondLst>
                      <p:childTnLst>
                        <p:par>
                          <p:cTn id="124" fill="hold" nodeType="withGroup">
                            <p:stCondLst>
                              <p:cond delay="0"/>
                            </p:stCondLst>
                            <p:childTnLst>
                              <p:par>
                                <p:cTn id="125" presetID="32" presetClass="emph" presetSubtype="0" fill="hold" grpId="0" nodeType="clickEffect">
                                  <p:stCondLst>
                                    <p:cond delay="0"/>
                                  </p:stCondLst>
                                  <p:childTnLst>
                                    <p:animClr clrSpc="rgb" dir="cw">
                                      <p:cBhvr override="childStyle">
                                        <p:cTn id="126" dur="100" fill="hold"/>
                                        <p:tgtEl>
                                          <p:spTgt spid="72"/>
                                        </p:tgtEl>
                                        <p:attrNameLst>
                                          <p:attrName>style.color</p:attrName>
                                        </p:attrNameLst>
                                      </p:cBhvr>
                                      <p:to>
                                        <a:schemeClr val="accent2"/>
                                      </p:to>
                                    </p:animClr>
                                    <p:animClr clrSpc="rgb" dir="cw">
                                      <p:cBhvr>
                                        <p:cTn id="127" dur="100" fill="hold"/>
                                        <p:tgtEl>
                                          <p:spTgt spid="72"/>
                                        </p:tgtEl>
                                        <p:attrNameLst>
                                          <p:attrName>fillcolor</p:attrName>
                                        </p:attrNameLst>
                                      </p:cBhvr>
                                      <p:to>
                                        <a:schemeClr val="accent2"/>
                                      </p:to>
                                    </p:animClr>
                                    <p:set>
                                      <p:cBhvr>
                                        <p:cTn id="128" dur="100" fill="hold"/>
                                        <p:tgtEl>
                                          <p:spTgt spid="72"/>
                                        </p:tgtEl>
                                        <p:attrNameLst>
                                          <p:attrName>fill.type</p:attrName>
                                        </p:attrNameLst>
                                      </p:cBhvr>
                                      <p:to>
                                        <p:strVal val="solid"/>
                                      </p:to>
                                    </p:set>
                                    <p:set>
                                      <p:cBhvr>
                                        <p:cTn id="129" dur="100" fill="hold"/>
                                        <p:tgtEl>
                                          <p:spTgt spid="72"/>
                                        </p:tgtEl>
                                        <p:attrNameLst>
                                          <p:attrName>fill.on</p:attrName>
                                        </p:attrNameLst>
                                      </p:cBhvr>
                                      <p:to>
                                        <p:strVal val="true"/>
                                      </p:to>
                                    </p:set>
                                    <p:animRot by="120000">
                                      <p:cBhvr>
                                        <p:cTn id="130" dur="100" fill="hold">
                                          <p:stCondLst>
                                            <p:cond delay="0"/>
                                          </p:stCondLst>
                                        </p:cTn>
                                        <p:tgtEl>
                                          <p:spTgt spid="72"/>
                                        </p:tgtEl>
                                        <p:attrNameLst>
                                          <p:attrName>r</p:attrName>
                                        </p:attrNameLst>
                                      </p:cBhvr>
                                    </p:animRot>
                                    <p:animRot by="-240000">
                                      <p:cBhvr>
                                        <p:cTn id="131" dur="200" fill="hold">
                                          <p:stCondLst>
                                            <p:cond delay="200"/>
                                          </p:stCondLst>
                                        </p:cTn>
                                        <p:tgtEl>
                                          <p:spTgt spid="72"/>
                                        </p:tgtEl>
                                        <p:attrNameLst>
                                          <p:attrName>r</p:attrName>
                                        </p:attrNameLst>
                                      </p:cBhvr>
                                    </p:animRot>
                                    <p:animRot by="240000">
                                      <p:cBhvr>
                                        <p:cTn id="132" dur="200" fill="hold">
                                          <p:stCondLst>
                                            <p:cond delay="400"/>
                                          </p:stCondLst>
                                        </p:cTn>
                                        <p:tgtEl>
                                          <p:spTgt spid="72"/>
                                        </p:tgtEl>
                                        <p:attrNameLst>
                                          <p:attrName>r</p:attrName>
                                        </p:attrNameLst>
                                      </p:cBhvr>
                                    </p:animRot>
                                    <p:animRot by="-240000">
                                      <p:cBhvr>
                                        <p:cTn id="133" dur="200" fill="hold">
                                          <p:stCondLst>
                                            <p:cond delay="600"/>
                                          </p:stCondLst>
                                        </p:cTn>
                                        <p:tgtEl>
                                          <p:spTgt spid="72"/>
                                        </p:tgtEl>
                                        <p:attrNameLst>
                                          <p:attrName>r</p:attrName>
                                        </p:attrNameLst>
                                      </p:cBhvr>
                                    </p:animRot>
                                    <p:animRot by="120000">
                                      <p:cBhvr>
                                        <p:cTn id="134" dur="200" fill="hold">
                                          <p:stCondLst>
                                            <p:cond delay="800"/>
                                          </p:stCondLst>
                                        </p:cTn>
                                        <p:tgtEl>
                                          <p:spTgt spid="72"/>
                                        </p:tgtEl>
                                        <p:attrNameLst>
                                          <p:attrName>r</p:attrName>
                                        </p:attrNameLst>
                                      </p:cBhvr>
                                    </p:animRot>
                                  </p:childTnLst>
                                </p:cTn>
                              </p:par>
                              <p:par>
                                <p:cTn id="135" presetID="32" presetClass="emph" presetSubtype="0" fill="hold" grpId="0" nodeType="withEffect">
                                  <p:stCondLst>
                                    <p:cond delay="0"/>
                                  </p:stCondLst>
                                  <p:childTnLst>
                                    <p:animClr clrSpc="rgb" dir="cw">
                                      <p:cBhvr override="childStyle">
                                        <p:cTn id="136" dur="100" fill="hold"/>
                                        <p:tgtEl>
                                          <p:spTgt spid="75"/>
                                        </p:tgtEl>
                                        <p:attrNameLst>
                                          <p:attrName>style.color</p:attrName>
                                        </p:attrNameLst>
                                      </p:cBhvr>
                                      <p:to>
                                        <a:schemeClr val="accent2"/>
                                      </p:to>
                                    </p:animClr>
                                    <p:animClr clrSpc="rgb" dir="cw">
                                      <p:cBhvr>
                                        <p:cTn id="137" dur="100" fill="hold"/>
                                        <p:tgtEl>
                                          <p:spTgt spid="75"/>
                                        </p:tgtEl>
                                        <p:attrNameLst>
                                          <p:attrName>fillcolor</p:attrName>
                                        </p:attrNameLst>
                                      </p:cBhvr>
                                      <p:to>
                                        <a:schemeClr val="accent2"/>
                                      </p:to>
                                    </p:animClr>
                                    <p:set>
                                      <p:cBhvr>
                                        <p:cTn id="138" dur="100" fill="hold"/>
                                        <p:tgtEl>
                                          <p:spTgt spid="75"/>
                                        </p:tgtEl>
                                        <p:attrNameLst>
                                          <p:attrName>fill.type</p:attrName>
                                        </p:attrNameLst>
                                      </p:cBhvr>
                                      <p:to>
                                        <p:strVal val="solid"/>
                                      </p:to>
                                    </p:set>
                                    <p:set>
                                      <p:cBhvr>
                                        <p:cTn id="139" dur="100" fill="hold"/>
                                        <p:tgtEl>
                                          <p:spTgt spid="75"/>
                                        </p:tgtEl>
                                        <p:attrNameLst>
                                          <p:attrName>fill.on</p:attrName>
                                        </p:attrNameLst>
                                      </p:cBhvr>
                                      <p:to>
                                        <p:strVal val="true"/>
                                      </p:to>
                                    </p:set>
                                    <p:animRot by="120000">
                                      <p:cBhvr>
                                        <p:cTn id="140" dur="100" fill="hold">
                                          <p:stCondLst>
                                            <p:cond delay="0"/>
                                          </p:stCondLst>
                                        </p:cTn>
                                        <p:tgtEl>
                                          <p:spTgt spid="75"/>
                                        </p:tgtEl>
                                        <p:attrNameLst>
                                          <p:attrName>r</p:attrName>
                                        </p:attrNameLst>
                                      </p:cBhvr>
                                    </p:animRot>
                                    <p:animRot by="-240000">
                                      <p:cBhvr>
                                        <p:cTn id="141" dur="200" fill="hold">
                                          <p:stCondLst>
                                            <p:cond delay="200"/>
                                          </p:stCondLst>
                                        </p:cTn>
                                        <p:tgtEl>
                                          <p:spTgt spid="75"/>
                                        </p:tgtEl>
                                        <p:attrNameLst>
                                          <p:attrName>r</p:attrName>
                                        </p:attrNameLst>
                                      </p:cBhvr>
                                    </p:animRot>
                                    <p:animRot by="240000">
                                      <p:cBhvr>
                                        <p:cTn id="142" dur="200" fill="hold">
                                          <p:stCondLst>
                                            <p:cond delay="400"/>
                                          </p:stCondLst>
                                        </p:cTn>
                                        <p:tgtEl>
                                          <p:spTgt spid="75"/>
                                        </p:tgtEl>
                                        <p:attrNameLst>
                                          <p:attrName>r</p:attrName>
                                        </p:attrNameLst>
                                      </p:cBhvr>
                                    </p:animRot>
                                    <p:animRot by="-240000">
                                      <p:cBhvr>
                                        <p:cTn id="143" dur="200" fill="hold">
                                          <p:stCondLst>
                                            <p:cond delay="600"/>
                                          </p:stCondLst>
                                        </p:cTn>
                                        <p:tgtEl>
                                          <p:spTgt spid="75"/>
                                        </p:tgtEl>
                                        <p:attrNameLst>
                                          <p:attrName>r</p:attrName>
                                        </p:attrNameLst>
                                      </p:cBhvr>
                                    </p:animRot>
                                    <p:animRot by="120000">
                                      <p:cBhvr>
                                        <p:cTn id="144" dur="200" fill="hold">
                                          <p:stCondLst>
                                            <p:cond delay="800"/>
                                          </p:stCondLst>
                                        </p:cTn>
                                        <p:tgtEl>
                                          <p:spTgt spid="75"/>
                                        </p:tgtEl>
                                        <p:attrNameLst>
                                          <p:attrName>r</p:attrName>
                                        </p:attrNameLst>
                                      </p:cBhvr>
                                    </p:animRot>
                                  </p:childTnLst>
                                </p:cTn>
                              </p:par>
                            </p:childTnLst>
                          </p:cTn>
                        </p:par>
                        <p:par>
                          <p:cTn id="145" fill="hold">
                            <p:stCondLst>
                              <p:cond delay="1000"/>
                            </p:stCondLst>
                            <p:childTnLst>
                              <p:par>
                                <p:cTn id="146" presetID="17" presetClass="entr" presetSubtype="10" fill="hold" nodeType="afterEffect">
                                  <p:stCondLst>
                                    <p:cond delay="0"/>
                                  </p:stCondLst>
                                  <p:childTnLst>
                                    <p:set>
                                      <p:cBhvr>
                                        <p:cTn id="147" dur="1" fill="hold">
                                          <p:stCondLst>
                                            <p:cond delay="0"/>
                                          </p:stCondLst>
                                        </p:cTn>
                                        <p:tgtEl>
                                          <p:spTgt spid="18699">
                                            <p:txEl>
                                              <p:pRg st="9" end="9"/>
                                            </p:txEl>
                                          </p:spTgt>
                                        </p:tgtEl>
                                        <p:attrNameLst>
                                          <p:attrName>style.visibility</p:attrName>
                                        </p:attrNameLst>
                                      </p:cBhvr>
                                      <p:to>
                                        <p:strVal val="visible"/>
                                      </p:to>
                                    </p:set>
                                    <p:anim calcmode="lin" valueType="num">
                                      <p:cBhvr>
                                        <p:cTn id="148" dur="500" fill="hold"/>
                                        <p:tgtEl>
                                          <p:spTgt spid="18699">
                                            <p:txEl>
                                              <p:pRg st="9" end="9"/>
                                            </p:txEl>
                                          </p:spTgt>
                                        </p:tgtEl>
                                        <p:attrNameLst>
                                          <p:attrName>ppt_w</p:attrName>
                                        </p:attrNameLst>
                                      </p:cBhvr>
                                      <p:tavLst>
                                        <p:tav tm="0">
                                          <p:val>
                                            <p:fltVal val="0"/>
                                          </p:val>
                                        </p:tav>
                                        <p:tav tm="100000">
                                          <p:val>
                                            <p:strVal val="#ppt_w"/>
                                          </p:val>
                                        </p:tav>
                                      </p:tavLst>
                                    </p:anim>
                                    <p:anim calcmode="lin" valueType="num">
                                      <p:cBhvr>
                                        <p:cTn id="149" dur="500" fill="hold"/>
                                        <p:tgtEl>
                                          <p:spTgt spid="18699">
                                            <p:txEl>
                                              <p:pRg st="9" end="9"/>
                                            </p:txEl>
                                          </p:spTgt>
                                        </p:tgtEl>
                                        <p:attrNameLst>
                                          <p:attrName>ppt_h</p:attrName>
                                        </p:attrNameLst>
                                      </p:cBhvr>
                                      <p:tavLst>
                                        <p:tav tm="0">
                                          <p:val>
                                            <p:strVal val="#ppt_h"/>
                                          </p:val>
                                        </p:tav>
                                        <p:tav tm="100000">
                                          <p:val>
                                            <p:strVal val="#ppt_h"/>
                                          </p:val>
                                        </p:tav>
                                      </p:tavLst>
                                    </p:anim>
                                  </p:childTnLst>
                                </p:cTn>
                              </p:par>
                              <p:par>
                                <p:cTn id="150" presetID="54" presetClass="entr" presetSubtype="0" accel="100000" fill="hold" grpId="0" nodeType="withEffect">
                                  <p:stCondLst>
                                    <p:cond delay="0"/>
                                  </p:stCondLst>
                                  <p:childTnLst>
                                    <p:set>
                                      <p:cBhvr>
                                        <p:cTn id="151" dur="1" fill="hold">
                                          <p:stCondLst>
                                            <p:cond delay="0"/>
                                          </p:stCondLst>
                                        </p:cTn>
                                        <p:tgtEl>
                                          <p:spTgt spid="18708"/>
                                        </p:tgtEl>
                                        <p:attrNameLst>
                                          <p:attrName>style.visibility</p:attrName>
                                        </p:attrNameLst>
                                      </p:cBhvr>
                                      <p:to>
                                        <p:strVal val="visible"/>
                                      </p:to>
                                    </p:set>
                                    <p:anim calcmode="lin" valueType="num">
                                      <p:cBhvr>
                                        <p:cTn id="152" dur="500" fill="hold"/>
                                        <p:tgtEl>
                                          <p:spTgt spid="18708"/>
                                        </p:tgtEl>
                                        <p:attrNameLst>
                                          <p:attrName>ppt_w</p:attrName>
                                        </p:attrNameLst>
                                      </p:cBhvr>
                                      <p:tavLst>
                                        <p:tav tm="0">
                                          <p:val>
                                            <p:strVal val="#ppt_w*0.05"/>
                                          </p:val>
                                        </p:tav>
                                        <p:tav tm="100000">
                                          <p:val>
                                            <p:strVal val="#ppt_w"/>
                                          </p:val>
                                        </p:tav>
                                      </p:tavLst>
                                    </p:anim>
                                    <p:anim calcmode="lin" valueType="num">
                                      <p:cBhvr>
                                        <p:cTn id="153" dur="500" fill="hold"/>
                                        <p:tgtEl>
                                          <p:spTgt spid="18708"/>
                                        </p:tgtEl>
                                        <p:attrNameLst>
                                          <p:attrName>ppt_h</p:attrName>
                                        </p:attrNameLst>
                                      </p:cBhvr>
                                      <p:tavLst>
                                        <p:tav tm="0">
                                          <p:val>
                                            <p:strVal val="#ppt_h"/>
                                          </p:val>
                                        </p:tav>
                                        <p:tav tm="100000">
                                          <p:val>
                                            <p:strVal val="#ppt_h"/>
                                          </p:val>
                                        </p:tav>
                                      </p:tavLst>
                                    </p:anim>
                                    <p:anim calcmode="lin" valueType="num">
                                      <p:cBhvr>
                                        <p:cTn id="154" dur="500" fill="hold"/>
                                        <p:tgtEl>
                                          <p:spTgt spid="18708"/>
                                        </p:tgtEl>
                                        <p:attrNameLst>
                                          <p:attrName>ppt_x</p:attrName>
                                        </p:attrNameLst>
                                      </p:cBhvr>
                                      <p:tavLst>
                                        <p:tav tm="0">
                                          <p:val>
                                            <p:strVal val="#ppt_x-.2"/>
                                          </p:val>
                                        </p:tav>
                                        <p:tav tm="100000">
                                          <p:val>
                                            <p:strVal val="#ppt_x"/>
                                          </p:val>
                                        </p:tav>
                                      </p:tavLst>
                                    </p:anim>
                                    <p:anim calcmode="lin" valueType="num">
                                      <p:cBhvr>
                                        <p:cTn id="155" dur="500" fill="hold"/>
                                        <p:tgtEl>
                                          <p:spTgt spid="18708"/>
                                        </p:tgtEl>
                                        <p:attrNameLst>
                                          <p:attrName>ppt_y</p:attrName>
                                        </p:attrNameLst>
                                      </p:cBhvr>
                                      <p:tavLst>
                                        <p:tav tm="0">
                                          <p:val>
                                            <p:strVal val="#ppt_y"/>
                                          </p:val>
                                        </p:tav>
                                        <p:tav tm="100000">
                                          <p:val>
                                            <p:strVal val="#ppt_y"/>
                                          </p:val>
                                        </p:tav>
                                      </p:tavLst>
                                    </p:anim>
                                    <p:animEffect transition="in" filter="fade">
                                      <p:cBhvr>
                                        <p:cTn id="156" dur="500"/>
                                        <p:tgtEl>
                                          <p:spTgt spid="18708"/>
                                        </p:tgtEl>
                                      </p:cBhvr>
                                    </p:animEffect>
                                  </p:childTnLst>
                                </p:cTn>
                              </p:par>
                            </p:childTnLst>
                          </p:cTn>
                        </p:par>
                      </p:childTnLst>
                    </p:cTn>
                  </p:par>
                  <p:par>
                    <p:cTn id="157" fill="hold" nodeType="clickPar">
                      <p:stCondLst>
                        <p:cond delay="indefinite"/>
                      </p:stCondLst>
                      <p:childTnLst>
                        <p:par>
                          <p:cTn id="158" fill="hold" nodeType="withGroup">
                            <p:stCondLst>
                              <p:cond delay="0"/>
                            </p:stCondLst>
                            <p:childTnLst>
                              <p:par>
                                <p:cTn id="159" presetID="9" presetClass="entr" presetSubtype="0" fill="hold" grpId="0" nodeType="clickEffect">
                                  <p:stCondLst>
                                    <p:cond delay="0"/>
                                  </p:stCondLst>
                                  <p:childTnLst>
                                    <p:set>
                                      <p:cBhvr>
                                        <p:cTn id="160" dur="1" fill="hold">
                                          <p:stCondLst>
                                            <p:cond delay="0"/>
                                          </p:stCondLst>
                                        </p:cTn>
                                        <p:tgtEl>
                                          <p:spTgt spid="18711"/>
                                        </p:tgtEl>
                                        <p:attrNameLst>
                                          <p:attrName>style.visibility</p:attrName>
                                        </p:attrNameLst>
                                      </p:cBhvr>
                                      <p:to>
                                        <p:strVal val="visible"/>
                                      </p:to>
                                    </p:set>
                                    <p:animEffect transition="in" filter="dissolve">
                                      <p:cBhvr>
                                        <p:cTn id="161" dur="500"/>
                                        <p:tgtEl>
                                          <p:spTgt spid="18711"/>
                                        </p:tgtEl>
                                      </p:cBhvr>
                                    </p:animEffect>
                                  </p:childTnLst>
                                </p:cTn>
                              </p:par>
                            </p:childTnLst>
                          </p:cTn>
                        </p:par>
                      </p:childTnLst>
                    </p:cTn>
                  </p:par>
                  <p:par>
                    <p:cTn id="162" fill="hold">
                      <p:stCondLst>
                        <p:cond delay="indefinite"/>
                      </p:stCondLst>
                      <p:childTnLst>
                        <p:par>
                          <p:cTn id="163" fill="hold">
                            <p:stCondLst>
                              <p:cond delay="0"/>
                            </p:stCondLst>
                            <p:childTnLst>
                              <p:par>
                                <p:cTn id="164" presetID="8" presetClass="emph" presetSubtype="0" fill="hold" grpId="0" nodeType="clickEffect">
                                  <p:stCondLst>
                                    <p:cond delay="0"/>
                                  </p:stCondLst>
                                  <p:childTnLst>
                                    <p:animRot by="21600000">
                                      <p:cBhvr>
                                        <p:cTn id="165" dur="2000" fill="hold"/>
                                        <p:tgtEl>
                                          <p:spTgt spid="76"/>
                                        </p:tgtEl>
                                        <p:attrNameLst>
                                          <p:attrName>r</p:attrName>
                                        </p:attrNameLst>
                                      </p:cBhvr>
                                    </p:animRot>
                                  </p:childTnLst>
                                </p:cTn>
                              </p:par>
                            </p:childTnLst>
                          </p:cTn>
                        </p:par>
                        <p:par>
                          <p:cTn id="166" fill="hold" nodeType="withGroup">
                            <p:stCondLst>
                              <p:cond delay="2000"/>
                            </p:stCondLst>
                            <p:childTnLst>
                              <p:par>
                                <p:cTn id="167" presetID="47" presetClass="entr" presetSubtype="0" fill="hold" nodeType="afterEffect">
                                  <p:stCondLst>
                                    <p:cond delay="0"/>
                                  </p:stCondLst>
                                  <p:childTnLst>
                                    <p:set>
                                      <p:cBhvr>
                                        <p:cTn id="168" dur="1" fill="hold">
                                          <p:stCondLst>
                                            <p:cond delay="0"/>
                                          </p:stCondLst>
                                        </p:cTn>
                                        <p:tgtEl>
                                          <p:spTgt spid="18699">
                                            <p:txEl>
                                              <p:pRg st="11" end="11"/>
                                            </p:txEl>
                                          </p:spTgt>
                                        </p:tgtEl>
                                        <p:attrNameLst>
                                          <p:attrName>style.visibility</p:attrName>
                                        </p:attrNameLst>
                                      </p:cBhvr>
                                      <p:to>
                                        <p:strVal val="visible"/>
                                      </p:to>
                                    </p:set>
                                    <p:animEffect transition="in" filter="fade">
                                      <p:cBhvr>
                                        <p:cTn id="169" dur="1000"/>
                                        <p:tgtEl>
                                          <p:spTgt spid="18699">
                                            <p:txEl>
                                              <p:pRg st="11" end="11"/>
                                            </p:txEl>
                                          </p:spTgt>
                                        </p:tgtEl>
                                      </p:cBhvr>
                                    </p:animEffect>
                                    <p:anim calcmode="lin" valueType="num">
                                      <p:cBhvr>
                                        <p:cTn id="170" dur="1000" fill="hold"/>
                                        <p:tgtEl>
                                          <p:spTgt spid="18699">
                                            <p:txEl>
                                              <p:pRg st="11" end="11"/>
                                            </p:txEl>
                                          </p:spTgt>
                                        </p:tgtEl>
                                        <p:attrNameLst>
                                          <p:attrName>ppt_x</p:attrName>
                                        </p:attrNameLst>
                                      </p:cBhvr>
                                      <p:tavLst>
                                        <p:tav tm="0">
                                          <p:val>
                                            <p:strVal val="#ppt_x"/>
                                          </p:val>
                                        </p:tav>
                                        <p:tav tm="100000">
                                          <p:val>
                                            <p:strVal val="#ppt_x"/>
                                          </p:val>
                                        </p:tav>
                                      </p:tavLst>
                                    </p:anim>
                                    <p:anim calcmode="lin" valueType="num">
                                      <p:cBhvr>
                                        <p:cTn id="171" dur="1000" fill="hold"/>
                                        <p:tgtEl>
                                          <p:spTgt spid="18699">
                                            <p:txEl>
                                              <p:pRg st="11" end="11"/>
                                            </p:txEl>
                                          </p:spTgt>
                                        </p:tgtEl>
                                        <p:attrNameLst>
                                          <p:attrName>ppt_y</p:attrName>
                                        </p:attrNameLst>
                                      </p:cBhvr>
                                      <p:tavLst>
                                        <p:tav tm="0">
                                          <p:val>
                                            <p:strVal val="#ppt_y-.1"/>
                                          </p:val>
                                        </p:tav>
                                        <p:tav tm="100000">
                                          <p:val>
                                            <p:strVal val="#ppt_y"/>
                                          </p:val>
                                        </p:tav>
                                      </p:tavLst>
                                    </p:anim>
                                  </p:childTnLst>
                                </p:cTn>
                              </p:par>
                              <p:par>
                                <p:cTn id="172" presetID="29" presetClass="entr" presetSubtype="0" fill="hold" grpId="0" nodeType="withEffect">
                                  <p:stCondLst>
                                    <p:cond delay="0"/>
                                  </p:stCondLst>
                                  <p:childTnLst>
                                    <p:set>
                                      <p:cBhvr>
                                        <p:cTn id="173" dur="1" fill="hold">
                                          <p:stCondLst>
                                            <p:cond delay="0"/>
                                          </p:stCondLst>
                                        </p:cTn>
                                        <p:tgtEl>
                                          <p:spTgt spid="18709"/>
                                        </p:tgtEl>
                                        <p:attrNameLst>
                                          <p:attrName>style.visibility</p:attrName>
                                        </p:attrNameLst>
                                      </p:cBhvr>
                                      <p:to>
                                        <p:strVal val="visible"/>
                                      </p:to>
                                    </p:set>
                                    <p:anim calcmode="lin" valueType="num">
                                      <p:cBhvr>
                                        <p:cTn id="174" dur="1000" fill="hold"/>
                                        <p:tgtEl>
                                          <p:spTgt spid="18709"/>
                                        </p:tgtEl>
                                        <p:attrNameLst>
                                          <p:attrName>ppt_x</p:attrName>
                                        </p:attrNameLst>
                                      </p:cBhvr>
                                      <p:tavLst>
                                        <p:tav tm="0">
                                          <p:val>
                                            <p:strVal val="#ppt_x-.2"/>
                                          </p:val>
                                        </p:tav>
                                        <p:tav tm="100000">
                                          <p:val>
                                            <p:strVal val="#ppt_x"/>
                                          </p:val>
                                        </p:tav>
                                      </p:tavLst>
                                    </p:anim>
                                    <p:anim calcmode="lin" valueType="num">
                                      <p:cBhvr>
                                        <p:cTn id="175" dur="1000" fill="hold"/>
                                        <p:tgtEl>
                                          <p:spTgt spid="18709"/>
                                        </p:tgtEl>
                                        <p:attrNameLst>
                                          <p:attrName>ppt_y</p:attrName>
                                        </p:attrNameLst>
                                      </p:cBhvr>
                                      <p:tavLst>
                                        <p:tav tm="0">
                                          <p:val>
                                            <p:strVal val="#ppt_y"/>
                                          </p:val>
                                        </p:tav>
                                        <p:tav tm="100000">
                                          <p:val>
                                            <p:strVal val="#ppt_y"/>
                                          </p:val>
                                        </p:tav>
                                      </p:tavLst>
                                    </p:anim>
                                    <p:animEffect transition="in" filter="wipe(right)" prLst="gradientSize: 0.1">
                                      <p:cBhvr>
                                        <p:cTn id="176" dur="1000"/>
                                        <p:tgtEl>
                                          <p:spTgt spid="18709"/>
                                        </p:tgtEl>
                                      </p:cBhvr>
                                    </p:animEffect>
                                  </p:childTnLst>
                                </p:cTn>
                              </p:par>
                            </p:childTnLst>
                          </p:cTn>
                        </p:par>
                      </p:childTnLst>
                    </p:cTn>
                  </p:par>
                  <p:par>
                    <p:cTn id="177" fill="hold" nodeType="clickPar">
                      <p:stCondLst>
                        <p:cond delay="indefinite"/>
                      </p:stCondLst>
                      <p:childTnLst>
                        <p:par>
                          <p:cTn id="178" fill="hold" nodeType="withGroup">
                            <p:stCondLst>
                              <p:cond delay="0"/>
                            </p:stCondLst>
                            <p:childTnLst>
                              <p:par>
                                <p:cTn id="179" presetID="17" presetClass="entr" presetSubtype="10" fill="hold" grpId="0" nodeType="clickEffect">
                                  <p:stCondLst>
                                    <p:cond delay="0"/>
                                  </p:stCondLst>
                                  <p:childTnLst>
                                    <p:set>
                                      <p:cBhvr>
                                        <p:cTn id="180" dur="1" fill="hold">
                                          <p:stCondLst>
                                            <p:cond delay="0"/>
                                          </p:stCondLst>
                                        </p:cTn>
                                        <p:tgtEl>
                                          <p:spTgt spid="18713"/>
                                        </p:tgtEl>
                                        <p:attrNameLst>
                                          <p:attrName>style.visibility</p:attrName>
                                        </p:attrNameLst>
                                      </p:cBhvr>
                                      <p:to>
                                        <p:strVal val="visible"/>
                                      </p:to>
                                    </p:set>
                                    <p:anim calcmode="lin" valueType="num">
                                      <p:cBhvr>
                                        <p:cTn id="181" dur="500" fill="hold"/>
                                        <p:tgtEl>
                                          <p:spTgt spid="18713"/>
                                        </p:tgtEl>
                                        <p:attrNameLst>
                                          <p:attrName>ppt_w</p:attrName>
                                        </p:attrNameLst>
                                      </p:cBhvr>
                                      <p:tavLst>
                                        <p:tav tm="0">
                                          <p:val>
                                            <p:fltVal val="0"/>
                                          </p:val>
                                        </p:tav>
                                        <p:tav tm="100000">
                                          <p:val>
                                            <p:strVal val="#ppt_w"/>
                                          </p:val>
                                        </p:tav>
                                      </p:tavLst>
                                    </p:anim>
                                    <p:anim calcmode="lin" valueType="num">
                                      <p:cBhvr>
                                        <p:cTn id="182" dur="500" fill="hold"/>
                                        <p:tgtEl>
                                          <p:spTgt spid="1871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06" grpId="0" animBg="1"/>
      <p:bldP spid="18710" grpId="0" animBg="1"/>
      <p:bldP spid="18711" grpId="0" animBg="1"/>
      <p:bldP spid="18713" grpId="0" animBg="1"/>
      <p:bldP spid="18705" grpId="0" animBg="1"/>
      <p:bldP spid="18707" grpId="0" animBg="1"/>
      <p:bldP spid="18708" grpId="0" animBg="1"/>
      <p:bldP spid="18709"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16278" y="837127"/>
            <a:ext cx="6952714" cy="461665"/>
          </a:xfrm>
          <a:prstGeom prst="rect">
            <a:avLst/>
          </a:prstGeom>
        </p:spPr>
        <p:style>
          <a:lnRef idx="1">
            <a:schemeClr val="accent4"/>
          </a:lnRef>
          <a:fillRef idx="3">
            <a:schemeClr val="accent4"/>
          </a:fillRef>
          <a:effectRef idx="2">
            <a:schemeClr val="accent4"/>
          </a:effectRef>
          <a:fontRef idx="minor">
            <a:schemeClr val="lt1"/>
          </a:fontRef>
        </p:style>
        <p:txBody>
          <a:bodyPr wrap="square" rtlCol="0">
            <a:spAutoFit/>
          </a:bodyPr>
          <a:lstStyle/>
          <a:p>
            <a:pPr algn="ctr"/>
            <a:r>
              <a:rPr lang="en-US" sz="2400" b="1" dirty="0" err="1" smtClean="0">
                <a:solidFill>
                  <a:srgbClr val="FF0000"/>
                </a:solidFill>
              </a:rPr>
              <a:t>Điền</a:t>
            </a:r>
            <a:r>
              <a:rPr lang="en-US" sz="2400" b="1" dirty="0" smtClean="0">
                <a:solidFill>
                  <a:srgbClr val="FF0000"/>
                </a:solidFill>
              </a:rPr>
              <a:t> </a:t>
            </a:r>
            <a:r>
              <a:rPr lang="en-US" sz="2400" b="1" dirty="0" err="1" smtClean="0">
                <a:solidFill>
                  <a:srgbClr val="FF0000"/>
                </a:solidFill>
              </a:rPr>
              <a:t>nội</a:t>
            </a:r>
            <a:r>
              <a:rPr lang="en-US" sz="2400" b="1" dirty="0" smtClean="0">
                <a:solidFill>
                  <a:srgbClr val="FF0000"/>
                </a:solidFill>
              </a:rPr>
              <a:t> dung </a:t>
            </a:r>
            <a:r>
              <a:rPr lang="en-US" sz="2400" b="1" dirty="0" err="1" smtClean="0">
                <a:solidFill>
                  <a:srgbClr val="FF0000"/>
                </a:solidFill>
              </a:rPr>
              <a:t>thích</a:t>
            </a:r>
            <a:r>
              <a:rPr lang="en-US" sz="2400" b="1" dirty="0" smtClean="0">
                <a:solidFill>
                  <a:srgbClr val="FF0000"/>
                </a:solidFill>
              </a:rPr>
              <a:t> </a:t>
            </a:r>
            <a:r>
              <a:rPr lang="en-US" sz="2400" b="1" dirty="0" err="1" smtClean="0">
                <a:solidFill>
                  <a:srgbClr val="FF0000"/>
                </a:solidFill>
              </a:rPr>
              <a:t>hợp</a:t>
            </a:r>
            <a:r>
              <a:rPr lang="en-US" sz="2400" b="1" dirty="0" smtClean="0">
                <a:solidFill>
                  <a:srgbClr val="FF0000"/>
                </a:solidFill>
              </a:rPr>
              <a:t> </a:t>
            </a:r>
            <a:r>
              <a:rPr lang="en-US" sz="2400" b="1" dirty="0" err="1" smtClean="0">
                <a:solidFill>
                  <a:srgbClr val="FF0000"/>
                </a:solidFill>
              </a:rPr>
              <a:t>vào</a:t>
            </a:r>
            <a:r>
              <a:rPr lang="en-US" sz="2400" b="1" dirty="0" smtClean="0">
                <a:solidFill>
                  <a:srgbClr val="FF0000"/>
                </a:solidFill>
              </a:rPr>
              <a:t> </a:t>
            </a:r>
            <a:r>
              <a:rPr lang="en-US" sz="2400" b="1" dirty="0" err="1" smtClean="0">
                <a:solidFill>
                  <a:srgbClr val="FF0000"/>
                </a:solidFill>
              </a:rPr>
              <a:t>bảng</a:t>
            </a:r>
            <a:r>
              <a:rPr lang="en-US" sz="2400" b="1" dirty="0" smtClean="0">
                <a:solidFill>
                  <a:srgbClr val="FF0000"/>
                </a:solidFill>
              </a:rPr>
              <a:t> </a:t>
            </a:r>
            <a:r>
              <a:rPr lang="en-US" sz="2400" b="1" dirty="0" err="1" smtClean="0">
                <a:solidFill>
                  <a:srgbClr val="FF0000"/>
                </a:solidFill>
              </a:rPr>
              <a:t>sau</a:t>
            </a:r>
            <a:r>
              <a:rPr lang="en-US" sz="2400" b="1" dirty="0" smtClean="0">
                <a:solidFill>
                  <a:srgbClr val="FF0000"/>
                </a:solidFill>
              </a:rPr>
              <a:t>:</a:t>
            </a:r>
            <a:endParaRPr lang="en-US" sz="2400" b="1" dirty="0">
              <a:solidFill>
                <a:srgbClr val="FF0000"/>
              </a:solidFill>
            </a:endParaRPr>
          </a:p>
        </p:txBody>
      </p:sp>
      <p:graphicFrame>
        <p:nvGraphicFramePr>
          <p:cNvPr id="5" name="Table 4"/>
          <p:cNvGraphicFramePr>
            <a:graphicFrameLocks noGrp="1"/>
          </p:cNvGraphicFramePr>
          <p:nvPr>
            <p:extLst/>
          </p:nvPr>
        </p:nvGraphicFramePr>
        <p:xfrm>
          <a:off x="515153" y="1906070"/>
          <a:ext cx="8178086" cy="3764928"/>
        </p:xfrm>
        <a:graphic>
          <a:graphicData uri="http://schemas.openxmlformats.org/drawingml/2006/table">
            <a:tbl>
              <a:tblPr firstRow="1" bandRow="1">
                <a:tableStyleId>{5C22544A-7EE6-4342-B048-85BDC9FD1C3A}</a:tableStyleId>
              </a:tblPr>
              <a:tblGrid>
                <a:gridCol w="2009106"/>
                <a:gridCol w="1542245"/>
                <a:gridCol w="1542245"/>
                <a:gridCol w="1542245"/>
                <a:gridCol w="1542245"/>
              </a:tblGrid>
              <a:tr h="1189150">
                <a:tc>
                  <a:txBody>
                    <a:bodyPr/>
                    <a:lstStyle/>
                    <a:p>
                      <a:pPr algn="r"/>
                      <a:r>
                        <a:rPr lang="en-US" dirty="0" err="1" smtClean="0"/>
                        <a:t>Kiểu</a:t>
                      </a:r>
                      <a:r>
                        <a:rPr lang="en-US" baseline="0" dirty="0" smtClean="0"/>
                        <a:t> </a:t>
                      </a:r>
                      <a:r>
                        <a:rPr lang="en-US" baseline="0" dirty="0" err="1" smtClean="0"/>
                        <a:t>hình</a:t>
                      </a:r>
                      <a:r>
                        <a:rPr lang="en-US" baseline="0" dirty="0" smtClean="0"/>
                        <a:t> F2</a:t>
                      </a:r>
                    </a:p>
                    <a:p>
                      <a:endParaRPr lang="en-US" baseline="0" dirty="0" smtClean="0"/>
                    </a:p>
                    <a:p>
                      <a:endParaRPr lang="en-US" baseline="0" dirty="0" smtClean="0"/>
                    </a:p>
                    <a:p>
                      <a:r>
                        <a:rPr lang="en-US" baseline="0" dirty="0" err="1" smtClean="0"/>
                        <a:t>Tỉ</a:t>
                      </a:r>
                      <a:r>
                        <a:rPr lang="en-US" baseline="0" dirty="0" smtClean="0"/>
                        <a:t> </a:t>
                      </a:r>
                      <a:r>
                        <a:rPr lang="en-US" baseline="0" dirty="0" err="1" smtClean="0"/>
                        <a:t>lệ</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tcPr>
                </a:tc>
                <a:tc>
                  <a:txBody>
                    <a:bodyPr/>
                    <a:lstStyle/>
                    <a:p>
                      <a:pPr algn="ctr"/>
                      <a:r>
                        <a:rPr lang="en-US" dirty="0" err="1" smtClean="0"/>
                        <a:t>Hạt</a:t>
                      </a:r>
                      <a:r>
                        <a:rPr lang="en-US" baseline="0" dirty="0" smtClean="0"/>
                        <a:t> </a:t>
                      </a:r>
                      <a:r>
                        <a:rPr lang="en-US" baseline="0" dirty="0" err="1" smtClean="0"/>
                        <a:t>vàng</a:t>
                      </a:r>
                      <a:r>
                        <a:rPr lang="en-US" baseline="0" dirty="0" smtClean="0"/>
                        <a:t>, </a:t>
                      </a:r>
                      <a:r>
                        <a:rPr lang="en-US" baseline="0" dirty="0" err="1" smtClean="0"/>
                        <a:t>trơn</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err="1" smtClean="0"/>
                        <a:t>Hạt</a:t>
                      </a:r>
                      <a:r>
                        <a:rPr lang="en-US" baseline="0" dirty="0" smtClean="0"/>
                        <a:t> </a:t>
                      </a:r>
                      <a:r>
                        <a:rPr lang="en-US" baseline="0" dirty="0" err="1" smtClean="0"/>
                        <a:t>vàng</a:t>
                      </a:r>
                      <a:r>
                        <a:rPr lang="en-US" baseline="0" dirty="0" smtClean="0"/>
                        <a:t>, </a:t>
                      </a:r>
                      <a:r>
                        <a:rPr lang="en-US" baseline="0" dirty="0" err="1" smtClean="0"/>
                        <a:t>nhăn</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err="1" smtClean="0"/>
                        <a:t>Hạt</a:t>
                      </a:r>
                      <a:r>
                        <a:rPr lang="en-US" dirty="0" smtClean="0"/>
                        <a:t> </a:t>
                      </a:r>
                      <a:r>
                        <a:rPr lang="en-US" dirty="0" err="1" smtClean="0"/>
                        <a:t>xanh</a:t>
                      </a:r>
                      <a:r>
                        <a:rPr lang="en-US" dirty="0" smtClean="0"/>
                        <a:t>, </a:t>
                      </a:r>
                      <a:r>
                        <a:rPr lang="en-US" dirty="0" err="1" smtClean="0"/>
                        <a:t>trơn</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dirty="0" err="1" smtClean="0"/>
                        <a:t>Hạt</a:t>
                      </a:r>
                      <a:r>
                        <a:rPr lang="en-US" dirty="0" smtClean="0"/>
                        <a:t> </a:t>
                      </a:r>
                      <a:r>
                        <a:rPr lang="en-US" dirty="0" err="1" smtClean="0"/>
                        <a:t>xanh</a:t>
                      </a:r>
                      <a:r>
                        <a:rPr lang="en-US" dirty="0" smtClean="0"/>
                        <a:t>,</a:t>
                      </a:r>
                      <a:r>
                        <a:rPr lang="en-US" baseline="0" dirty="0" smtClean="0"/>
                        <a:t> </a:t>
                      </a:r>
                      <a:r>
                        <a:rPr lang="en-US" baseline="0" dirty="0" err="1" smtClean="0"/>
                        <a:t>nhăn</a:t>
                      </a: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386628">
                <a:tc>
                  <a:txBody>
                    <a:bodyPr/>
                    <a:lstStyle/>
                    <a:p>
                      <a:r>
                        <a:rPr lang="en-US" b="1" dirty="0" err="1" smtClean="0"/>
                        <a:t>Tỉ</a:t>
                      </a:r>
                      <a:r>
                        <a:rPr lang="en-US" b="1" dirty="0" smtClean="0"/>
                        <a:t> </a:t>
                      </a:r>
                      <a:r>
                        <a:rPr lang="en-US" b="1" dirty="0" err="1" smtClean="0"/>
                        <a:t>lệ</a:t>
                      </a:r>
                      <a:r>
                        <a:rPr lang="en-US" b="1" baseline="0" dirty="0" smtClean="0"/>
                        <a:t> </a:t>
                      </a:r>
                      <a:r>
                        <a:rPr lang="en-US" b="1" baseline="0" dirty="0" err="1" smtClean="0"/>
                        <a:t>của</a:t>
                      </a:r>
                      <a:r>
                        <a:rPr lang="en-US" b="1" baseline="0" dirty="0" smtClean="0"/>
                        <a:t> </a:t>
                      </a:r>
                      <a:r>
                        <a:rPr lang="en-US" b="1" baseline="0" dirty="0" err="1" smtClean="0"/>
                        <a:t>mỗi</a:t>
                      </a:r>
                      <a:r>
                        <a:rPr lang="en-US" b="1" baseline="0" dirty="0" smtClean="0"/>
                        <a:t> </a:t>
                      </a:r>
                      <a:r>
                        <a:rPr lang="en-US" b="1" baseline="0" dirty="0" err="1" smtClean="0"/>
                        <a:t>kiểu</a:t>
                      </a:r>
                      <a:r>
                        <a:rPr lang="en-US" b="1" baseline="0" dirty="0" smtClean="0"/>
                        <a:t> gen ở F2</a:t>
                      </a:r>
                      <a:endParaRPr lang="en-US"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189150">
                <a:tc>
                  <a:txBody>
                    <a:bodyPr/>
                    <a:lstStyle/>
                    <a:p>
                      <a:r>
                        <a:rPr lang="en-US" b="1" dirty="0" err="1" smtClean="0"/>
                        <a:t>Tỉ</a:t>
                      </a:r>
                      <a:r>
                        <a:rPr lang="en-US" b="1" baseline="0" dirty="0" smtClean="0"/>
                        <a:t> </a:t>
                      </a:r>
                      <a:r>
                        <a:rPr lang="en-US" b="1" baseline="0" dirty="0" err="1" smtClean="0"/>
                        <a:t>lệ</a:t>
                      </a:r>
                      <a:r>
                        <a:rPr lang="en-US" b="1" baseline="0" dirty="0" smtClean="0"/>
                        <a:t> </a:t>
                      </a:r>
                      <a:r>
                        <a:rPr lang="en-US" b="1" baseline="0" dirty="0" err="1" smtClean="0"/>
                        <a:t>của</a:t>
                      </a:r>
                      <a:r>
                        <a:rPr lang="en-US" b="1" baseline="0" dirty="0" smtClean="0"/>
                        <a:t> </a:t>
                      </a:r>
                      <a:r>
                        <a:rPr lang="en-US" b="1" baseline="0" dirty="0" err="1" smtClean="0"/>
                        <a:t>mỗi</a:t>
                      </a:r>
                      <a:r>
                        <a:rPr lang="en-US" b="1" baseline="0" dirty="0" smtClean="0"/>
                        <a:t> </a:t>
                      </a:r>
                      <a:r>
                        <a:rPr lang="en-US" b="1" baseline="0" dirty="0" err="1" smtClean="0"/>
                        <a:t>kiểu</a:t>
                      </a:r>
                      <a:r>
                        <a:rPr lang="en-US" b="1" baseline="0" dirty="0" smtClean="0"/>
                        <a:t> </a:t>
                      </a:r>
                      <a:r>
                        <a:rPr lang="en-US" b="1" baseline="0" dirty="0" err="1" smtClean="0"/>
                        <a:t>hình</a:t>
                      </a:r>
                      <a:r>
                        <a:rPr lang="en-US" b="1" baseline="0" dirty="0" smtClean="0"/>
                        <a:t> ở F2</a:t>
                      </a:r>
                      <a:endParaRPr lang="en-US"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6" name="TextBox 5"/>
          <p:cNvSpPr txBox="1"/>
          <p:nvPr/>
        </p:nvSpPr>
        <p:spPr>
          <a:xfrm>
            <a:off x="2807595" y="3065173"/>
            <a:ext cx="971741" cy="1323439"/>
          </a:xfrm>
          <a:prstGeom prst="rect">
            <a:avLst/>
          </a:prstGeom>
          <a:noFill/>
        </p:spPr>
        <p:txBody>
          <a:bodyPr wrap="none" rtlCol="0">
            <a:spAutoFit/>
          </a:bodyPr>
          <a:lstStyle/>
          <a:p>
            <a:r>
              <a:rPr lang="en-US" sz="2000" b="1" dirty="0" smtClean="0">
                <a:solidFill>
                  <a:srgbClr val="3333CC"/>
                </a:solidFill>
              </a:rPr>
              <a:t>1 AABB</a:t>
            </a:r>
          </a:p>
          <a:p>
            <a:r>
              <a:rPr lang="en-US" sz="2000" b="1" dirty="0" smtClean="0">
                <a:solidFill>
                  <a:srgbClr val="3333CC"/>
                </a:solidFill>
              </a:rPr>
              <a:t>2 </a:t>
            </a:r>
            <a:r>
              <a:rPr lang="en-US" sz="2000" b="1" dirty="0" err="1" smtClean="0">
                <a:solidFill>
                  <a:srgbClr val="3333CC"/>
                </a:solidFill>
              </a:rPr>
              <a:t>AaBB</a:t>
            </a:r>
            <a:endParaRPr lang="en-US" sz="2000" b="1" dirty="0" smtClean="0">
              <a:solidFill>
                <a:srgbClr val="3333CC"/>
              </a:solidFill>
            </a:endParaRPr>
          </a:p>
          <a:p>
            <a:r>
              <a:rPr lang="en-US" sz="2000" b="1" dirty="0" smtClean="0">
                <a:solidFill>
                  <a:srgbClr val="3333CC"/>
                </a:solidFill>
              </a:rPr>
              <a:t>2 </a:t>
            </a:r>
            <a:r>
              <a:rPr lang="en-US" sz="2000" b="1" dirty="0" err="1" smtClean="0">
                <a:solidFill>
                  <a:srgbClr val="3333CC"/>
                </a:solidFill>
              </a:rPr>
              <a:t>AABb</a:t>
            </a:r>
            <a:endParaRPr lang="en-US" sz="2000" b="1" dirty="0" smtClean="0">
              <a:solidFill>
                <a:srgbClr val="3333CC"/>
              </a:solidFill>
            </a:endParaRPr>
          </a:p>
          <a:p>
            <a:r>
              <a:rPr lang="en-US" sz="2000" b="1" dirty="0" smtClean="0">
                <a:solidFill>
                  <a:srgbClr val="3333CC"/>
                </a:solidFill>
              </a:rPr>
              <a:t>4 </a:t>
            </a:r>
            <a:r>
              <a:rPr lang="en-US" sz="2000" b="1" dirty="0" err="1" smtClean="0">
                <a:solidFill>
                  <a:srgbClr val="3333CC"/>
                </a:solidFill>
              </a:rPr>
              <a:t>AaBb</a:t>
            </a:r>
            <a:endParaRPr lang="en-US" sz="2000" b="1" dirty="0">
              <a:solidFill>
                <a:srgbClr val="3333CC"/>
              </a:solidFill>
            </a:endParaRPr>
          </a:p>
        </p:txBody>
      </p:sp>
      <p:sp>
        <p:nvSpPr>
          <p:cNvPr id="7" name="TextBox 6"/>
          <p:cNvSpPr txBox="1"/>
          <p:nvPr/>
        </p:nvSpPr>
        <p:spPr>
          <a:xfrm>
            <a:off x="4391697" y="3361386"/>
            <a:ext cx="958917" cy="707886"/>
          </a:xfrm>
          <a:prstGeom prst="rect">
            <a:avLst/>
          </a:prstGeom>
          <a:noFill/>
        </p:spPr>
        <p:txBody>
          <a:bodyPr wrap="none" rtlCol="0">
            <a:spAutoFit/>
          </a:bodyPr>
          <a:lstStyle/>
          <a:p>
            <a:r>
              <a:rPr lang="en-US" sz="2000" b="1" dirty="0" smtClean="0">
                <a:solidFill>
                  <a:srgbClr val="3333CC"/>
                </a:solidFill>
              </a:rPr>
              <a:t>1 </a:t>
            </a:r>
            <a:r>
              <a:rPr lang="en-US" sz="2000" b="1" dirty="0" err="1" smtClean="0">
                <a:solidFill>
                  <a:srgbClr val="3333CC"/>
                </a:solidFill>
              </a:rPr>
              <a:t>AAbb</a:t>
            </a:r>
            <a:endParaRPr lang="en-US" sz="2000" b="1" dirty="0" smtClean="0">
              <a:solidFill>
                <a:srgbClr val="3333CC"/>
              </a:solidFill>
            </a:endParaRPr>
          </a:p>
          <a:p>
            <a:r>
              <a:rPr lang="en-US" sz="2000" b="1" dirty="0" smtClean="0">
                <a:solidFill>
                  <a:srgbClr val="3333CC"/>
                </a:solidFill>
              </a:rPr>
              <a:t>2 </a:t>
            </a:r>
            <a:r>
              <a:rPr lang="en-US" sz="2000" b="1" dirty="0" err="1" smtClean="0">
                <a:solidFill>
                  <a:srgbClr val="3333CC"/>
                </a:solidFill>
              </a:rPr>
              <a:t>Aabb</a:t>
            </a:r>
            <a:endParaRPr lang="en-US" sz="2000" b="1" dirty="0" smtClean="0">
              <a:solidFill>
                <a:srgbClr val="3333CC"/>
              </a:solidFill>
            </a:endParaRPr>
          </a:p>
        </p:txBody>
      </p:sp>
      <p:sp>
        <p:nvSpPr>
          <p:cNvPr id="8" name="TextBox 7"/>
          <p:cNvSpPr txBox="1"/>
          <p:nvPr/>
        </p:nvSpPr>
        <p:spPr>
          <a:xfrm>
            <a:off x="5962919" y="3361386"/>
            <a:ext cx="914033" cy="707886"/>
          </a:xfrm>
          <a:prstGeom prst="rect">
            <a:avLst/>
          </a:prstGeom>
          <a:noFill/>
        </p:spPr>
        <p:txBody>
          <a:bodyPr wrap="none" rtlCol="0">
            <a:spAutoFit/>
          </a:bodyPr>
          <a:lstStyle/>
          <a:p>
            <a:r>
              <a:rPr lang="en-US" sz="2000" b="1" dirty="0" smtClean="0">
                <a:solidFill>
                  <a:srgbClr val="3333CC"/>
                </a:solidFill>
              </a:rPr>
              <a:t>1 </a:t>
            </a:r>
            <a:r>
              <a:rPr lang="en-US" sz="2000" b="1" dirty="0" err="1" smtClean="0">
                <a:solidFill>
                  <a:srgbClr val="3333CC"/>
                </a:solidFill>
              </a:rPr>
              <a:t>aaBB</a:t>
            </a:r>
            <a:endParaRPr lang="en-US" sz="2000" b="1" dirty="0" smtClean="0">
              <a:solidFill>
                <a:srgbClr val="3333CC"/>
              </a:solidFill>
            </a:endParaRPr>
          </a:p>
          <a:p>
            <a:r>
              <a:rPr lang="en-US" sz="2000" b="1" dirty="0" smtClean="0">
                <a:solidFill>
                  <a:srgbClr val="3333CC"/>
                </a:solidFill>
              </a:rPr>
              <a:t>2 </a:t>
            </a:r>
            <a:r>
              <a:rPr lang="en-US" sz="2000" b="1" dirty="0" err="1" smtClean="0">
                <a:solidFill>
                  <a:srgbClr val="3333CC"/>
                </a:solidFill>
              </a:rPr>
              <a:t>aaBb</a:t>
            </a:r>
            <a:endParaRPr lang="en-US" sz="2000" b="1" dirty="0" smtClean="0">
              <a:solidFill>
                <a:srgbClr val="3333CC"/>
              </a:solidFill>
            </a:endParaRPr>
          </a:p>
        </p:txBody>
      </p:sp>
      <p:sp>
        <p:nvSpPr>
          <p:cNvPr id="9" name="TextBox 8"/>
          <p:cNvSpPr txBox="1"/>
          <p:nvPr/>
        </p:nvSpPr>
        <p:spPr>
          <a:xfrm>
            <a:off x="7495505" y="3528811"/>
            <a:ext cx="901209" cy="400110"/>
          </a:xfrm>
          <a:prstGeom prst="rect">
            <a:avLst/>
          </a:prstGeom>
          <a:noFill/>
        </p:spPr>
        <p:txBody>
          <a:bodyPr wrap="none" rtlCol="0">
            <a:spAutoFit/>
          </a:bodyPr>
          <a:lstStyle/>
          <a:p>
            <a:r>
              <a:rPr lang="en-US" sz="2000" b="1" dirty="0" smtClean="0">
                <a:solidFill>
                  <a:srgbClr val="3333CC"/>
                </a:solidFill>
              </a:rPr>
              <a:t>1 </a:t>
            </a:r>
            <a:r>
              <a:rPr lang="en-US" sz="2000" b="1" dirty="0" err="1" smtClean="0">
                <a:solidFill>
                  <a:srgbClr val="3333CC"/>
                </a:solidFill>
              </a:rPr>
              <a:t>aabb</a:t>
            </a:r>
            <a:endParaRPr lang="en-US" sz="2000" b="1" dirty="0" smtClean="0">
              <a:solidFill>
                <a:srgbClr val="3333CC"/>
              </a:solidFill>
            </a:endParaRPr>
          </a:p>
        </p:txBody>
      </p:sp>
      <p:sp>
        <p:nvSpPr>
          <p:cNvPr id="10" name="TextBox 9"/>
          <p:cNvSpPr txBox="1"/>
          <p:nvPr/>
        </p:nvSpPr>
        <p:spPr>
          <a:xfrm>
            <a:off x="3155325" y="4765184"/>
            <a:ext cx="393056" cy="584775"/>
          </a:xfrm>
          <a:prstGeom prst="rect">
            <a:avLst/>
          </a:prstGeom>
          <a:noFill/>
        </p:spPr>
        <p:txBody>
          <a:bodyPr wrap="none" rtlCol="0">
            <a:spAutoFit/>
          </a:bodyPr>
          <a:lstStyle/>
          <a:p>
            <a:r>
              <a:rPr lang="en-US" sz="3200" b="1" dirty="0" smtClean="0">
                <a:solidFill>
                  <a:srgbClr val="3333CC"/>
                </a:solidFill>
              </a:rPr>
              <a:t>9</a:t>
            </a:r>
            <a:endParaRPr lang="en-US" sz="3200" b="1" dirty="0">
              <a:solidFill>
                <a:srgbClr val="3333CC"/>
              </a:solidFill>
            </a:endParaRPr>
          </a:p>
        </p:txBody>
      </p:sp>
      <p:sp>
        <p:nvSpPr>
          <p:cNvPr id="11" name="TextBox 10"/>
          <p:cNvSpPr txBox="1"/>
          <p:nvPr/>
        </p:nvSpPr>
        <p:spPr>
          <a:xfrm>
            <a:off x="4713669" y="4765184"/>
            <a:ext cx="393056" cy="584775"/>
          </a:xfrm>
          <a:prstGeom prst="rect">
            <a:avLst/>
          </a:prstGeom>
          <a:noFill/>
        </p:spPr>
        <p:txBody>
          <a:bodyPr wrap="none" rtlCol="0">
            <a:spAutoFit/>
          </a:bodyPr>
          <a:lstStyle/>
          <a:p>
            <a:r>
              <a:rPr lang="en-US" sz="3200" b="1" dirty="0" smtClean="0">
                <a:solidFill>
                  <a:srgbClr val="3333CC"/>
                </a:solidFill>
              </a:rPr>
              <a:t>3</a:t>
            </a:r>
            <a:endParaRPr lang="en-US" sz="3200" b="1" dirty="0">
              <a:solidFill>
                <a:srgbClr val="3333CC"/>
              </a:solidFill>
            </a:endParaRPr>
          </a:p>
        </p:txBody>
      </p:sp>
      <p:sp>
        <p:nvSpPr>
          <p:cNvPr id="12" name="TextBox 11"/>
          <p:cNvSpPr txBox="1"/>
          <p:nvPr/>
        </p:nvSpPr>
        <p:spPr>
          <a:xfrm>
            <a:off x="6259134" y="4765184"/>
            <a:ext cx="393056" cy="584775"/>
          </a:xfrm>
          <a:prstGeom prst="rect">
            <a:avLst/>
          </a:prstGeom>
          <a:noFill/>
        </p:spPr>
        <p:txBody>
          <a:bodyPr wrap="none" rtlCol="0">
            <a:spAutoFit/>
          </a:bodyPr>
          <a:lstStyle/>
          <a:p>
            <a:r>
              <a:rPr lang="en-US" sz="3200" b="1" dirty="0" smtClean="0">
                <a:solidFill>
                  <a:srgbClr val="3333CC"/>
                </a:solidFill>
              </a:rPr>
              <a:t>3</a:t>
            </a:r>
            <a:endParaRPr lang="en-US" sz="3200" b="1" dirty="0">
              <a:solidFill>
                <a:srgbClr val="3333CC"/>
              </a:solidFill>
            </a:endParaRPr>
          </a:p>
        </p:txBody>
      </p:sp>
      <p:sp>
        <p:nvSpPr>
          <p:cNvPr id="13" name="TextBox 12"/>
          <p:cNvSpPr txBox="1"/>
          <p:nvPr/>
        </p:nvSpPr>
        <p:spPr>
          <a:xfrm>
            <a:off x="7856114" y="4765184"/>
            <a:ext cx="393056" cy="584775"/>
          </a:xfrm>
          <a:prstGeom prst="rect">
            <a:avLst/>
          </a:prstGeom>
          <a:noFill/>
        </p:spPr>
        <p:txBody>
          <a:bodyPr wrap="none" rtlCol="0">
            <a:spAutoFit/>
          </a:bodyPr>
          <a:lstStyle/>
          <a:p>
            <a:r>
              <a:rPr lang="en-US" sz="3200" b="1" dirty="0" smtClean="0">
                <a:solidFill>
                  <a:srgbClr val="3333CC"/>
                </a:solidFill>
              </a:rPr>
              <a:t>1</a:t>
            </a:r>
            <a:endParaRPr lang="en-US" sz="3200" b="1" dirty="0">
              <a:solidFill>
                <a:srgbClr val="3333CC"/>
              </a:solidFill>
            </a:endParaRPr>
          </a:p>
        </p:txBody>
      </p:sp>
      <p:sp>
        <p:nvSpPr>
          <p:cNvPr id="14" name="Rectangle 13"/>
          <p:cNvSpPr/>
          <p:nvPr/>
        </p:nvSpPr>
        <p:spPr>
          <a:xfrm>
            <a:off x="40028" y="0"/>
            <a:ext cx="6589372" cy="714357"/>
          </a:xfrm>
          <a:prstGeom prst="rect">
            <a:avLst/>
          </a:prstGeom>
          <a:solidFill>
            <a:schemeClr val="accent1">
              <a:alpha val="42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800"/>
          </a:p>
        </p:txBody>
      </p:sp>
      <p:cxnSp>
        <p:nvCxnSpPr>
          <p:cNvPr id="15" name="Straight Connector 14"/>
          <p:cNvCxnSpPr/>
          <p:nvPr/>
        </p:nvCxnSpPr>
        <p:spPr>
          <a:xfrm>
            <a:off x="40028" y="571500"/>
            <a:ext cx="6589372" cy="0"/>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sp>
        <p:nvSpPr>
          <p:cNvPr id="16" name="Title 3"/>
          <p:cNvSpPr txBox="1">
            <a:spLocks/>
          </p:cNvSpPr>
          <p:nvPr/>
        </p:nvSpPr>
        <p:spPr>
          <a:xfrm>
            <a:off x="-1" y="29028"/>
            <a:ext cx="6879771" cy="609600"/>
          </a:xfrm>
          <a:prstGeom prst="rect">
            <a:avLst/>
          </a:prstGeom>
        </p:spPr>
        <p:txBody>
          <a:bodyPr/>
          <a:lstStyle>
            <a:lvl1pPr algn="l" rtl="0" eaLnBrk="1" latinLnBrk="0" hangingPunct="1">
              <a:spcBef>
                <a:spcPct val="0"/>
              </a:spcBef>
              <a:buNone/>
              <a:defRPr kumimoji="0" sz="3600" b="0" kern="1200">
                <a:ln>
                  <a:noFill/>
                </a:ln>
                <a:solidFill>
                  <a:srgbClr val="002060"/>
                </a:solidFill>
                <a:effectLst/>
                <a:latin typeface="+mj-lt"/>
                <a:ea typeface="+mj-ea"/>
                <a:cs typeface="+mj-cs"/>
              </a:defRPr>
            </a:lvl1pPr>
          </a:lstStyle>
          <a:p>
            <a:r>
              <a:rPr lang="en-US" sz="3200" b="1" smtClean="0"/>
              <a:t>Bài 5: Lai hai cặp tính trạng (tiếp theo)</a:t>
            </a:r>
            <a:endParaRPr lang="en-US" sz="3200" b="1"/>
          </a:p>
        </p:txBody>
      </p:sp>
    </p:spTree>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down)">
                                      <p:cBhvr>
                                        <p:cTn id="28" dur="500"/>
                                        <p:tgtEl>
                                          <p:spTgt spid="8"/>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down)">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wipe(down)">
                                      <p:cBhvr>
                                        <p:cTn id="36" dur="500"/>
                                        <p:tgtEl>
                                          <p:spTgt spid="9"/>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ipe(down)">
                                      <p:cBhvr>
                                        <p:cTn id="3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579" y="1635617"/>
            <a:ext cx="4003452" cy="461665"/>
          </a:xfrm>
          <a:prstGeom prst="rect">
            <a:avLst/>
          </a:prstGeom>
        </p:spPr>
        <p:style>
          <a:lnRef idx="1">
            <a:schemeClr val="accent4"/>
          </a:lnRef>
          <a:fillRef idx="3">
            <a:schemeClr val="accent4"/>
          </a:fillRef>
          <a:effectRef idx="2">
            <a:schemeClr val="accent4"/>
          </a:effectRef>
          <a:fontRef idx="minor">
            <a:schemeClr val="lt1"/>
          </a:fontRef>
        </p:style>
        <p:txBody>
          <a:bodyPr wrap="square" rtlCol="0">
            <a:spAutoFit/>
          </a:bodyPr>
          <a:lstStyle/>
          <a:p>
            <a:pPr algn="ctr"/>
            <a:r>
              <a:rPr lang="en-US" sz="2400" b="1" dirty="0" err="1" smtClean="0">
                <a:solidFill>
                  <a:srgbClr val="FF0000"/>
                </a:solidFill>
              </a:rPr>
              <a:t>Kiểu</a:t>
            </a:r>
            <a:r>
              <a:rPr lang="en-US" sz="2400" b="1" dirty="0" smtClean="0">
                <a:solidFill>
                  <a:srgbClr val="FF0000"/>
                </a:solidFill>
              </a:rPr>
              <a:t> </a:t>
            </a:r>
            <a:r>
              <a:rPr lang="en-US" sz="2400" b="1" dirty="0" err="1" smtClean="0">
                <a:solidFill>
                  <a:srgbClr val="FF0000"/>
                </a:solidFill>
              </a:rPr>
              <a:t>hình</a:t>
            </a:r>
            <a:r>
              <a:rPr lang="en-US" sz="2400" b="1" dirty="0" smtClean="0">
                <a:solidFill>
                  <a:srgbClr val="FF0000"/>
                </a:solidFill>
              </a:rPr>
              <a:t> F2 </a:t>
            </a:r>
            <a:r>
              <a:rPr lang="en-US" sz="2400" b="1" dirty="0" err="1" smtClean="0">
                <a:solidFill>
                  <a:srgbClr val="FF0000"/>
                </a:solidFill>
              </a:rPr>
              <a:t>phân</a:t>
            </a:r>
            <a:r>
              <a:rPr lang="en-US" sz="2400" b="1" dirty="0" smtClean="0">
                <a:solidFill>
                  <a:srgbClr val="FF0000"/>
                </a:solidFill>
              </a:rPr>
              <a:t> li:</a:t>
            </a:r>
            <a:endParaRPr lang="en-US" sz="2400" b="1" dirty="0">
              <a:solidFill>
                <a:srgbClr val="FF0000"/>
              </a:solidFill>
            </a:endParaRPr>
          </a:p>
        </p:txBody>
      </p:sp>
      <p:sp>
        <p:nvSpPr>
          <p:cNvPr id="2" name="TextBox 1"/>
          <p:cNvSpPr txBox="1"/>
          <p:nvPr/>
        </p:nvSpPr>
        <p:spPr>
          <a:xfrm>
            <a:off x="623665" y="2086376"/>
            <a:ext cx="8121088" cy="1695208"/>
          </a:xfrm>
          <a:prstGeom prst="rect">
            <a:avLst/>
          </a:prstGeom>
          <a:noFill/>
        </p:spPr>
        <p:txBody>
          <a:bodyPr wrap="square" rtlCol="0">
            <a:spAutoFit/>
          </a:bodyPr>
          <a:lstStyle/>
          <a:p>
            <a:pPr>
              <a:lnSpc>
                <a:spcPct val="200000"/>
              </a:lnSpc>
            </a:pPr>
            <a:r>
              <a:rPr lang="en-US" sz="2800" b="1" dirty="0" smtClean="0">
                <a:solidFill>
                  <a:srgbClr val="3333CC"/>
                </a:solidFill>
              </a:rPr>
              <a:t>9 </a:t>
            </a:r>
            <a:r>
              <a:rPr lang="en-US" sz="2800" b="1" dirty="0" err="1" smtClean="0">
                <a:solidFill>
                  <a:srgbClr val="3333CC"/>
                </a:solidFill>
              </a:rPr>
              <a:t>Vàng,Trơn</a:t>
            </a:r>
            <a:r>
              <a:rPr lang="en-US" sz="2800" b="1" dirty="0" smtClean="0">
                <a:solidFill>
                  <a:srgbClr val="3333CC"/>
                </a:solidFill>
              </a:rPr>
              <a:t>: 3 </a:t>
            </a:r>
            <a:r>
              <a:rPr lang="en-US" sz="2800" b="1" dirty="0" err="1" smtClean="0">
                <a:solidFill>
                  <a:srgbClr val="3333CC"/>
                </a:solidFill>
              </a:rPr>
              <a:t>Vàng,Nhăn</a:t>
            </a:r>
            <a:r>
              <a:rPr lang="en-US" sz="2800" b="1" dirty="0" smtClean="0">
                <a:solidFill>
                  <a:srgbClr val="3333CC"/>
                </a:solidFill>
              </a:rPr>
              <a:t>: 3 </a:t>
            </a:r>
            <a:r>
              <a:rPr lang="en-US" sz="2800" b="1" dirty="0" err="1" smtClean="0">
                <a:solidFill>
                  <a:srgbClr val="3333CC"/>
                </a:solidFill>
              </a:rPr>
              <a:t>Xanh,Trơn</a:t>
            </a:r>
            <a:r>
              <a:rPr lang="en-US" sz="2800" b="1" dirty="0" smtClean="0">
                <a:solidFill>
                  <a:srgbClr val="3333CC"/>
                </a:solidFill>
              </a:rPr>
              <a:t>: 1 </a:t>
            </a:r>
            <a:r>
              <a:rPr lang="en-US" sz="2800" b="1" dirty="0" err="1" smtClean="0">
                <a:solidFill>
                  <a:srgbClr val="3333CC"/>
                </a:solidFill>
              </a:rPr>
              <a:t>Xanh,Nhăn</a:t>
            </a:r>
            <a:r>
              <a:rPr lang="en-US" sz="2800" b="1" dirty="0" smtClean="0">
                <a:solidFill>
                  <a:srgbClr val="3333CC"/>
                </a:solidFill>
              </a:rPr>
              <a:t> = (3 </a:t>
            </a:r>
            <a:r>
              <a:rPr lang="en-US" sz="2800" b="1" dirty="0" err="1" smtClean="0">
                <a:solidFill>
                  <a:srgbClr val="3333CC"/>
                </a:solidFill>
              </a:rPr>
              <a:t>Vàng</a:t>
            </a:r>
            <a:r>
              <a:rPr lang="en-US" sz="2800" b="1" dirty="0" smtClean="0">
                <a:solidFill>
                  <a:srgbClr val="3333CC"/>
                </a:solidFill>
              </a:rPr>
              <a:t>: 1 </a:t>
            </a:r>
            <a:r>
              <a:rPr lang="en-US" sz="2800" b="1" dirty="0" err="1" smtClean="0">
                <a:solidFill>
                  <a:srgbClr val="3333CC"/>
                </a:solidFill>
              </a:rPr>
              <a:t>Xanh</a:t>
            </a:r>
            <a:r>
              <a:rPr lang="en-US" sz="2800" b="1" dirty="0" smtClean="0">
                <a:solidFill>
                  <a:srgbClr val="3333CC"/>
                </a:solidFill>
              </a:rPr>
              <a:t>)(3 </a:t>
            </a:r>
            <a:r>
              <a:rPr lang="en-US" sz="2800" b="1" dirty="0" err="1" smtClean="0">
                <a:solidFill>
                  <a:srgbClr val="3333CC"/>
                </a:solidFill>
              </a:rPr>
              <a:t>Trơn</a:t>
            </a:r>
            <a:r>
              <a:rPr lang="en-US" sz="2800" b="1" dirty="0" smtClean="0">
                <a:solidFill>
                  <a:srgbClr val="3333CC"/>
                </a:solidFill>
              </a:rPr>
              <a:t>: 1 </a:t>
            </a:r>
            <a:r>
              <a:rPr lang="en-US" sz="2800" b="1" dirty="0" err="1" smtClean="0">
                <a:solidFill>
                  <a:srgbClr val="3333CC"/>
                </a:solidFill>
              </a:rPr>
              <a:t>Nhăn</a:t>
            </a:r>
            <a:r>
              <a:rPr lang="en-US" sz="2800" b="1" dirty="0" smtClean="0">
                <a:solidFill>
                  <a:srgbClr val="3333CC"/>
                </a:solidFill>
              </a:rPr>
              <a:t>)</a:t>
            </a:r>
            <a:endParaRPr lang="en-US" sz="2800" b="1" dirty="0">
              <a:solidFill>
                <a:srgbClr val="3333CC"/>
              </a:solidFill>
            </a:endParaRPr>
          </a:p>
        </p:txBody>
      </p:sp>
      <p:sp>
        <p:nvSpPr>
          <p:cNvPr id="14" name="TextBox 13"/>
          <p:cNvSpPr txBox="1"/>
          <p:nvPr/>
        </p:nvSpPr>
        <p:spPr>
          <a:xfrm>
            <a:off x="233699" y="4237150"/>
            <a:ext cx="8420903" cy="461665"/>
          </a:xfrm>
          <a:prstGeom prst="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pPr algn="ctr"/>
            <a:r>
              <a:rPr lang="en-US" sz="2400" b="1" dirty="0" smtClean="0">
                <a:solidFill>
                  <a:srgbClr val="FF0000"/>
                </a:solidFill>
                <a:sym typeface="Wingdings"/>
              </a:rPr>
              <a:t> </a:t>
            </a:r>
            <a:r>
              <a:rPr lang="en-US" sz="2400" b="1" dirty="0" err="1" smtClean="0">
                <a:solidFill>
                  <a:srgbClr val="FF0000"/>
                </a:solidFill>
              </a:rPr>
              <a:t>Menđen</a:t>
            </a:r>
            <a:r>
              <a:rPr lang="en-US" sz="2400" b="1" dirty="0" smtClean="0">
                <a:solidFill>
                  <a:srgbClr val="FF0000"/>
                </a:solidFill>
              </a:rPr>
              <a:t> </a:t>
            </a:r>
            <a:r>
              <a:rPr lang="en-US" sz="2400" b="1" dirty="0" err="1" smtClean="0">
                <a:solidFill>
                  <a:srgbClr val="FF0000"/>
                </a:solidFill>
              </a:rPr>
              <a:t>đã</a:t>
            </a:r>
            <a:r>
              <a:rPr lang="en-US" sz="2400" b="1" dirty="0" smtClean="0">
                <a:solidFill>
                  <a:srgbClr val="FF0000"/>
                </a:solidFill>
              </a:rPr>
              <a:t> </a:t>
            </a:r>
            <a:r>
              <a:rPr lang="en-US" sz="2400" b="1" dirty="0" err="1" smtClean="0">
                <a:solidFill>
                  <a:srgbClr val="FF0000"/>
                </a:solidFill>
              </a:rPr>
              <a:t>tìm</a:t>
            </a:r>
            <a:r>
              <a:rPr lang="en-US" sz="2400" b="1" dirty="0" smtClean="0">
                <a:solidFill>
                  <a:srgbClr val="FF0000"/>
                </a:solidFill>
              </a:rPr>
              <a:t> </a:t>
            </a:r>
            <a:r>
              <a:rPr lang="en-US" sz="2400" b="1" dirty="0" err="1" smtClean="0">
                <a:solidFill>
                  <a:srgbClr val="FF0000"/>
                </a:solidFill>
              </a:rPr>
              <a:t>ra</a:t>
            </a:r>
            <a:r>
              <a:rPr lang="en-US" sz="2400" b="1" dirty="0" smtClean="0">
                <a:solidFill>
                  <a:srgbClr val="FF0000"/>
                </a:solidFill>
              </a:rPr>
              <a:t> </a:t>
            </a:r>
            <a:r>
              <a:rPr lang="en-US" sz="2400" b="1" dirty="0" err="1" smtClean="0">
                <a:solidFill>
                  <a:srgbClr val="FF0000"/>
                </a:solidFill>
              </a:rPr>
              <a:t>quy</a:t>
            </a:r>
            <a:r>
              <a:rPr lang="en-US" sz="2400" b="1" dirty="0" smtClean="0">
                <a:solidFill>
                  <a:srgbClr val="FF0000"/>
                </a:solidFill>
              </a:rPr>
              <a:t> </a:t>
            </a:r>
            <a:r>
              <a:rPr lang="en-US" sz="2400" b="1" dirty="0" err="1" smtClean="0">
                <a:solidFill>
                  <a:srgbClr val="FF0000"/>
                </a:solidFill>
              </a:rPr>
              <a:t>luật</a:t>
            </a:r>
            <a:r>
              <a:rPr lang="en-US" sz="2400" b="1" dirty="0" smtClean="0">
                <a:solidFill>
                  <a:srgbClr val="FF0000"/>
                </a:solidFill>
              </a:rPr>
              <a:t> di </a:t>
            </a:r>
            <a:r>
              <a:rPr lang="en-US" sz="2400" b="1" dirty="0" err="1" smtClean="0">
                <a:solidFill>
                  <a:srgbClr val="FF0000"/>
                </a:solidFill>
              </a:rPr>
              <a:t>truyền</a:t>
            </a:r>
            <a:r>
              <a:rPr lang="en-US" sz="2400" b="1" dirty="0" smtClean="0">
                <a:solidFill>
                  <a:srgbClr val="FF0000"/>
                </a:solidFill>
              </a:rPr>
              <a:t> </a:t>
            </a:r>
            <a:r>
              <a:rPr lang="en-US" sz="2400" b="1" dirty="0" err="1" smtClean="0">
                <a:solidFill>
                  <a:srgbClr val="FF0000"/>
                </a:solidFill>
              </a:rPr>
              <a:t>phân</a:t>
            </a:r>
            <a:r>
              <a:rPr lang="en-US" sz="2400" b="1" dirty="0" smtClean="0">
                <a:solidFill>
                  <a:srgbClr val="FF0000"/>
                </a:solidFill>
              </a:rPr>
              <a:t> li </a:t>
            </a:r>
            <a:r>
              <a:rPr lang="en-US" sz="2400" b="1" dirty="0" err="1" smtClean="0">
                <a:solidFill>
                  <a:srgbClr val="FF0000"/>
                </a:solidFill>
              </a:rPr>
              <a:t>độc</a:t>
            </a:r>
            <a:r>
              <a:rPr lang="en-US" sz="2400" b="1" dirty="0" smtClean="0">
                <a:solidFill>
                  <a:srgbClr val="FF0000"/>
                </a:solidFill>
              </a:rPr>
              <a:t> </a:t>
            </a:r>
            <a:r>
              <a:rPr lang="en-US" sz="2400" b="1" dirty="0" err="1" smtClean="0">
                <a:solidFill>
                  <a:srgbClr val="FF0000"/>
                </a:solidFill>
              </a:rPr>
              <a:t>lập</a:t>
            </a:r>
            <a:r>
              <a:rPr lang="en-US" sz="2400" b="1" dirty="0" smtClean="0">
                <a:solidFill>
                  <a:srgbClr val="FF0000"/>
                </a:solidFill>
              </a:rPr>
              <a:t>:</a:t>
            </a:r>
            <a:endParaRPr lang="en-US" sz="2400" b="1" dirty="0">
              <a:solidFill>
                <a:srgbClr val="FF0000"/>
              </a:solidFill>
            </a:endParaRPr>
          </a:p>
        </p:txBody>
      </p:sp>
      <p:sp>
        <p:nvSpPr>
          <p:cNvPr id="15" name="Rectangle 14"/>
          <p:cNvSpPr/>
          <p:nvPr/>
        </p:nvSpPr>
        <p:spPr>
          <a:xfrm>
            <a:off x="40028" y="0"/>
            <a:ext cx="6589372" cy="714357"/>
          </a:xfrm>
          <a:prstGeom prst="rect">
            <a:avLst/>
          </a:prstGeom>
          <a:solidFill>
            <a:schemeClr val="accent1">
              <a:alpha val="42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800"/>
          </a:p>
        </p:txBody>
      </p:sp>
      <p:cxnSp>
        <p:nvCxnSpPr>
          <p:cNvPr id="16" name="Straight Connector 15"/>
          <p:cNvCxnSpPr/>
          <p:nvPr/>
        </p:nvCxnSpPr>
        <p:spPr>
          <a:xfrm>
            <a:off x="40028" y="571500"/>
            <a:ext cx="6589372" cy="0"/>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sp>
        <p:nvSpPr>
          <p:cNvPr id="17" name="Title 3"/>
          <p:cNvSpPr txBox="1">
            <a:spLocks/>
          </p:cNvSpPr>
          <p:nvPr/>
        </p:nvSpPr>
        <p:spPr>
          <a:xfrm>
            <a:off x="-1" y="29028"/>
            <a:ext cx="6879771" cy="609600"/>
          </a:xfrm>
          <a:prstGeom prst="rect">
            <a:avLst/>
          </a:prstGeom>
        </p:spPr>
        <p:txBody>
          <a:bodyPr/>
          <a:lstStyle>
            <a:lvl1pPr algn="l" rtl="0" eaLnBrk="1" latinLnBrk="0" hangingPunct="1">
              <a:spcBef>
                <a:spcPct val="0"/>
              </a:spcBef>
              <a:buNone/>
              <a:defRPr kumimoji="0" sz="3600" b="0" kern="1200">
                <a:ln>
                  <a:noFill/>
                </a:ln>
                <a:solidFill>
                  <a:srgbClr val="002060"/>
                </a:solidFill>
                <a:effectLst/>
                <a:latin typeface="+mj-lt"/>
                <a:ea typeface="+mj-ea"/>
                <a:cs typeface="+mj-cs"/>
              </a:defRPr>
            </a:lvl1pPr>
          </a:lstStyle>
          <a:p>
            <a:r>
              <a:rPr lang="en-US" sz="3200" b="1" smtClean="0"/>
              <a:t>Bài 5: Lai hai cặp tính trạng (tiếp theo)</a:t>
            </a:r>
            <a:endParaRPr lang="en-US" sz="3200" b="1"/>
          </a:p>
        </p:txBody>
      </p:sp>
    </p:spTree>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667000" y="2636442"/>
            <a:ext cx="5998029" cy="2031325"/>
          </a:xfrm>
          <a:prstGeom prst="rect">
            <a:avLst/>
          </a:prstGeom>
        </p:spPr>
        <p:style>
          <a:lnRef idx="0">
            <a:scrgbClr r="0" g="0" b="0"/>
          </a:lnRef>
          <a:fillRef idx="1003">
            <a:schemeClr val="lt2"/>
          </a:fillRef>
          <a:effectRef idx="0">
            <a:scrgbClr r="0" g="0" b="0"/>
          </a:effectRef>
          <a:fontRef idx="major"/>
        </p:style>
        <p:txBody>
          <a:bodyPr wrap="square" rtlCol="0">
            <a:spAutoFit/>
          </a:bodyPr>
          <a:lstStyle/>
          <a:p>
            <a:pPr algn="just">
              <a:lnSpc>
                <a:spcPct val="150000"/>
              </a:lnSpc>
            </a:pPr>
            <a:r>
              <a:rPr lang="en-US" sz="2800" b="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sym typeface="Wingdings"/>
              </a:rPr>
              <a:t>Các cặp nhân tố di truyền đã phân li độc lập trong quá trình phát sinh giao tử.</a:t>
            </a:r>
            <a:endParaRPr lang="en-US" sz="2800" b="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6" name="TextBox 5"/>
          <p:cNvSpPr txBox="1"/>
          <p:nvPr/>
        </p:nvSpPr>
        <p:spPr>
          <a:xfrm>
            <a:off x="2594428" y="1533356"/>
            <a:ext cx="5344886" cy="646331"/>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pPr algn="just">
              <a:lnSpc>
                <a:spcPct val="150000"/>
              </a:lnSpc>
            </a:pPr>
            <a:r>
              <a:rPr lang="en-US" sz="2400" b="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sym typeface="Wingdings"/>
              </a:rPr>
              <a:t></a:t>
            </a:r>
            <a:r>
              <a:rPr lang="en-US" sz="2400" b="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sym typeface="Wingdings"/>
              </a:rPr>
              <a:t> </a:t>
            </a:r>
            <a:r>
              <a:rPr lang="en-US" sz="2400" b="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Nội dung quy luật phân li độc lập:</a:t>
            </a:r>
            <a:endParaRPr lang="en-US" sz="2400" b="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14" name="Rectangle 13"/>
          <p:cNvSpPr/>
          <p:nvPr/>
        </p:nvSpPr>
        <p:spPr>
          <a:xfrm>
            <a:off x="40028" y="0"/>
            <a:ext cx="6589372" cy="714357"/>
          </a:xfrm>
          <a:prstGeom prst="rect">
            <a:avLst/>
          </a:prstGeom>
          <a:solidFill>
            <a:schemeClr val="accent1">
              <a:alpha val="42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800"/>
          </a:p>
        </p:txBody>
      </p:sp>
      <p:cxnSp>
        <p:nvCxnSpPr>
          <p:cNvPr id="15" name="Straight Connector 14"/>
          <p:cNvCxnSpPr/>
          <p:nvPr/>
        </p:nvCxnSpPr>
        <p:spPr>
          <a:xfrm>
            <a:off x="40028" y="571500"/>
            <a:ext cx="6589372" cy="0"/>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sp>
        <p:nvSpPr>
          <p:cNvPr id="16" name="Rectangle 15"/>
          <p:cNvSpPr/>
          <p:nvPr/>
        </p:nvSpPr>
        <p:spPr>
          <a:xfrm>
            <a:off x="0" y="928443"/>
            <a:ext cx="2362184" cy="1192506"/>
          </a:xfrm>
          <a:prstGeom prst="rect">
            <a:avLst/>
          </a:prstGeom>
          <a:solidFill>
            <a:srgbClr val="FFFF00">
              <a:alpha val="30000"/>
            </a:srgbClr>
          </a:solidFill>
          <a:ln>
            <a:solidFill>
              <a:srgbClr val="FFFF0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balanced" dir="t">
              <a:rot lat="0" lon="0" rev="8700000"/>
            </a:lightRig>
          </a:scene3d>
          <a:sp3d>
            <a:bevelT w="190500" h="38100"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just">
              <a:lnSpc>
                <a:spcPct val="150000"/>
              </a:lnSpc>
              <a:defRPr sz="1400" b="1" kern="1200">
                <a:solidFill>
                  <a:srgbClr val="C00000"/>
                </a:solidFill>
                <a:latin typeface="Arial" pitchFamily="34" charset="0"/>
                <a:ea typeface="+mn-ea"/>
                <a:cs typeface="Arial" pitchFamily="34" charset="0"/>
              </a:defRPr>
            </a:pPr>
            <a:r>
              <a:rPr lang="en-US" smtClean="0"/>
              <a:t>III</a:t>
            </a:r>
            <a:r>
              <a:rPr lang="en-US"/>
              <a:t>. </a:t>
            </a:r>
            <a:r>
              <a:rPr lang="en-US" smtClean="0"/>
              <a:t>MENĐEN GIẢI THÍCH KẾT QUẢ THÍ NGHIỆM</a:t>
            </a:r>
            <a:endParaRPr lang="en-US"/>
          </a:p>
        </p:txBody>
      </p:sp>
      <p:sp>
        <p:nvSpPr>
          <p:cNvPr id="17" name="Rectangle 16"/>
          <p:cNvSpPr/>
          <p:nvPr/>
        </p:nvSpPr>
        <p:spPr>
          <a:xfrm>
            <a:off x="0" y="2147023"/>
            <a:ext cx="2362184" cy="1192506"/>
          </a:xfrm>
          <a:prstGeom prst="rect">
            <a:avLst/>
          </a:prstGeom>
          <a:solidFill>
            <a:schemeClr val="accent5">
              <a:lumMod val="75000"/>
              <a:alpha val="30000"/>
            </a:schemeClr>
          </a:solidFill>
          <a:ln>
            <a:solidFill>
              <a:srgbClr val="FFFF0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balanced" dir="t">
              <a:rot lat="0" lon="0" rev="8700000"/>
            </a:lightRig>
          </a:scene3d>
          <a:sp3d>
            <a:bevelT w="190500" h="38100"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just">
              <a:lnSpc>
                <a:spcPct val="150000"/>
              </a:lnSpc>
              <a:defRPr sz="1400" b="1" kern="1200">
                <a:solidFill>
                  <a:srgbClr val="000099"/>
                </a:solidFill>
                <a:latin typeface="Arial" pitchFamily="34" charset="0"/>
                <a:ea typeface="+mn-ea"/>
                <a:cs typeface="Arial" pitchFamily="34" charset="0"/>
              </a:defRPr>
            </a:pPr>
            <a:r>
              <a:rPr lang="en-US"/>
              <a:t>IV: Ý NGHĨA QUI LUẬT PHÂN LI ĐỘC LẬP</a:t>
            </a:r>
          </a:p>
        </p:txBody>
      </p:sp>
      <p:sp>
        <p:nvSpPr>
          <p:cNvPr id="18" name="Rectangle 17"/>
          <p:cNvSpPr/>
          <p:nvPr/>
        </p:nvSpPr>
        <p:spPr>
          <a:xfrm>
            <a:off x="0" y="3365603"/>
            <a:ext cx="2362184" cy="1192506"/>
          </a:xfrm>
          <a:prstGeom prst="rect">
            <a:avLst/>
          </a:prstGeom>
          <a:solidFill>
            <a:schemeClr val="accent5">
              <a:lumMod val="75000"/>
              <a:alpha val="30000"/>
            </a:schemeClr>
          </a:solidFill>
          <a:ln>
            <a:solidFill>
              <a:srgbClr val="FFFF0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balanced" dir="t">
              <a:rot lat="0" lon="0" rev="8700000"/>
            </a:lightRig>
          </a:scene3d>
          <a:sp3d>
            <a:bevelT w="190500" h="38100"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just">
              <a:lnSpc>
                <a:spcPct val="150000"/>
              </a:lnSpc>
            </a:pPr>
            <a:r>
              <a:rPr lang="en-US" sz="1400" b="1" smtClean="0">
                <a:solidFill>
                  <a:srgbClr val="000099"/>
                </a:solidFill>
                <a:latin typeface="Arial" pitchFamily="34" charset="0"/>
                <a:cs typeface="Arial" pitchFamily="34" charset="0"/>
              </a:rPr>
              <a:t>KIỂM TRA ĐÁNH GIÁ</a:t>
            </a:r>
            <a:endParaRPr lang="en-US" sz="1400" b="1">
              <a:solidFill>
                <a:srgbClr val="000099"/>
              </a:solidFill>
              <a:latin typeface="Arial" pitchFamily="34" charset="0"/>
              <a:cs typeface="Arial" pitchFamily="34" charset="0"/>
            </a:endParaRPr>
          </a:p>
        </p:txBody>
      </p:sp>
      <p:sp>
        <p:nvSpPr>
          <p:cNvPr id="19" name="Rectangle 18"/>
          <p:cNvSpPr/>
          <p:nvPr/>
        </p:nvSpPr>
        <p:spPr>
          <a:xfrm>
            <a:off x="0" y="4584182"/>
            <a:ext cx="2362184" cy="1192506"/>
          </a:xfrm>
          <a:prstGeom prst="rect">
            <a:avLst/>
          </a:prstGeom>
          <a:solidFill>
            <a:schemeClr val="accent5">
              <a:lumMod val="75000"/>
              <a:alpha val="30000"/>
            </a:schemeClr>
          </a:solidFill>
          <a:ln>
            <a:solidFill>
              <a:srgbClr val="FFFF0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balanced" dir="t">
              <a:rot lat="0" lon="0" rev="8700000"/>
            </a:lightRig>
          </a:scene3d>
          <a:sp3d>
            <a:bevelT w="190500" h="38100"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just">
              <a:lnSpc>
                <a:spcPct val="150000"/>
              </a:lnSpc>
            </a:pPr>
            <a:r>
              <a:rPr lang="en-US" sz="1400" b="1" smtClean="0">
                <a:solidFill>
                  <a:srgbClr val="000099"/>
                </a:solidFill>
                <a:latin typeface="Arial" pitchFamily="34" charset="0"/>
                <a:cs typeface="Arial" pitchFamily="34" charset="0"/>
              </a:rPr>
              <a:t>DẶN DÒ</a:t>
            </a:r>
            <a:endParaRPr lang="en-US" sz="1400" b="1">
              <a:solidFill>
                <a:srgbClr val="000099"/>
              </a:solidFill>
              <a:latin typeface="Arial" pitchFamily="34" charset="0"/>
              <a:cs typeface="Arial" pitchFamily="34" charset="0"/>
            </a:endParaRPr>
          </a:p>
        </p:txBody>
      </p:sp>
      <p:sp>
        <p:nvSpPr>
          <p:cNvPr id="20" name="Title 3"/>
          <p:cNvSpPr txBox="1">
            <a:spLocks/>
          </p:cNvSpPr>
          <p:nvPr/>
        </p:nvSpPr>
        <p:spPr>
          <a:xfrm>
            <a:off x="-1" y="29028"/>
            <a:ext cx="6879771" cy="609600"/>
          </a:xfrm>
          <a:prstGeom prst="rect">
            <a:avLst/>
          </a:prstGeom>
        </p:spPr>
        <p:txBody>
          <a:bodyPr/>
          <a:lstStyle>
            <a:lvl1pPr algn="l" rtl="0" eaLnBrk="1" latinLnBrk="0" hangingPunct="1">
              <a:spcBef>
                <a:spcPct val="0"/>
              </a:spcBef>
              <a:buNone/>
              <a:defRPr kumimoji="0" sz="3600" b="0" kern="1200">
                <a:ln>
                  <a:noFill/>
                </a:ln>
                <a:solidFill>
                  <a:srgbClr val="002060"/>
                </a:solidFill>
                <a:effectLst/>
                <a:latin typeface="+mj-lt"/>
                <a:ea typeface="+mj-ea"/>
                <a:cs typeface="+mj-cs"/>
              </a:defRPr>
            </a:lvl1pPr>
          </a:lstStyle>
          <a:p>
            <a:r>
              <a:rPr lang="en-US" sz="3200" b="1" smtClean="0"/>
              <a:t>Bài 5: Lai hai cặp tính trạng (tiếp theo)</a:t>
            </a:r>
            <a:endParaRPr lang="en-US" sz="3200" b="1"/>
          </a:p>
        </p:txBody>
      </p:sp>
      <p:sp>
        <p:nvSpPr>
          <p:cNvPr id="11" name="TextBox 19"/>
          <p:cNvSpPr txBox="1"/>
          <p:nvPr/>
        </p:nvSpPr>
        <p:spPr>
          <a:xfrm>
            <a:off x="2658950" y="802697"/>
            <a:ext cx="4965343" cy="40011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r>
              <a:rPr lang="en-US" sz="2000" dirty="0" smtClean="0">
                <a:ln>
                  <a:solidFill>
                    <a:srgbClr val="002060"/>
                  </a:solidFill>
                </a:ln>
                <a:solidFill>
                  <a:srgbClr val="002060"/>
                </a:solidFill>
                <a:latin typeface="Arial" pitchFamily="34" charset="0"/>
                <a:cs typeface="Arial" pitchFamily="34" charset="0"/>
              </a:rPr>
              <a:t>III. Men </a:t>
            </a:r>
            <a:r>
              <a:rPr lang="en-US" sz="2000" dirty="0" err="1" smtClean="0">
                <a:ln>
                  <a:solidFill>
                    <a:srgbClr val="002060"/>
                  </a:solidFill>
                </a:ln>
                <a:solidFill>
                  <a:srgbClr val="002060"/>
                </a:solidFill>
                <a:latin typeface="Arial" pitchFamily="34" charset="0"/>
                <a:cs typeface="Arial" pitchFamily="34" charset="0"/>
              </a:rPr>
              <a:t>đen</a:t>
            </a:r>
            <a:r>
              <a:rPr lang="en-US" sz="2000" dirty="0" smtClean="0">
                <a:ln>
                  <a:solidFill>
                    <a:srgbClr val="002060"/>
                  </a:solidFill>
                </a:ln>
                <a:solidFill>
                  <a:srgbClr val="002060"/>
                </a:solidFill>
                <a:latin typeface="Arial" pitchFamily="34" charset="0"/>
                <a:cs typeface="Arial" pitchFamily="34" charset="0"/>
              </a:rPr>
              <a:t> </a:t>
            </a:r>
            <a:r>
              <a:rPr lang="en-US" sz="2000" dirty="0" err="1" smtClean="0">
                <a:ln>
                  <a:solidFill>
                    <a:srgbClr val="002060"/>
                  </a:solidFill>
                </a:ln>
                <a:solidFill>
                  <a:srgbClr val="002060"/>
                </a:solidFill>
                <a:latin typeface="Arial" pitchFamily="34" charset="0"/>
                <a:cs typeface="Arial" pitchFamily="34" charset="0"/>
              </a:rPr>
              <a:t>giải</a:t>
            </a:r>
            <a:r>
              <a:rPr lang="en-US" sz="2000" dirty="0" smtClean="0">
                <a:ln>
                  <a:solidFill>
                    <a:srgbClr val="002060"/>
                  </a:solidFill>
                </a:ln>
                <a:solidFill>
                  <a:srgbClr val="002060"/>
                </a:solidFill>
                <a:latin typeface="Arial" pitchFamily="34" charset="0"/>
                <a:cs typeface="Arial" pitchFamily="34" charset="0"/>
              </a:rPr>
              <a:t> </a:t>
            </a:r>
            <a:r>
              <a:rPr lang="en-US" sz="2000" dirty="0" err="1" smtClean="0">
                <a:ln>
                  <a:solidFill>
                    <a:srgbClr val="002060"/>
                  </a:solidFill>
                </a:ln>
                <a:solidFill>
                  <a:srgbClr val="002060"/>
                </a:solidFill>
                <a:latin typeface="Arial" pitchFamily="34" charset="0"/>
                <a:cs typeface="Arial" pitchFamily="34" charset="0"/>
              </a:rPr>
              <a:t>thích</a:t>
            </a:r>
            <a:r>
              <a:rPr lang="en-US" sz="2000" dirty="0" smtClean="0">
                <a:ln>
                  <a:solidFill>
                    <a:srgbClr val="002060"/>
                  </a:solidFill>
                </a:ln>
                <a:solidFill>
                  <a:srgbClr val="002060"/>
                </a:solidFill>
                <a:latin typeface="Arial" pitchFamily="34" charset="0"/>
                <a:cs typeface="Arial" pitchFamily="34" charset="0"/>
              </a:rPr>
              <a:t> </a:t>
            </a:r>
            <a:r>
              <a:rPr lang="en-US" sz="2000" dirty="0" err="1" smtClean="0">
                <a:ln>
                  <a:solidFill>
                    <a:srgbClr val="002060"/>
                  </a:solidFill>
                </a:ln>
                <a:solidFill>
                  <a:srgbClr val="002060"/>
                </a:solidFill>
                <a:latin typeface="Arial" pitchFamily="34" charset="0"/>
                <a:cs typeface="Arial" pitchFamily="34" charset="0"/>
              </a:rPr>
              <a:t>kết</a:t>
            </a:r>
            <a:r>
              <a:rPr lang="en-US" sz="2000" dirty="0" smtClean="0">
                <a:ln>
                  <a:solidFill>
                    <a:srgbClr val="002060"/>
                  </a:solidFill>
                </a:ln>
                <a:solidFill>
                  <a:srgbClr val="002060"/>
                </a:solidFill>
                <a:latin typeface="Arial" pitchFamily="34" charset="0"/>
                <a:cs typeface="Arial" pitchFamily="34" charset="0"/>
              </a:rPr>
              <a:t> </a:t>
            </a:r>
            <a:r>
              <a:rPr lang="en-US" sz="2000" dirty="0" err="1" smtClean="0">
                <a:ln>
                  <a:solidFill>
                    <a:srgbClr val="002060"/>
                  </a:solidFill>
                </a:ln>
                <a:solidFill>
                  <a:srgbClr val="002060"/>
                </a:solidFill>
                <a:latin typeface="Arial" pitchFamily="34" charset="0"/>
                <a:cs typeface="Arial" pitchFamily="34" charset="0"/>
              </a:rPr>
              <a:t>quả</a:t>
            </a:r>
            <a:r>
              <a:rPr lang="en-US" sz="2000" dirty="0" smtClean="0">
                <a:ln>
                  <a:solidFill>
                    <a:srgbClr val="002060"/>
                  </a:solidFill>
                </a:ln>
                <a:solidFill>
                  <a:srgbClr val="002060"/>
                </a:solidFill>
                <a:latin typeface="Arial" pitchFamily="34" charset="0"/>
                <a:cs typeface="Arial" pitchFamily="34" charset="0"/>
              </a:rPr>
              <a:t> </a:t>
            </a:r>
            <a:r>
              <a:rPr lang="en-US" sz="2000" dirty="0" err="1" smtClean="0">
                <a:ln>
                  <a:solidFill>
                    <a:srgbClr val="002060"/>
                  </a:solidFill>
                </a:ln>
                <a:solidFill>
                  <a:srgbClr val="002060"/>
                </a:solidFill>
                <a:latin typeface="Arial" pitchFamily="34" charset="0"/>
                <a:cs typeface="Arial" pitchFamily="34" charset="0"/>
              </a:rPr>
              <a:t>thí</a:t>
            </a:r>
            <a:r>
              <a:rPr lang="en-US" sz="2000" dirty="0" smtClean="0">
                <a:ln>
                  <a:solidFill>
                    <a:srgbClr val="002060"/>
                  </a:solidFill>
                </a:ln>
                <a:solidFill>
                  <a:srgbClr val="002060"/>
                </a:solidFill>
                <a:latin typeface="Arial" pitchFamily="34" charset="0"/>
                <a:cs typeface="Arial" pitchFamily="34" charset="0"/>
              </a:rPr>
              <a:t> </a:t>
            </a:r>
            <a:r>
              <a:rPr lang="en-US" sz="2000" dirty="0" err="1" smtClean="0">
                <a:ln>
                  <a:solidFill>
                    <a:srgbClr val="002060"/>
                  </a:solidFill>
                </a:ln>
                <a:solidFill>
                  <a:srgbClr val="002060"/>
                </a:solidFill>
                <a:latin typeface="Arial" pitchFamily="34" charset="0"/>
                <a:cs typeface="Arial" pitchFamily="34" charset="0"/>
              </a:rPr>
              <a:t>nghiệm</a:t>
            </a:r>
            <a:r>
              <a:rPr lang="en-US" sz="2000" dirty="0" smtClean="0">
                <a:ln>
                  <a:solidFill>
                    <a:srgbClr val="002060"/>
                  </a:solidFill>
                </a:ln>
                <a:solidFill>
                  <a:srgbClr val="002060"/>
                </a:solidFill>
                <a:latin typeface="Arial" pitchFamily="34" charset="0"/>
                <a:cs typeface="Arial" pitchFamily="34" charset="0"/>
              </a:rPr>
              <a:t>:</a:t>
            </a:r>
            <a:endParaRPr lang="en-US" sz="2000" dirty="0">
              <a:ln>
                <a:solidFill>
                  <a:srgbClr val="002060"/>
                </a:solidFill>
              </a:ln>
              <a:solidFill>
                <a:srgbClr val="002060"/>
              </a:solidFill>
              <a:latin typeface="Arial" pitchFamily="34" charset="0"/>
              <a:cs typeface="Arial" pitchFamily="34" charset="0"/>
            </a:endParaRPr>
          </a:p>
        </p:txBody>
      </p:sp>
    </p:spTree>
    <p:extLst/>
  </p:cSld>
  <p:clrMapOvr>
    <a:masterClrMapping/>
  </p:clrMapOvr>
  <p:transition>
    <p:random/>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768600" y="3095171"/>
            <a:ext cx="5998029" cy="1964512"/>
          </a:xfrm>
          <a:prstGeom prst="rect">
            <a:avLst/>
          </a:prstGeom>
        </p:spPr>
        <p:style>
          <a:lnRef idx="0">
            <a:scrgbClr r="0" g="0" b="0"/>
          </a:lnRef>
          <a:fillRef idx="1003">
            <a:schemeClr val="lt2"/>
          </a:fillRef>
          <a:effectRef idx="0">
            <a:scrgbClr r="0" g="0" b="0"/>
          </a:effectRef>
          <a:fontRef idx="major"/>
        </p:style>
        <p:txBody>
          <a:bodyPr wrap="square" rtlCol="0">
            <a:spAutoFit/>
          </a:bodyPr>
          <a:lstStyle/>
          <a:p>
            <a:pPr algn="just">
              <a:lnSpc>
                <a:spcPct val="150000"/>
              </a:lnSpc>
            </a:pPr>
            <a:r>
              <a:rPr lang="en-US" sz="2800"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sym typeface="Wingdings"/>
              </a:rPr>
              <a:t>Vì</a:t>
            </a:r>
            <a:r>
              <a:rPr lang="en-US" sz="2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sym typeface="Wingdings"/>
              </a:rPr>
              <a:t> F2 </a:t>
            </a:r>
            <a:r>
              <a:rPr lang="en-US" sz="2800"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sym typeface="Wingdings"/>
              </a:rPr>
              <a:t>có</a:t>
            </a:r>
            <a:r>
              <a:rPr lang="en-US" sz="2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sym typeface="Wingdings"/>
              </a:rPr>
              <a:t> </a:t>
            </a:r>
            <a:r>
              <a:rPr lang="en-US" sz="2800"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sym typeface="Wingdings"/>
              </a:rPr>
              <a:t>sự</a:t>
            </a:r>
            <a:r>
              <a:rPr lang="en-US" sz="2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sym typeface="Wingdings"/>
              </a:rPr>
              <a:t> </a:t>
            </a:r>
            <a:r>
              <a:rPr lang="en-US" sz="2800"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sym typeface="Wingdings"/>
              </a:rPr>
              <a:t>tổ</a:t>
            </a:r>
            <a:r>
              <a:rPr lang="en-US" sz="2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sym typeface="Wingdings"/>
              </a:rPr>
              <a:t> </a:t>
            </a:r>
            <a:r>
              <a:rPr lang="en-US" sz="2800"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sym typeface="Wingdings"/>
              </a:rPr>
              <a:t>hợp</a:t>
            </a:r>
            <a:r>
              <a:rPr lang="en-US" sz="2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sym typeface="Wingdings"/>
              </a:rPr>
              <a:t> </a:t>
            </a:r>
            <a:r>
              <a:rPr lang="en-US" sz="2800"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sym typeface="Wingdings"/>
              </a:rPr>
              <a:t>lại</a:t>
            </a:r>
            <a:r>
              <a:rPr lang="en-US" sz="2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sym typeface="Wingdings"/>
              </a:rPr>
              <a:t> </a:t>
            </a:r>
            <a:r>
              <a:rPr lang="en-US" sz="2800"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sym typeface="Wingdings"/>
              </a:rPr>
              <a:t>các</a:t>
            </a:r>
            <a:r>
              <a:rPr lang="en-US" sz="2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sym typeface="Wingdings"/>
              </a:rPr>
              <a:t> </a:t>
            </a:r>
            <a:r>
              <a:rPr lang="en-US" sz="2800"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sym typeface="Wingdings"/>
              </a:rPr>
              <a:t>cặp</a:t>
            </a:r>
            <a:r>
              <a:rPr lang="en-US" sz="2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sym typeface="Wingdings"/>
              </a:rPr>
              <a:t> </a:t>
            </a:r>
            <a:r>
              <a:rPr lang="en-US" sz="2800"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sym typeface="Wingdings"/>
              </a:rPr>
              <a:t>nhân</a:t>
            </a:r>
            <a:r>
              <a:rPr lang="en-US" sz="2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sym typeface="Wingdings"/>
              </a:rPr>
              <a:t> </a:t>
            </a:r>
            <a:r>
              <a:rPr lang="en-US" sz="2800"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sym typeface="Wingdings"/>
              </a:rPr>
              <a:t>tố</a:t>
            </a:r>
            <a:r>
              <a:rPr lang="en-US" sz="2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sym typeface="Wingdings"/>
              </a:rPr>
              <a:t> di </a:t>
            </a:r>
            <a:r>
              <a:rPr lang="en-US" sz="2800"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sym typeface="Wingdings"/>
              </a:rPr>
              <a:t>truyền</a:t>
            </a:r>
            <a:r>
              <a:rPr lang="en-US" sz="2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sym typeface="Wingdings"/>
              </a:rPr>
              <a:t> (</a:t>
            </a:r>
            <a:r>
              <a:rPr lang="en-US" sz="2800"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sym typeface="Wingdings"/>
              </a:rPr>
              <a:t>cặp</a:t>
            </a:r>
            <a:r>
              <a:rPr lang="en-US" sz="2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sym typeface="Wingdings"/>
              </a:rPr>
              <a:t> gen </a:t>
            </a:r>
            <a:r>
              <a:rPr lang="en-US" sz="2800"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sym typeface="Wingdings"/>
              </a:rPr>
              <a:t>tương</a:t>
            </a:r>
            <a:r>
              <a:rPr lang="en-US" sz="2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sym typeface="Wingdings"/>
              </a:rPr>
              <a:t> </a:t>
            </a:r>
            <a:r>
              <a:rPr lang="en-US" sz="2800"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sym typeface="Wingdings"/>
              </a:rPr>
              <a:t>ứng</a:t>
            </a:r>
            <a:r>
              <a:rPr lang="en-US" sz="2800" b="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sym typeface="Wingdings"/>
              </a:rPr>
              <a:t>) -&gt;  </a:t>
            </a:r>
            <a:r>
              <a:rPr lang="en-US" sz="2800"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sym typeface="Wingdings"/>
              </a:rPr>
              <a:t>hình</a:t>
            </a:r>
            <a:r>
              <a:rPr lang="en-US" sz="2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sym typeface="Wingdings"/>
              </a:rPr>
              <a:t> </a:t>
            </a:r>
            <a:r>
              <a:rPr lang="en-US" sz="2800"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sym typeface="Wingdings"/>
              </a:rPr>
              <a:t>thành</a:t>
            </a:r>
            <a:r>
              <a:rPr lang="en-US" sz="2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sym typeface="Wingdings"/>
              </a:rPr>
              <a:t> </a:t>
            </a:r>
            <a:r>
              <a:rPr lang="en-US" sz="2800"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sym typeface="Wingdings"/>
              </a:rPr>
              <a:t>các</a:t>
            </a:r>
            <a:r>
              <a:rPr lang="en-US" sz="2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sym typeface="Wingdings"/>
              </a:rPr>
              <a:t> </a:t>
            </a:r>
            <a:r>
              <a:rPr lang="en-US" sz="2800"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sym typeface="Wingdings"/>
              </a:rPr>
              <a:t>kiểu</a:t>
            </a:r>
            <a:r>
              <a:rPr lang="en-US" sz="2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sym typeface="Wingdings"/>
              </a:rPr>
              <a:t> gen </a:t>
            </a:r>
            <a:r>
              <a:rPr lang="en-US" sz="2800"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sym typeface="Wingdings"/>
              </a:rPr>
              <a:t>khác</a:t>
            </a:r>
            <a:r>
              <a:rPr lang="en-US" sz="2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sym typeface="Wingdings"/>
              </a:rPr>
              <a:t> </a:t>
            </a:r>
            <a:r>
              <a:rPr lang="en-US" sz="2800"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sym typeface="Wingdings"/>
              </a:rPr>
              <a:t>bố</a:t>
            </a:r>
            <a:r>
              <a:rPr lang="en-US" sz="2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sym typeface="Wingdings"/>
              </a:rPr>
              <a:t> </a:t>
            </a:r>
            <a:r>
              <a:rPr lang="en-US" sz="2800"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sym typeface="Wingdings"/>
              </a:rPr>
              <a:t>mẹ</a:t>
            </a:r>
            <a:r>
              <a:rPr lang="en-US" sz="2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sym typeface="Wingdings"/>
              </a:rPr>
              <a:t>.</a:t>
            </a:r>
            <a:endParaRPr lang="en-US" sz="2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8" name="TextBox 7"/>
          <p:cNvSpPr txBox="1"/>
          <p:nvPr/>
        </p:nvSpPr>
        <p:spPr>
          <a:xfrm>
            <a:off x="2627085" y="1455048"/>
            <a:ext cx="6241143" cy="1200329"/>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nSpc>
                <a:spcPct val="150000"/>
              </a:lnSpc>
            </a:pPr>
            <a:r>
              <a:rPr lang="en-US" sz="2400" b="1">
                <a:solidFill>
                  <a:srgbClr val="FF0000"/>
                </a:solidFill>
                <a:sym typeface="Wingdings 3"/>
              </a:rPr>
              <a:t></a:t>
            </a:r>
            <a:r>
              <a:rPr lang="en-US" sz="2400" b="1" i="1" smtClean="0">
                <a:solidFill>
                  <a:srgbClr val="FF0000"/>
                </a:solidFill>
                <a:latin typeface="Times New Roman" pitchFamily="18" charset="0"/>
                <a:cs typeface="Times New Roman" pitchFamily="18" charset="0"/>
                <a:sym typeface="Wingdings 3"/>
              </a:rPr>
              <a:t> Tại sao các loài sinh sản hữu tính biến dị lại phong phú?</a:t>
            </a:r>
            <a:endParaRPr lang="en-US" sz="2400" b="1" i="1">
              <a:solidFill>
                <a:srgbClr val="FF0000"/>
              </a:solidFill>
              <a:latin typeface="Times New Roman" pitchFamily="18" charset="0"/>
              <a:cs typeface="Times New Roman" pitchFamily="18" charset="0"/>
            </a:endParaRPr>
          </a:p>
        </p:txBody>
      </p:sp>
      <p:sp>
        <p:nvSpPr>
          <p:cNvPr id="7" name="Rectangle 6"/>
          <p:cNvSpPr/>
          <p:nvPr/>
        </p:nvSpPr>
        <p:spPr>
          <a:xfrm>
            <a:off x="40028" y="0"/>
            <a:ext cx="6589372" cy="714357"/>
          </a:xfrm>
          <a:prstGeom prst="rect">
            <a:avLst/>
          </a:prstGeom>
          <a:solidFill>
            <a:schemeClr val="accent1">
              <a:alpha val="42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800"/>
          </a:p>
        </p:txBody>
      </p:sp>
      <p:cxnSp>
        <p:nvCxnSpPr>
          <p:cNvPr id="9" name="Straight Connector 8"/>
          <p:cNvCxnSpPr/>
          <p:nvPr/>
        </p:nvCxnSpPr>
        <p:spPr>
          <a:xfrm>
            <a:off x="40028" y="571500"/>
            <a:ext cx="6589372" cy="0"/>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sp>
        <p:nvSpPr>
          <p:cNvPr id="10" name="Rectangle 9"/>
          <p:cNvSpPr/>
          <p:nvPr/>
        </p:nvSpPr>
        <p:spPr>
          <a:xfrm>
            <a:off x="0" y="928443"/>
            <a:ext cx="2362184" cy="1192506"/>
          </a:xfrm>
          <a:prstGeom prst="rect">
            <a:avLst/>
          </a:prstGeom>
          <a:solidFill>
            <a:srgbClr val="FFFF00">
              <a:alpha val="30000"/>
            </a:srgbClr>
          </a:solidFill>
          <a:ln>
            <a:solidFill>
              <a:srgbClr val="FFFF0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balanced" dir="t">
              <a:rot lat="0" lon="0" rev="8700000"/>
            </a:lightRig>
          </a:scene3d>
          <a:sp3d>
            <a:bevelT w="190500" h="38100"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just">
              <a:lnSpc>
                <a:spcPct val="150000"/>
              </a:lnSpc>
              <a:defRPr sz="1400" b="1" kern="1200">
                <a:solidFill>
                  <a:srgbClr val="C00000"/>
                </a:solidFill>
                <a:latin typeface="Arial" pitchFamily="34" charset="0"/>
                <a:ea typeface="+mn-ea"/>
                <a:cs typeface="Arial" pitchFamily="34" charset="0"/>
              </a:defRPr>
            </a:pPr>
            <a:r>
              <a:rPr lang="en-US" smtClean="0"/>
              <a:t>III</a:t>
            </a:r>
            <a:r>
              <a:rPr lang="en-US"/>
              <a:t>. </a:t>
            </a:r>
            <a:r>
              <a:rPr lang="en-US" smtClean="0"/>
              <a:t>MENĐEN GIẢI THÍCH KẾT QUẢ THÍ NGHIỆM</a:t>
            </a:r>
            <a:endParaRPr lang="en-US"/>
          </a:p>
        </p:txBody>
      </p:sp>
      <p:sp>
        <p:nvSpPr>
          <p:cNvPr id="11" name="Rectangle 10"/>
          <p:cNvSpPr/>
          <p:nvPr/>
        </p:nvSpPr>
        <p:spPr>
          <a:xfrm>
            <a:off x="0" y="2147023"/>
            <a:ext cx="2362184" cy="1192506"/>
          </a:xfrm>
          <a:prstGeom prst="rect">
            <a:avLst/>
          </a:prstGeom>
          <a:solidFill>
            <a:schemeClr val="accent5">
              <a:lumMod val="75000"/>
              <a:alpha val="30000"/>
            </a:schemeClr>
          </a:solidFill>
          <a:ln>
            <a:solidFill>
              <a:srgbClr val="FFFF0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balanced" dir="t">
              <a:rot lat="0" lon="0" rev="8700000"/>
            </a:lightRig>
          </a:scene3d>
          <a:sp3d>
            <a:bevelT w="190500" h="38100"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just">
              <a:lnSpc>
                <a:spcPct val="150000"/>
              </a:lnSpc>
              <a:defRPr sz="1400" b="1" kern="1200">
                <a:solidFill>
                  <a:srgbClr val="000099"/>
                </a:solidFill>
                <a:latin typeface="Arial" pitchFamily="34" charset="0"/>
                <a:ea typeface="+mn-ea"/>
                <a:cs typeface="Arial" pitchFamily="34" charset="0"/>
              </a:defRPr>
            </a:pPr>
            <a:r>
              <a:rPr lang="en-US"/>
              <a:t>IV: Ý NGHĨA QUI LUẬT PHÂN LI ĐỘC LẬP</a:t>
            </a:r>
          </a:p>
        </p:txBody>
      </p:sp>
      <p:sp>
        <p:nvSpPr>
          <p:cNvPr id="12" name="Rectangle 11"/>
          <p:cNvSpPr/>
          <p:nvPr/>
        </p:nvSpPr>
        <p:spPr>
          <a:xfrm>
            <a:off x="0" y="3365603"/>
            <a:ext cx="2362184" cy="1192506"/>
          </a:xfrm>
          <a:prstGeom prst="rect">
            <a:avLst/>
          </a:prstGeom>
          <a:solidFill>
            <a:schemeClr val="accent5">
              <a:lumMod val="75000"/>
              <a:alpha val="30000"/>
            </a:schemeClr>
          </a:solidFill>
          <a:ln>
            <a:solidFill>
              <a:srgbClr val="FFFF0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balanced" dir="t">
              <a:rot lat="0" lon="0" rev="8700000"/>
            </a:lightRig>
          </a:scene3d>
          <a:sp3d>
            <a:bevelT w="190500" h="38100"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just">
              <a:lnSpc>
                <a:spcPct val="150000"/>
              </a:lnSpc>
            </a:pPr>
            <a:r>
              <a:rPr lang="en-US" sz="1400" b="1" smtClean="0">
                <a:solidFill>
                  <a:srgbClr val="000099"/>
                </a:solidFill>
                <a:latin typeface="Arial" pitchFamily="34" charset="0"/>
                <a:cs typeface="Arial" pitchFamily="34" charset="0"/>
              </a:rPr>
              <a:t>KIỂM TRA ĐÁNH GIÁ</a:t>
            </a:r>
            <a:endParaRPr lang="en-US" sz="1400" b="1">
              <a:solidFill>
                <a:srgbClr val="000099"/>
              </a:solidFill>
              <a:latin typeface="Arial" pitchFamily="34" charset="0"/>
              <a:cs typeface="Arial" pitchFamily="34" charset="0"/>
            </a:endParaRPr>
          </a:p>
        </p:txBody>
      </p:sp>
      <p:sp>
        <p:nvSpPr>
          <p:cNvPr id="13" name="Rectangle 12"/>
          <p:cNvSpPr/>
          <p:nvPr/>
        </p:nvSpPr>
        <p:spPr>
          <a:xfrm>
            <a:off x="0" y="4584182"/>
            <a:ext cx="2362184" cy="1192506"/>
          </a:xfrm>
          <a:prstGeom prst="rect">
            <a:avLst/>
          </a:prstGeom>
          <a:solidFill>
            <a:schemeClr val="accent5">
              <a:lumMod val="75000"/>
              <a:alpha val="30000"/>
            </a:schemeClr>
          </a:solidFill>
          <a:ln>
            <a:solidFill>
              <a:srgbClr val="FFFF0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balanced" dir="t">
              <a:rot lat="0" lon="0" rev="8700000"/>
            </a:lightRig>
          </a:scene3d>
          <a:sp3d>
            <a:bevelT w="190500" h="38100"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just">
              <a:lnSpc>
                <a:spcPct val="150000"/>
              </a:lnSpc>
            </a:pPr>
            <a:r>
              <a:rPr lang="en-US" sz="1400" b="1" smtClean="0">
                <a:solidFill>
                  <a:srgbClr val="000099"/>
                </a:solidFill>
                <a:latin typeface="Arial" pitchFamily="34" charset="0"/>
                <a:cs typeface="Arial" pitchFamily="34" charset="0"/>
              </a:rPr>
              <a:t>DẶN DÒ</a:t>
            </a:r>
            <a:endParaRPr lang="en-US" sz="1400" b="1">
              <a:solidFill>
                <a:srgbClr val="000099"/>
              </a:solidFill>
              <a:latin typeface="Arial" pitchFamily="34" charset="0"/>
              <a:cs typeface="Arial" pitchFamily="34" charset="0"/>
            </a:endParaRPr>
          </a:p>
        </p:txBody>
      </p:sp>
      <p:sp>
        <p:nvSpPr>
          <p:cNvPr id="14" name="Title 3"/>
          <p:cNvSpPr txBox="1">
            <a:spLocks/>
          </p:cNvSpPr>
          <p:nvPr/>
        </p:nvSpPr>
        <p:spPr>
          <a:xfrm>
            <a:off x="-1" y="29028"/>
            <a:ext cx="6879771" cy="609600"/>
          </a:xfrm>
          <a:prstGeom prst="rect">
            <a:avLst/>
          </a:prstGeom>
        </p:spPr>
        <p:txBody>
          <a:bodyPr/>
          <a:lstStyle>
            <a:lvl1pPr algn="l" rtl="0" eaLnBrk="1" latinLnBrk="0" hangingPunct="1">
              <a:spcBef>
                <a:spcPct val="0"/>
              </a:spcBef>
              <a:buNone/>
              <a:defRPr kumimoji="0" sz="3600" b="0" kern="1200">
                <a:ln>
                  <a:noFill/>
                </a:ln>
                <a:solidFill>
                  <a:srgbClr val="002060"/>
                </a:solidFill>
                <a:effectLst/>
                <a:latin typeface="+mj-lt"/>
                <a:ea typeface="+mj-ea"/>
                <a:cs typeface="+mj-cs"/>
              </a:defRPr>
            </a:lvl1pPr>
          </a:lstStyle>
          <a:p>
            <a:r>
              <a:rPr lang="en-US" sz="3200" b="1" smtClean="0"/>
              <a:t>Bài 5: Lai hai cặp tính trạng (tiếp theo)</a:t>
            </a:r>
            <a:endParaRPr lang="en-US" sz="3200" b="1"/>
          </a:p>
        </p:txBody>
      </p:sp>
      <p:sp>
        <p:nvSpPr>
          <p:cNvPr id="15" name="TextBox 19"/>
          <p:cNvSpPr txBox="1"/>
          <p:nvPr/>
        </p:nvSpPr>
        <p:spPr>
          <a:xfrm>
            <a:off x="2658950" y="867092"/>
            <a:ext cx="4965343" cy="40011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r>
              <a:rPr lang="en-US" sz="2000" dirty="0" smtClean="0">
                <a:ln>
                  <a:solidFill>
                    <a:srgbClr val="002060"/>
                  </a:solidFill>
                </a:ln>
                <a:solidFill>
                  <a:srgbClr val="002060"/>
                </a:solidFill>
                <a:latin typeface="Arial" pitchFamily="34" charset="0"/>
                <a:cs typeface="Arial" pitchFamily="34" charset="0"/>
              </a:rPr>
              <a:t>III. Men </a:t>
            </a:r>
            <a:r>
              <a:rPr lang="en-US" sz="2000" dirty="0" err="1" smtClean="0">
                <a:ln>
                  <a:solidFill>
                    <a:srgbClr val="002060"/>
                  </a:solidFill>
                </a:ln>
                <a:solidFill>
                  <a:srgbClr val="002060"/>
                </a:solidFill>
                <a:latin typeface="Arial" pitchFamily="34" charset="0"/>
                <a:cs typeface="Arial" pitchFamily="34" charset="0"/>
              </a:rPr>
              <a:t>đen</a:t>
            </a:r>
            <a:r>
              <a:rPr lang="en-US" sz="2000" dirty="0" smtClean="0">
                <a:ln>
                  <a:solidFill>
                    <a:srgbClr val="002060"/>
                  </a:solidFill>
                </a:ln>
                <a:solidFill>
                  <a:srgbClr val="002060"/>
                </a:solidFill>
                <a:latin typeface="Arial" pitchFamily="34" charset="0"/>
                <a:cs typeface="Arial" pitchFamily="34" charset="0"/>
              </a:rPr>
              <a:t> </a:t>
            </a:r>
            <a:r>
              <a:rPr lang="en-US" sz="2000" dirty="0" err="1" smtClean="0">
                <a:ln>
                  <a:solidFill>
                    <a:srgbClr val="002060"/>
                  </a:solidFill>
                </a:ln>
                <a:solidFill>
                  <a:srgbClr val="002060"/>
                </a:solidFill>
                <a:latin typeface="Arial" pitchFamily="34" charset="0"/>
                <a:cs typeface="Arial" pitchFamily="34" charset="0"/>
              </a:rPr>
              <a:t>giải</a:t>
            </a:r>
            <a:r>
              <a:rPr lang="en-US" sz="2000" dirty="0" smtClean="0">
                <a:ln>
                  <a:solidFill>
                    <a:srgbClr val="002060"/>
                  </a:solidFill>
                </a:ln>
                <a:solidFill>
                  <a:srgbClr val="002060"/>
                </a:solidFill>
                <a:latin typeface="Arial" pitchFamily="34" charset="0"/>
                <a:cs typeface="Arial" pitchFamily="34" charset="0"/>
              </a:rPr>
              <a:t> </a:t>
            </a:r>
            <a:r>
              <a:rPr lang="en-US" sz="2000" dirty="0" err="1" smtClean="0">
                <a:ln>
                  <a:solidFill>
                    <a:srgbClr val="002060"/>
                  </a:solidFill>
                </a:ln>
                <a:solidFill>
                  <a:srgbClr val="002060"/>
                </a:solidFill>
                <a:latin typeface="Arial" pitchFamily="34" charset="0"/>
                <a:cs typeface="Arial" pitchFamily="34" charset="0"/>
              </a:rPr>
              <a:t>thích</a:t>
            </a:r>
            <a:r>
              <a:rPr lang="en-US" sz="2000" dirty="0" smtClean="0">
                <a:ln>
                  <a:solidFill>
                    <a:srgbClr val="002060"/>
                  </a:solidFill>
                </a:ln>
                <a:solidFill>
                  <a:srgbClr val="002060"/>
                </a:solidFill>
                <a:latin typeface="Arial" pitchFamily="34" charset="0"/>
                <a:cs typeface="Arial" pitchFamily="34" charset="0"/>
              </a:rPr>
              <a:t> </a:t>
            </a:r>
            <a:r>
              <a:rPr lang="en-US" sz="2000" dirty="0" err="1" smtClean="0">
                <a:ln>
                  <a:solidFill>
                    <a:srgbClr val="002060"/>
                  </a:solidFill>
                </a:ln>
                <a:solidFill>
                  <a:srgbClr val="002060"/>
                </a:solidFill>
                <a:latin typeface="Arial" pitchFamily="34" charset="0"/>
                <a:cs typeface="Arial" pitchFamily="34" charset="0"/>
              </a:rPr>
              <a:t>kết</a:t>
            </a:r>
            <a:r>
              <a:rPr lang="en-US" sz="2000" dirty="0" smtClean="0">
                <a:ln>
                  <a:solidFill>
                    <a:srgbClr val="002060"/>
                  </a:solidFill>
                </a:ln>
                <a:solidFill>
                  <a:srgbClr val="002060"/>
                </a:solidFill>
                <a:latin typeface="Arial" pitchFamily="34" charset="0"/>
                <a:cs typeface="Arial" pitchFamily="34" charset="0"/>
              </a:rPr>
              <a:t> </a:t>
            </a:r>
            <a:r>
              <a:rPr lang="en-US" sz="2000" dirty="0" err="1" smtClean="0">
                <a:ln>
                  <a:solidFill>
                    <a:srgbClr val="002060"/>
                  </a:solidFill>
                </a:ln>
                <a:solidFill>
                  <a:srgbClr val="002060"/>
                </a:solidFill>
                <a:latin typeface="Arial" pitchFamily="34" charset="0"/>
                <a:cs typeface="Arial" pitchFamily="34" charset="0"/>
              </a:rPr>
              <a:t>quả</a:t>
            </a:r>
            <a:r>
              <a:rPr lang="en-US" sz="2000" dirty="0" smtClean="0">
                <a:ln>
                  <a:solidFill>
                    <a:srgbClr val="002060"/>
                  </a:solidFill>
                </a:ln>
                <a:solidFill>
                  <a:srgbClr val="002060"/>
                </a:solidFill>
                <a:latin typeface="Arial" pitchFamily="34" charset="0"/>
                <a:cs typeface="Arial" pitchFamily="34" charset="0"/>
              </a:rPr>
              <a:t> </a:t>
            </a:r>
            <a:r>
              <a:rPr lang="en-US" sz="2000" dirty="0" err="1" smtClean="0">
                <a:ln>
                  <a:solidFill>
                    <a:srgbClr val="002060"/>
                  </a:solidFill>
                </a:ln>
                <a:solidFill>
                  <a:srgbClr val="002060"/>
                </a:solidFill>
                <a:latin typeface="Arial" pitchFamily="34" charset="0"/>
                <a:cs typeface="Arial" pitchFamily="34" charset="0"/>
              </a:rPr>
              <a:t>thí</a:t>
            </a:r>
            <a:r>
              <a:rPr lang="en-US" sz="2000" dirty="0" smtClean="0">
                <a:ln>
                  <a:solidFill>
                    <a:srgbClr val="002060"/>
                  </a:solidFill>
                </a:ln>
                <a:solidFill>
                  <a:srgbClr val="002060"/>
                </a:solidFill>
                <a:latin typeface="Arial" pitchFamily="34" charset="0"/>
                <a:cs typeface="Arial" pitchFamily="34" charset="0"/>
              </a:rPr>
              <a:t> </a:t>
            </a:r>
            <a:r>
              <a:rPr lang="en-US" sz="2000" dirty="0" err="1" smtClean="0">
                <a:ln>
                  <a:solidFill>
                    <a:srgbClr val="002060"/>
                  </a:solidFill>
                </a:ln>
                <a:solidFill>
                  <a:srgbClr val="002060"/>
                </a:solidFill>
                <a:latin typeface="Arial" pitchFamily="34" charset="0"/>
                <a:cs typeface="Arial" pitchFamily="34" charset="0"/>
              </a:rPr>
              <a:t>nghiệm</a:t>
            </a:r>
            <a:r>
              <a:rPr lang="en-US" sz="2000" dirty="0" smtClean="0">
                <a:ln>
                  <a:solidFill>
                    <a:srgbClr val="002060"/>
                  </a:solidFill>
                </a:ln>
                <a:solidFill>
                  <a:srgbClr val="002060"/>
                </a:solidFill>
                <a:latin typeface="Arial" pitchFamily="34" charset="0"/>
                <a:cs typeface="Arial" pitchFamily="34" charset="0"/>
              </a:rPr>
              <a:t>:</a:t>
            </a:r>
            <a:endParaRPr lang="en-US" sz="2000" dirty="0">
              <a:ln>
                <a:solidFill>
                  <a:srgbClr val="002060"/>
                </a:solidFill>
              </a:ln>
              <a:solidFill>
                <a:srgbClr val="002060"/>
              </a:solidFill>
              <a:latin typeface="Arial" pitchFamily="34" charset="0"/>
              <a:cs typeface="Arial" pitchFamily="34" charset="0"/>
            </a:endParaRPr>
          </a:p>
        </p:txBody>
      </p:sp>
    </p:spTree>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2" name="Text Box 4"/>
          <p:cNvSpPr txBox="1">
            <a:spLocks noChangeArrowheads="1"/>
          </p:cNvSpPr>
          <p:nvPr/>
        </p:nvSpPr>
        <p:spPr bwMode="auto">
          <a:xfrm>
            <a:off x="2902857" y="747032"/>
            <a:ext cx="2728686" cy="461665"/>
          </a:xfrm>
          <a:prstGeom prst="rect">
            <a:avLst/>
          </a:prstGeom>
          <a:extLst/>
        </p:spPr>
        <p:style>
          <a:lnRef idx="3">
            <a:schemeClr val="lt1"/>
          </a:lnRef>
          <a:fillRef idx="1">
            <a:schemeClr val="accent5"/>
          </a:fillRef>
          <a:effectRef idx="1">
            <a:schemeClr val="accent5"/>
          </a:effectRef>
          <a:fontRef idx="minor">
            <a:schemeClr val="lt1"/>
          </a:fontRef>
        </p:style>
        <p:txBody>
          <a:bodyPr wrap="square">
            <a:spAutoFit/>
          </a:bodyPr>
          <a:lstStyle/>
          <a:p>
            <a:pPr>
              <a:spcBef>
                <a:spcPct val="50000"/>
              </a:spcBef>
            </a:pPr>
            <a:r>
              <a:rPr lang="en-US" sz="2400" b="1" smtClean="0">
                <a:solidFill>
                  <a:srgbClr val="3333CC"/>
                </a:solidFill>
                <a:latin typeface="Arial" pitchFamily="34" charset="0"/>
              </a:rPr>
              <a:t>Bảng thống kê:</a:t>
            </a:r>
            <a:endParaRPr lang="en-US" sz="2400" b="1">
              <a:solidFill>
                <a:srgbClr val="3333CC"/>
              </a:solidFill>
              <a:latin typeface="Arial" pitchFamily="34" charset="0"/>
            </a:endParaRPr>
          </a:p>
        </p:txBody>
      </p:sp>
      <p:graphicFrame>
        <p:nvGraphicFramePr>
          <p:cNvPr id="22585" name="Group 57"/>
          <p:cNvGraphicFramePr>
            <a:graphicFrameLocks noGrp="1"/>
          </p:cNvGraphicFramePr>
          <p:nvPr/>
        </p:nvGraphicFramePr>
        <p:xfrm>
          <a:off x="0" y="1296988"/>
          <a:ext cx="8834438" cy="5561014"/>
        </p:xfrm>
        <a:graphic>
          <a:graphicData uri="http://schemas.openxmlformats.org/drawingml/2006/table">
            <a:tbl>
              <a:tblPr/>
              <a:tblGrid>
                <a:gridCol w="2209800"/>
                <a:gridCol w="2208213"/>
                <a:gridCol w="2208212"/>
                <a:gridCol w="2208213"/>
              </a:tblGrid>
              <a:tr h="1112838">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010199"/>
                          </a:outerShdw>
                        </a:effectLst>
                        <a:latin typeface="Arial" pitchFamily="34" charset="0"/>
                        <a:cs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010199"/>
                          </a:outerShdw>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010199"/>
                          </a:outerShdw>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010199"/>
                          </a:outerShdw>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111250">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010199"/>
                          </a:outerShdw>
                        </a:effectLst>
                        <a:latin typeface="Arial" pitchFamily="34" charset="0"/>
                        <a:cs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010199"/>
                          </a:outerShdw>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010199"/>
                          </a:outerShdw>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010199"/>
                          </a:outerShdw>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112838">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010199"/>
                          </a:outerShdw>
                        </a:effectLst>
                        <a:latin typeface="Arial" pitchFamily="34" charset="0"/>
                        <a:cs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010199"/>
                          </a:outerShdw>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010199"/>
                          </a:outerShdw>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010199"/>
                          </a:outerShdw>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111250">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010199"/>
                          </a:outerShdw>
                        </a:effectLst>
                        <a:latin typeface="Arial" pitchFamily="34" charset="0"/>
                        <a:cs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010199"/>
                          </a:outerShdw>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010199"/>
                          </a:outerShdw>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010199"/>
                          </a:outerShdw>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112838">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010199"/>
                          </a:outerShdw>
                        </a:effectLst>
                        <a:latin typeface="Arial" pitchFamily="34" charset="0"/>
                        <a:cs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010199"/>
                          </a:outerShdw>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010199"/>
                          </a:outerShdw>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010199"/>
                          </a:outerShdw>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2586" name="Text Box 58"/>
          <p:cNvSpPr txBox="1">
            <a:spLocks noChangeArrowheads="1"/>
          </p:cNvSpPr>
          <p:nvPr/>
        </p:nvSpPr>
        <p:spPr bwMode="auto">
          <a:xfrm>
            <a:off x="0" y="1601788"/>
            <a:ext cx="917575" cy="701675"/>
          </a:xfrm>
          <a:prstGeom prst="rect">
            <a:avLst/>
          </a:prstGeom>
          <a:extLst/>
        </p:spPr>
        <p:txBody>
          <a:bodyPr>
            <a:spAutoFit/>
          </a:bodyPr>
          <a:lstStyle/>
          <a:p>
            <a:pPr>
              <a:spcBef>
                <a:spcPct val="50000"/>
              </a:spcBef>
            </a:pPr>
            <a:r>
              <a:rPr lang="en-US" sz="2000" b="1">
                <a:solidFill>
                  <a:srgbClr val="3333CC"/>
                </a:solidFill>
                <a:latin typeface="Arial" pitchFamily="34" charset="0"/>
              </a:rPr>
              <a:t>Kết quả</a:t>
            </a:r>
            <a:r>
              <a:rPr lang="en-US" b="1">
                <a:solidFill>
                  <a:srgbClr val="3333CC"/>
                </a:solidFill>
                <a:latin typeface="Arial" pitchFamily="34" charset="0"/>
              </a:rPr>
              <a:t> </a:t>
            </a:r>
            <a:endParaRPr lang="en-US">
              <a:latin typeface="Arial" pitchFamily="34" charset="0"/>
            </a:endParaRPr>
          </a:p>
        </p:txBody>
      </p:sp>
      <p:sp>
        <p:nvSpPr>
          <p:cNvPr id="22587" name="Text Box 59"/>
          <p:cNvSpPr txBox="1">
            <a:spLocks noChangeArrowheads="1"/>
          </p:cNvSpPr>
          <p:nvPr/>
        </p:nvSpPr>
        <p:spPr bwMode="auto">
          <a:xfrm>
            <a:off x="917575" y="1296988"/>
            <a:ext cx="1217613" cy="930275"/>
          </a:xfrm>
          <a:prstGeom prst="rect">
            <a:avLst/>
          </a:prstGeom>
          <a:extLst/>
        </p:spPr>
        <p:txBody>
          <a:bodyPr>
            <a:spAutoFit/>
          </a:bodyPr>
          <a:lstStyle/>
          <a:p>
            <a:pPr>
              <a:spcBef>
                <a:spcPct val="50000"/>
              </a:spcBef>
            </a:pPr>
            <a:r>
              <a:rPr lang="en-US" sz="2200" b="1">
                <a:solidFill>
                  <a:srgbClr val="3333CC"/>
                </a:solidFill>
                <a:latin typeface="Arial" pitchFamily="34" charset="0"/>
              </a:rPr>
              <a:t>KG ở </a:t>
            </a:r>
          </a:p>
          <a:p>
            <a:pPr>
              <a:spcBef>
                <a:spcPct val="50000"/>
              </a:spcBef>
            </a:pPr>
            <a:r>
              <a:rPr lang="en-US" sz="2200" b="1">
                <a:solidFill>
                  <a:srgbClr val="3333CC"/>
                </a:solidFill>
                <a:latin typeface="Arial" pitchFamily="34" charset="0"/>
              </a:rPr>
              <a:t>         F</a:t>
            </a:r>
            <a:r>
              <a:rPr lang="en-US" sz="2200" b="1" baseline="-25000">
                <a:solidFill>
                  <a:srgbClr val="3333CC"/>
                </a:solidFill>
                <a:latin typeface="Arial" pitchFamily="34" charset="0"/>
              </a:rPr>
              <a:t>1 </a:t>
            </a:r>
            <a:r>
              <a:rPr lang="en-US" sz="2200" b="1">
                <a:solidFill>
                  <a:srgbClr val="3333CC"/>
                </a:solidFill>
                <a:latin typeface="Arial" pitchFamily="34" charset="0"/>
              </a:rPr>
              <a:t>  </a:t>
            </a:r>
            <a:r>
              <a:rPr lang="en-US" baseline="-25000">
                <a:latin typeface="Arial" pitchFamily="34" charset="0"/>
              </a:rPr>
              <a:t> </a:t>
            </a:r>
            <a:endParaRPr lang="en-US">
              <a:latin typeface="Arial" pitchFamily="34" charset="0"/>
            </a:endParaRPr>
          </a:p>
        </p:txBody>
      </p:sp>
      <p:sp>
        <p:nvSpPr>
          <p:cNvPr id="22588" name="Text Box 60"/>
          <p:cNvSpPr txBox="1">
            <a:spLocks noChangeArrowheads="1"/>
          </p:cNvSpPr>
          <p:nvPr/>
        </p:nvSpPr>
        <p:spPr bwMode="auto">
          <a:xfrm>
            <a:off x="2439988" y="1296988"/>
            <a:ext cx="1522412" cy="854075"/>
          </a:xfrm>
          <a:prstGeom prst="rect">
            <a:avLst/>
          </a:prstGeom>
          <a:extLst/>
        </p:spPr>
        <p:txBody>
          <a:bodyPr>
            <a:spAutoFit/>
          </a:bodyPr>
          <a:lstStyle/>
          <a:p>
            <a:pPr>
              <a:spcBef>
                <a:spcPct val="50000"/>
              </a:spcBef>
            </a:pPr>
            <a:r>
              <a:rPr lang="en-US" sz="2000" b="1">
                <a:solidFill>
                  <a:srgbClr val="3333CC"/>
                </a:solidFill>
                <a:latin typeface="Arial" pitchFamily="34" charset="0"/>
              </a:rPr>
              <a:t>  </a:t>
            </a:r>
            <a:r>
              <a:rPr lang="en-US" sz="2000" b="1">
                <a:solidFill>
                  <a:srgbClr val="FF9900"/>
                </a:solidFill>
                <a:latin typeface="Arial" pitchFamily="34" charset="0"/>
              </a:rPr>
              <a:t>Lai 1 cặp</a:t>
            </a:r>
          </a:p>
          <a:p>
            <a:pPr>
              <a:spcBef>
                <a:spcPct val="50000"/>
              </a:spcBef>
            </a:pPr>
            <a:r>
              <a:rPr lang="en-US" sz="2000" b="1">
                <a:solidFill>
                  <a:srgbClr val="FF9900"/>
                </a:solidFill>
                <a:latin typeface="Arial" pitchFamily="34" charset="0"/>
              </a:rPr>
              <a:t>      ( Aa)</a:t>
            </a:r>
          </a:p>
        </p:txBody>
      </p:sp>
      <p:sp>
        <p:nvSpPr>
          <p:cNvPr id="22589" name="Text Box 61"/>
          <p:cNvSpPr txBox="1">
            <a:spLocks noChangeArrowheads="1"/>
          </p:cNvSpPr>
          <p:nvPr/>
        </p:nvSpPr>
        <p:spPr bwMode="auto">
          <a:xfrm>
            <a:off x="4572000" y="1296988"/>
            <a:ext cx="1827213" cy="854075"/>
          </a:xfrm>
          <a:prstGeom prst="rect">
            <a:avLst/>
          </a:prstGeom>
          <a:extLst/>
        </p:spPr>
        <p:txBody>
          <a:bodyPr>
            <a:spAutoFit/>
          </a:bodyPr>
          <a:lstStyle/>
          <a:p>
            <a:pPr>
              <a:spcBef>
                <a:spcPct val="50000"/>
              </a:spcBef>
            </a:pPr>
            <a:r>
              <a:rPr lang="en-US" sz="2000" b="1">
                <a:solidFill>
                  <a:srgbClr val="3333CC"/>
                </a:solidFill>
                <a:latin typeface="Arial" pitchFamily="34" charset="0"/>
              </a:rPr>
              <a:t>    </a:t>
            </a:r>
            <a:r>
              <a:rPr lang="en-US" sz="2000" b="1">
                <a:solidFill>
                  <a:srgbClr val="FF9900"/>
                </a:solidFill>
                <a:latin typeface="Arial" pitchFamily="34" charset="0"/>
              </a:rPr>
              <a:t>Lai 2 cặp</a:t>
            </a:r>
          </a:p>
          <a:p>
            <a:pPr>
              <a:spcBef>
                <a:spcPct val="50000"/>
              </a:spcBef>
            </a:pPr>
            <a:r>
              <a:rPr lang="en-US" sz="2000" b="1">
                <a:solidFill>
                  <a:srgbClr val="FF9900"/>
                </a:solidFill>
                <a:latin typeface="Arial" pitchFamily="34" charset="0"/>
              </a:rPr>
              <a:t>     ( AaBb)</a:t>
            </a:r>
          </a:p>
        </p:txBody>
      </p:sp>
      <p:sp>
        <p:nvSpPr>
          <p:cNvPr id="22590" name="Text Box 62"/>
          <p:cNvSpPr txBox="1">
            <a:spLocks noChangeArrowheads="1"/>
          </p:cNvSpPr>
          <p:nvPr/>
        </p:nvSpPr>
        <p:spPr bwMode="auto">
          <a:xfrm>
            <a:off x="6704013" y="1296988"/>
            <a:ext cx="2130425" cy="854075"/>
          </a:xfrm>
          <a:prstGeom prst="rect">
            <a:avLst/>
          </a:prstGeom>
          <a:extLst/>
        </p:spPr>
        <p:txBody>
          <a:bodyPr>
            <a:spAutoFit/>
          </a:bodyPr>
          <a:lstStyle/>
          <a:p>
            <a:pPr>
              <a:spcBef>
                <a:spcPct val="50000"/>
              </a:spcBef>
            </a:pPr>
            <a:r>
              <a:rPr lang="en-US" sz="2000" b="1">
                <a:solidFill>
                  <a:srgbClr val="3333CC"/>
                </a:solidFill>
                <a:latin typeface="Arial" pitchFamily="34" charset="0"/>
              </a:rPr>
              <a:t>    </a:t>
            </a:r>
            <a:r>
              <a:rPr lang="en-US" sz="2000" b="1">
                <a:solidFill>
                  <a:srgbClr val="FF9900"/>
                </a:solidFill>
                <a:latin typeface="Arial" pitchFamily="34" charset="0"/>
              </a:rPr>
              <a:t>Lai n cặp</a:t>
            </a:r>
          </a:p>
          <a:p>
            <a:pPr>
              <a:spcBef>
                <a:spcPct val="50000"/>
              </a:spcBef>
            </a:pPr>
            <a:r>
              <a:rPr lang="en-US" sz="2000" b="1">
                <a:solidFill>
                  <a:srgbClr val="FF9900"/>
                </a:solidFill>
                <a:latin typeface="Arial" pitchFamily="34" charset="0"/>
              </a:rPr>
              <a:t>     (AaBbCc…)</a:t>
            </a:r>
          </a:p>
        </p:txBody>
      </p:sp>
      <p:sp>
        <p:nvSpPr>
          <p:cNvPr id="22592" name="Text Box 64"/>
          <p:cNvSpPr txBox="1">
            <a:spLocks noChangeArrowheads="1"/>
          </p:cNvSpPr>
          <p:nvPr/>
        </p:nvSpPr>
        <p:spPr bwMode="auto">
          <a:xfrm>
            <a:off x="0" y="2516188"/>
            <a:ext cx="2136775" cy="457200"/>
          </a:xfrm>
          <a:prstGeom prst="rect">
            <a:avLst/>
          </a:prstGeom>
          <a:extLst/>
        </p:spPr>
        <p:txBody>
          <a:bodyPr>
            <a:spAutoFit/>
          </a:bodyPr>
          <a:lstStyle/>
          <a:p>
            <a:pPr>
              <a:spcBef>
                <a:spcPct val="50000"/>
              </a:spcBef>
            </a:pPr>
            <a:r>
              <a:rPr lang="en-US" sz="2400" b="1">
                <a:solidFill>
                  <a:srgbClr val="CC3300"/>
                </a:solidFill>
                <a:latin typeface="Arial" pitchFamily="34" charset="0"/>
              </a:rPr>
              <a:t>Số loại G F</a:t>
            </a:r>
            <a:r>
              <a:rPr lang="en-US" sz="2400" b="1" baseline="-25000">
                <a:solidFill>
                  <a:srgbClr val="CC3300"/>
                </a:solidFill>
                <a:latin typeface="Arial" pitchFamily="34" charset="0"/>
              </a:rPr>
              <a:t>1</a:t>
            </a:r>
            <a:r>
              <a:rPr lang="en-US" sz="2000" b="1" baseline="-25000">
                <a:solidFill>
                  <a:srgbClr val="3333CC"/>
                </a:solidFill>
                <a:latin typeface="Arial" pitchFamily="34" charset="0"/>
              </a:rPr>
              <a:t> </a:t>
            </a:r>
            <a:endParaRPr lang="en-US" sz="2000" b="1">
              <a:solidFill>
                <a:srgbClr val="3333CC"/>
              </a:solidFill>
              <a:latin typeface="Arial" pitchFamily="34" charset="0"/>
            </a:endParaRPr>
          </a:p>
        </p:txBody>
      </p:sp>
      <p:sp>
        <p:nvSpPr>
          <p:cNvPr id="22593" name="Text Box 65"/>
          <p:cNvSpPr txBox="1">
            <a:spLocks noChangeArrowheads="1"/>
          </p:cNvSpPr>
          <p:nvPr/>
        </p:nvSpPr>
        <p:spPr bwMode="auto">
          <a:xfrm>
            <a:off x="0" y="3429000"/>
            <a:ext cx="2136775" cy="1004888"/>
          </a:xfrm>
          <a:prstGeom prst="rect">
            <a:avLst/>
          </a:prstGeom>
          <a:extLst/>
        </p:spPr>
        <p:txBody>
          <a:bodyPr>
            <a:spAutoFit/>
          </a:bodyPr>
          <a:lstStyle/>
          <a:p>
            <a:pPr>
              <a:spcBef>
                <a:spcPct val="50000"/>
              </a:spcBef>
            </a:pPr>
            <a:r>
              <a:rPr lang="en-US" sz="2400" b="1">
                <a:solidFill>
                  <a:srgbClr val="3333CC"/>
                </a:solidFill>
                <a:latin typeface="Arial" pitchFamily="34" charset="0"/>
              </a:rPr>
              <a:t>  </a:t>
            </a:r>
            <a:r>
              <a:rPr lang="en-US" sz="2400" b="1">
                <a:solidFill>
                  <a:srgbClr val="CC3300"/>
                </a:solidFill>
                <a:latin typeface="Arial" pitchFamily="34" charset="0"/>
              </a:rPr>
              <a:t>Số tổ hợp</a:t>
            </a:r>
          </a:p>
          <a:p>
            <a:pPr>
              <a:spcBef>
                <a:spcPct val="50000"/>
              </a:spcBef>
            </a:pPr>
            <a:r>
              <a:rPr lang="en-US" sz="2400" b="1">
                <a:solidFill>
                  <a:srgbClr val="CC3300"/>
                </a:solidFill>
                <a:latin typeface="Arial" pitchFamily="34" charset="0"/>
              </a:rPr>
              <a:t>      KG F</a:t>
            </a:r>
            <a:r>
              <a:rPr lang="en-US" sz="2400" b="1" baseline="-25000">
                <a:solidFill>
                  <a:srgbClr val="CC3300"/>
                </a:solidFill>
                <a:latin typeface="Arial" pitchFamily="34" charset="0"/>
              </a:rPr>
              <a:t>2 </a:t>
            </a:r>
            <a:endParaRPr lang="en-US" sz="2400" b="1">
              <a:solidFill>
                <a:srgbClr val="CC3300"/>
              </a:solidFill>
              <a:latin typeface="Arial" pitchFamily="34" charset="0"/>
            </a:endParaRPr>
          </a:p>
        </p:txBody>
      </p:sp>
      <p:sp>
        <p:nvSpPr>
          <p:cNvPr id="22594" name="Text Box 66"/>
          <p:cNvSpPr txBox="1">
            <a:spLocks noChangeArrowheads="1"/>
          </p:cNvSpPr>
          <p:nvPr/>
        </p:nvSpPr>
        <p:spPr bwMode="auto">
          <a:xfrm>
            <a:off x="0" y="4646613"/>
            <a:ext cx="2136775" cy="1004887"/>
          </a:xfrm>
          <a:prstGeom prst="rect">
            <a:avLst/>
          </a:prstGeom>
          <a:extLst/>
        </p:spPr>
        <p:txBody>
          <a:bodyPr>
            <a:spAutoFit/>
          </a:bodyPr>
          <a:lstStyle/>
          <a:p>
            <a:pPr>
              <a:spcBef>
                <a:spcPct val="50000"/>
              </a:spcBef>
            </a:pPr>
            <a:r>
              <a:rPr lang="en-US" sz="2400" b="1">
                <a:solidFill>
                  <a:srgbClr val="CC3300"/>
                </a:solidFill>
                <a:latin typeface="Arial" pitchFamily="34" charset="0"/>
              </a:rPr>
              <a:t>Số kiểu gen </a:t>
            </a:r>
          </a:p>
          <a:p>
            <a:pPr>
              <a:spcBef>
                <a:spcPct val="50000"/>
              </a:spcBef>
            </a:pPr>
            <a:r>
              <a:rPr lang="en-US" sz="2400" b="1">
                <a:solidFill>
                  <a:srgbClr val="CC3300"/>
                </a:solidFill>
                <a:latin typeface="Arial" pitchFamily="34" charset="0"/>
              </a:rPr>
              <a:t>        F</a:t>
            </a:r>
            <a:r>
              <a:rPr lang="en-US" sz="2400" b="1" baseline="-25000">
                <a:solidFill>
                  <a:srgbClr val="CC3300"/>
                </a:solidFill>
                <a:latin typeface="Arial" pitchFamily="34" charset="0"/>
              </a:rPr>
              <a:t>2 </a:t>
            </a:r>
            <a:endParaRPr lang="en-US" sz="2400" b="1">
              <a:solidFill>
                <a:srgbClr val="CC3300"/>
              </a:solidFill>
              <a:latin typeface="Arial" pitchFamily="34" charset="0"/>
            </a:endParaRPr>
          </a:p>
        </p:txBody>
      </p:sp>
      <p:sp>
        <p:nvSpPr>
          <p:cNvPr id="22596" name="Text Box 68"/>
          <p:cNvSpPr txBox="1">
            <a:spLocks noChangeArrowheads="1"/>
          </p:cNvSpPr>
          <p:nvPr/>
        </p:nvSpPr>
        <p:spPr bwMode="auto">
          <a:xfrm>
            <a:off x="0" y="5853113"/>
            <a:ext cx="2136775" cy="1004887"/>
          </a:xfrm>
          <a:prstGeom prst="rect">
            <a:avLst/>
          </a:prstGeom>
          <a:extLst/>
        </p:spPr>
        <p:txBody>
          <a:bodyPr>
            <a:spAutoFit/>
          </a:bodyPr>
          <a:lstStyle/>
          <a:p>
            <a:pPr>
              <a:spcBef>
                <a:spcPct val="50000"/>
              </a:spcBef>
            </a:pPr>
            <a:r>
              <a:rPr lang="en-US" sz="2400" b="1">
                <a:solidFill>
                  <a:srgbClr val="CC3300"/>
                </a:solidFill>
                <a:latin typeface="Arial" pitchFamily="34" charset="0"/>
              </a:rPr>
              <a:t>Số kiểu hình</a:t>
            </a:r>
          </a:p>
          <a:p>
            <a:pPr>
              <a:spcBef>
                <a:spcPct val="50000"/>
              </a:spcBef>
            </a:pPr>
            <a:r>
              <a:rPr lang="en-US" sz="2400" b="1">
                <a:solidFill>
                  <a:srgbClr val="CC3300"/>
                </a:solidFill>
                <a:latin typeface="Arial" pitchFamily="34" charset="0"/>
              </a:rPr>
              <a:t>     Ở F</a:t>
            </a:r>
            <a:r>
              <a:rPr lang="en-US" sz="2400" b="1" baseline="-25000">
                <a:solidFill>
                  <a:srgbClr val="CC3300"/>
                </a:solidFill>
                <a:latin typeface="Arial" pitchFamily="34" charset="0"/>
              </a:rPr>
              <a:t>2 </a:t>
            </a:r>
            <a:endParaRPr lang="en-US" sz="2400" b="1">
              <a:solidFill>
                <a:srgbClr val="CC3300"/>
              </a:solidFill>
              <a:latin typeface="Arial" pitchFamily="34" charset="0"/>
            </a:endParaRPr>
          </a:p>
        </p:txBody>
      </p:sp>
      <p:sp>
        <p:nvSpPr>
          <p:cNvPr id="22597" name="Text Box 69"/>
          <p:cNvSpPr txBox="1">
            <a:spLocks noChangeArrowheads="1"/>
          </p:cNvSpPr>
          <p:nvPr/>
        </p:nvSpPr>
        <p:spPr bwMode="auto">
          <a:xfrm>
            <a:off x="2439988" y="2819400"/>
            <a:ext cx="1522412" cy="519113"/>
          </a:xfrm>
          <a:prstGeom prst="rect">
            <a:avLst/>
          </a:prstGeom>
          <a:extLst/>
        </p:spPr>
        <p:txBody>
          <a:bodyPr>
            <a:spAutoFit/>
          </a:bodyPr>
          <a:lstStyle/>
          <a:p>
            <a:pPr algn="ctr">
              <a:spcBef>
                <a:spcPct val="50000"/>
              </a:spcBef>
            </a:pPr>
            <a:r>
              <a:rPr lang="en-US" sz="2800" b="1">
                <a:solidFill>
                  <a:srgbClr val="3333CC"/>
                </a:solidFill>
                <a:latin typeface="Arial" pitchFamily="34" charset="0"/>
              </a:rPr>
              <a:t>2 ═ 2</a:t>
            </a:r>
            <a:r>
              <a:rPr lang="en-US" sz="2800" b="1" baseline="30000">
                <a:solidFill>
                  <a:srgbClr val="3333CC"/>
                </a:solidFill>
                <a:latin typeface="Arial" pitchFamily="34" charset="0"/>
              </a:rPr>
              <a:t>1 </a:t>
            </a:r>
            <a:endParaRPr lang="en-US" sz="2800" b="1">
              <a:solidFill>
                <a:srgbClr val="3333CC"/>
              </a:solidFill>
              <a:latin typeface="Arial" pitchFamily="34" charset="0"/>
            </a:endParaRPr>
          </a:p>
        </p:txBody>
      </p:sp>
      <p:sp>
        <p:nvSpPr>
          <p:cNvPr id="22598" name="Text Box 70"/>
          <p:cNvSpPr txBox="1">
            <a:spLocks noChangeArrowheads="1"/>
          </p:cNvSpPr>
          <p:nvPr/>
        </p:nvSpPr>
        <p:spPr bwMode="auto">
          <a:xfrm>
            <a:off x="4572000" y="2819400"/>
            <a:ext cx="1522413" cy="519113"/>
          </a:xfrm>
          <a:prstGeom prst="rect">
            <a:avLst/>
          </a:prstGeom>
          <a:extLst/>
        </p:spPr>
        <p:txBody>
          <a:bodyPr>
            <a:spAutoFit/>
          </a:bodyPr>
          <a:lstStyle/>
          <a:p>
            <a:pPr algn="ctr">
              <a:spcBef>
                <a:spcPct val="50000"/>
              </a:spcBef>
            </a:pPr>
            <a:r>
              <a:rPr lang="en-US" sz="2800" b="1">
                <a:solidFill>
                  <a:srgbClr val="3333CC"/>
                </a:solidFill>
                <a:latin typeface="Arial" pitchFamily="34" charset="0"/>
              </a:rPr>
              <a:t>4 ═ 2</a:t>
            </a:r>
            <a:r>
              <a:rPr lang="en-US" sz="2800" b="1" baseline="30000">
                <a:solidFill>
                  <a:srgbClr val="3333CC"/>
                </a:solidFill>
                <a:latin typeface="Arial" pitchFamily="34" charset="0"/>
              </a:rPr>
              <a:t>2</a:t>
            </a:r>
            <a:r>
              <a:rPr lang="en-US" sz="2800" baseline="30000">
                <a:solidFill>
                  <a:srgbClr val="3333CC"/>
                </a:solidFill>
                <a:latin typeface="Arial" pitchFamily="34" charset="0"/>
              </a:rPr>
              <a:t> </a:t>
            </a:r>
            <a:endParaRPr lang="en-US" sz="2800">
              <a:solidFill>
                <a:srgbClr val="3333CC"/>
              </a:solidFill>
              <a:latin typeface="Arial" pitchFamily="34" charset="0"/>
            </a:endParaRPr>
          </a:p>
        </p:txBody>
      </p:sp>
      <p:sp>
        <p:nvSpPr>
          <p:cNvPr id="22599" name="Text Box 71"/>
          <p:cNvSpPr txBox="1">
            <a:spLocks noChangeArrowheads="1"/>
          </p:cNvSpPr>
          <p:nvPr/>
        </p:nvSpPr>
        <p:spPr bwMode="auto">
          <a:xfrm>
            <a:off x="6704013" y="2819400"/>
            <a:ext cx="1825625" cy="519113"/>
          </a:xfrm>
          <a:prstGeom prst="rect">
            <a:avLst/>
          </a:prstGeom>
          <a:solidFill>
            <a:srgbClr val="FFFF99"/>
          </a:solidFill>
          <a:effectLst>
            <a:outerShdw blurRad="63500" dist="35921" dir="2700000" algn="ctr" rotWithShape="0">
              <a:schemeClr val="bg2"/>
            </a:outerShdw>
          </a:effectLst>
          <a:extLst/>
        </p:spPr>
        <p:txBody>
          <a:bodyPr>
            <a:spAutoFit/>
          </a:bodyPr>
          <a:lstStyle/>
          <a:p>
            <a:pPr algn="ctr">
              <a:spcBef>
                <a:spcPct val="50000"/>
              </a:spcBef>
            </a:pPr>
            <a:r>
              <a:rPr lang="en-US" sz="2800" b="1">
                <a:solidFill>
                  <a:srgbClr val="3333CC"/>
                </a:solidFill>
                <a:latin typeface="Arial" pitchFamily="34" charset="0"/>
              </a:rPr>
              <a:t> 2</a:t>
            </a:r>
            <a:r>
              <a:rPr lang="en-US" sz="2800" b="1" baseline="30000">
                <a:solidFill>
                  <a:srgbClr val="3333CC"/>
                </a:solidFill>
                <a:latin typeface="Arial" pitchFamily="34" charset="0"/>
              </a:rPr>
              <a:t>n</a:t>
            </a:r>
            <a:endParaRPr lang="en-US" sz="2800" b="1">
              <a:solidFill>
                <a:srgbClr val="3333CC"/>
              </a:solidFill>
              <a:latin typeface="Arial" pitchFamily="34" charset="0"/>
            </a:endParaRPr>
          </a:p>
        </p:txBody>
      </p:sp>
      <p:sp>
        <p:nvSpPr>
          <p:cNvPr id="22600" name="Text Box 72"/>
          <p:cNvSpPr txBox="1">
            <a:spLocks noChangeArrowheads="1"/>
          </p:cNvSpPr>
          <p:nvPr/>
        </p:nvSpPr>
        <p:spPr bwMode="auto">
          <a:xfrm>
            <a:off x="2439988" y="3733800"/>
            <a:ext cx="1827212" cy="519113"/>
          </a:xfrm>
          <a:prstGeom prst="rect">
            <a:avLst/>
          </a:prstGeom>
          <a:extLst/>
        </p:spPr>
        <p:txBody>
          <a:bodyPr>
            <a:spAutoFit/>
          </a:bodyPr>
          <a:lstStyle/>
          <a:p>
            <a:pPr>
              <a:spcBef>
                <a:spcPct val="50000"/>
              </a:spcBef>
            </a:pPr>
            <a:r>
              <a:rPr lang="en-US" sz="2800" b="1">
                <a:solidFill>
                  <a:srgbClr val="3333CC"/>
                </a:solidFill>
                <a:latin typeface="Arial" pitchFamily="34" charset="0"/>
              </a:rPr>
              <a:t> 4 ═ 4</a:t>
            </a:r>
            <a:r>
              <a:rPr lang="en-US" sz="2800" b="1" baseline="30000">
                <a:solidFill>
                  <a:srgbClr val="3333CC"/>
                </a:solidFill>
                <a:latin typeface="Arial" pitchFamily="34" charset="0"/>
              </a:rPr>
              <a:t>1 </a:t>
            </a:r>
            <a:endParaRPr lang="en-US" sz="2800" b="1">
              <a:solidFill>
                <a:srgbClr val="3333CC"/>
              </a:solidFill>
              <a:latin typeface="Arial" pitchFamily="34" charset="0"/>
            </a:endParaRPr>
          </a:p>
        </p:txBody>
      </p:sp>
      <p:sp>
        <p:nvSpPr>
          <p:cNvPr id="22601" name="Text Box 73"/>
          <p:cNvSpPr txBox="1">
            <a:spLocks noChangeArrowheads="1"/>
          </p:cNvSpPr>
          <p:nvPr/>
        </p:nvSpPr>
        <p:spPr bwMode="auto">
          <a:xfrm>
            <a:off x="4572000" y="3733800"/>
            <a:ext cx="1827213" cy="519113"/>
          </a:xfrm>
          <a:prstGeom prst="rect">
            <a:avLst/>
          </a:prstGeom>
          <a:extLst/>
        </p:spPr>
        <p:txBody>
          <a:bodyPr>
            <a:spAutoFit/>
          </a:bodyPr>
          <a:lstStyle/>
          <a:p>
            <a:pPr>
              <a:spcBef>
                <a:spcPct val="50000"/>
              </a:spcBef>
            </a:pPr>
            <a:r>
              <a:rPr lang="en-US" sz="2800" b="1">
                <a:solidFill>
                  <a:srgbClr val="3333CC"/>
                </a:solidFill>
                <a:latin typeface="Arial" pitchFamily="34" charset="0"/>
              </a:rPr>
              <a:t> 16 ═ 4</a:t>
            </a:r>
            <a:r>
              <a:rPr lang="en-US" sz="2800" b="1" baseline="30000">
                <a:solidFill>
                  <a:srgbClr val="3333CC"/>
                </a:solidFill>
                <a:latin typeface="Arial" pitchFamily="34" charset="0"/>
              </a:rPr>
              <a:t>2 </a:t>
            </a:r>
            <a:endParaRPr lang="en-US" sz="2800" b="1">
              <a:solidFill>
                <a:srgbClr val="3333CC"/>
              </a:solidFill>
              <a:latin typeface="Arial" pitchFamily="34" charset="0"/>
            </a:endParaRPr>
          </a:p>
        </p:txBody>
      </p:sp>
      <p:sp>
        <p:nvSpPr>
          <p:cNvPr id="22602" name="Text Box 74"/>
          <p:cNvSpPr txBox="1">
            <a:spLocks noChangeArrowheads="1"/>
          </p:cNvSpPr>
          <p:nvPr/>
        </p:nvSpPr>
        <p:spPr bwMode="auto">
          <a:xfrm>
            <a:off x="6704013" y="3733800"/>
            <a:ext cx="1825625" cy="457200"/>
          </a:xfrm>
          <a:prstGeom prst="rect">
            <a:avLst/>
          </a:prstGeom>
          <a:solidFill>
            <a:srgbClr val="FFFF99"/>
          </a:solidFill>
          <a:effectLst>
            <a:outerShdw blurRad="63500" dist="35921" dir="2700000" algn="ctr" rotWithShape="0">
              <a:schemeClr val="bg2"/>
            </a:outerShdw>
          </a:effectLst>
          <a:extLst/>
        </p:spPr>
        <p:txBody>
          <a:bodyPr>
            <a:spAutoFit/>
          </a:bodyPr>
          <a:lstStyle/>
          <a:p>
            <a:pPr>
              <a:spcBef>
                <a:spcPct val="50000"/>
              </a:spcBef>
            </a:pPr>
            <a:r>
              <a:rPr lang="en-US" sz="2400" b="1">
                <a:solidFill>
                  <a:srgbClr val="3333CC"/>
                </a:solidFill>
                <a:latin typeface="Arial" pitchFamily="34" charset="0"/>
              </a:rPr>
              <a:t>         4</a:t>
            </a:r>
            <a:r>
              <a:rPr lang="en-US" sz="2400" b="1" baseline="30000">
                <a:solidFill>
                  <a:srgbClr val="3333CC"/>
                </a:solidFill>
                <a:latin typeface="Arial" pitchFamily="34" charset="0"/>
              </a:rPr>
              <a:t>n</a:t>
            </a:r>
            <a:endParaRPr lang="en-US" sz="2400" b="1">
              <a:solidFill>
                <a:srgbClr val="3333CC"/>
              </a:solidFill>
              <a:latin typeface="Arial" pitchFamily="34" charset="0"/>
            </a:endParaRPr>
          </a:p>
        </p:txBody>
      </p:sp>
      <p:sp>
        <p:nvSpPr>
          <p:cNvPr id="22603" name="Text Box 75"/>
          <p:cNvSpPr txBox="1">
            <a:spLocks noChangeArrowheads="1"/>
          </p:cNvSpPr>
          <p:nvPr/>
        </p:nvSpPr>
        <p:spPr bwMode="auto">
          <a:xfrm>
            <a:off x="2439988" y="4951413"/>
            <a:ext cx="1827212" cy="519112"/>
          </a:xfrm>
          <a:prstGeom prst="rect">
            <a:avLst/>
          </a:prstGeom>
          <a:extLst/>
        </p:spPr>
        <p:txBody>
          <a:bodyPr>
            <a:spAutoFit/>
          </a:bodyPr>
          <a:lstStyle/>
          <a:p>
            <a:pPr>
              <a:spcBef>
                <a:spcPct val="50000"/>
              </a:spcBef>
            </a:pPr>
            <a:r>
              <a:rPr lang="en-US" sz="2800" b="1">
                <a:solidFill>
                  <a:srgbClr val="3333CC"/>
                </a:solidFill>
                <a:latin typeface="Arial" pitchFamily="34" charset="0"/>
              </a:rPr>
              <a:t> 3 ═ 3</a:t>
            </a:r>
            <a:r>
              <a:rPr lang="en-US" sz="2800" b="1" baseline="30000">
                <a:solidFill>
                  <a:srgbClr val="3333CC"/>
                </a:solidFill>
                <a:latin typeface="Arial" pitchFamily="34" charset="0"/>
              </a:rPr>
              <a:t>1 </a:t>
            </a:r>
            <a:endParaRPr lang="en-US" sz="2800" b="1">
              <a:solidFill>
                <a:srgbClr val="3333CC"/>
              </a:solidFill>
              <a:latin typeface="Arial" pitchFamily="34" charset="0"/>
            </a:endParaRPr>
          </a:p>
        </p:txBody>
      </p:sp>
      <p:sp>
        <p:nvSpPr>
          <p:cNvPr id="22604" name="Text Box 76"/>
          <p:cNvSpPr txBox="1">
            <a:spLocks noChangeArrowheads="1"/>
          </p:cNvSpPr>
          <p:nvPr/>
        </p:nvSpPr>
        <p:spPr bwMode="auto">
          <a:xfrm>
            <a:off x="4572000" y="4951413"/>
            <a:ext cx="1827213" cy="519112"/>
          </a:xfrm>
          <a:prstGeom prst="rect">
            <a:avLst/>
          </a:prstGeom>
          <a:extLst/>
        </p:spPr>
        <p:txBody>
          <a:bodyPr>
            <a:spAutoFit/>
          </a:bodyPr>
          <a:lstStyle/>
          <a:p>
            <a:pPr>
              <a:spcBef>
                <a:spcPct val="50000"/>
              </a:spcBef>
            </a:pPr>
            <a:r>
              <a:rPr lang="en-US" sz="2800" b="1">
                <a:solidFill>
                  <a:srgbClr val="3333CC"/>
                </a:solidFill>
                <a:latin typeface="Arial" pitchFamily="34" charset="0"/>
              </a:rPr>
              <a:t> 9 ═ 3</a:t>
            </a:r>
            <a:r>
              <a:rPr lang="en-US" sz="2800" b="1" baseline="30000">
                <a:solidFill>
                  <a:srgbClr val="3333CC"/>
                </a:solidFill>
                <a:latin typeface="Arial" pitchFamily="34" charset="0"/>
              </a:rPr>
              <a:t>2 </a:t>
            </a:r>
            <a:endParaRPr lang="en-US" sz="2800" b="1">
              <a:solidFill>
                <a:srgbClr val="3333CC"/>
              </a:solidFill>
              <a:latin typeface="Arial" pitchFamily="34" charset="0"/>
            </a:endParaRPr>
          </a:p>
        </p:txBody>
      </p:sp>
      <p:sp>
        <p:nvSpPr>
          <p:cNvPr id="22605" name="Text Box 77"/>
          <p:cNvSpPr txBox="1">
            <a:spLocks noChangeArrowheads="1"/>
          </p:cNvSpPr>
          <p:nvPr/>
        </p:nvSpPr>
        <p:spPr bwMode="auto">
          <a:xfrm>
            <a:off x="6704013" y="4951413"/>
            <a:ext cx="1825625" cy="519112"/>
          </a:xfrm>
          <a:prstGeom prst="rect">
            <a:avLst/>
          </a:prstGeom>
          <a:solidFill>
            <a:srgbClr val="FFFF99"/>
          </a:solidFill>
          <a:effectLst>
            <a:outerShdw blurRad="63500" dist="35921" dir="2700000" algn="ctr" rotWithShape="0">
              <a:schemeClr val="bg2"/>
            </a:outerShdw>
          </a:effectLst>
          <a:extLst/>
        </p:spPr>
        <p:txBody>
          <a:bodyPr>
            <a:spAutoFit/>
          </a:bodyPr>
          <a:lstStyle/>
          <a:p>
            <a:pPr algn="ctr">
              <a:spcBef>
                <a:spcPct val="50000"/>
              </a:spcBef>
            </a:pPr>
            <a:r>
              <a:rPr lang="en-US" sz="2800" b="1">
                <a:solidFill>
                  <a:srgbClr val="3333CC"/>
                </a:solidFill>
                <a:latin typeface="Arial" pitchFamily="34" charset="0"/>
              </a:rPr>
              <a:t>  3</a:t>
            </a:r>
            <a:r>
              <a:rPr lang="en-US" sz="2800" b="1" baseline="30000">
                <a:solidFill>
                  <a:srgbClr val="3333CC"/>
                </a:solidFill>
                <a:latin typeface="Arial" pitchFamily="34" charset="0"/>
              </a:rPr>
              <a:t>n </a:t>
            </a:r>
            <a:endParaRPr lang="en-US" sz="2800" b="1">
              <a:solidFill>
                <a:srgbClr val="3333CC"/>
              </a:solidFill>
              <a:latin typeface="Arial" pitchFamily="34" charset="0"/>
            </a:endParaRPr>
          </a:p>
        </p:txBody>
      </p:sp>
      <p:sp>
        <p:nvSpPr>
          <p:cNvPr id="22606" name="Text Box 78"/>
          <p:cNvSpPr txBox="1">
            <a:spLocks noChangeArrowheads="1"/>
          </p:cNvSpPr>
          <p:nvPr/>
        </p:nvSpPr>
        <p:spPr bwMode="auto">
          <a:xfrm>
            <a:off x="2439988" y="6169025"/>
            <a:ext cx="1827212" cy="519113"/>
          </a:xfrm>
          <a:prstGeom prst="rect">
            <a:avLst/>
          </a:prstGeom>
          <a:extLst/>
        </p:spPr>
        <p:txBody>
          <a:bodyPr>
            <a:spAutoFit/>
          </a:bodyPr>
          <a:lstStyle/>
          <a:p>
            <a:pPr>
              <a:spcBef>
                <a:spcPct val="50000"/>
              </a:spcBef>
            </a:pPr>
            <a:r>
              <a:rPr lang="en-US" sz="2800" b="1">
                <a:solidFill>
                  <a:srgbClr val="3333CC"/>
                </a:solidFill>
                <a:latin typeface="Arial" pitchFamily="34" charset="0"/>
              </a:rPr>
              <a:t> 2 ═ 2</a:t>
            </a:r>
            <a:r>
              <a:rPr lang="en-US" sz="2800" b="1" baseline="30000">
                <a:solidFill>
                  <a:srgbClr val="3333CC"/>
                </a:solidFill>
                <a:latin typeface="Arial" pitchFamily="34" charset="0"/>
              </a:rPr>
              <a:t>1 </a:t>
            </a:r>
            <a:endParaRPr lang="en-US" sz="2800" b="1">
              <a:solidFill>
                <a:srgbClr val="3333CC"/>
              </a:solidFill>
              <a:latin typeface="Arial" pitchFamily="34" charset="0"/>
            </a:endParaRPr>
          </a:p>
        </p:txBody>
      </p:sp>
      <p:sp>
        <p:nvSpPr>
          <p:cNvPr id="22607" name="Text Box 79"/>
          <p:cNvSpPr txBox="1">
            <a:spLocks noChangeArrowheads="1"/>
          </p:cNvSpPr>
          <p:nvPr/>
        </p:nvSpPr>
        <p:spPr bwMode="auto">
          <a:xfrm>
            <a:off x="4572000" y="6169025"/>
            <a:ext cx="1827213" cy="519113"/>
          </a:xfrm>
          <a:prstGeom prst="rect">
            <a:avLst/>
          </a:prstGeom>
          <a:extLst/>
        </p:spPr>
        <p:txBody>
          <a:bodyPr>
            <a:spAutoFit/>
          </a:bodyPr>
          <a:lstStyle/>
          <a:p>
            <a:pPr>
              <a:spcBef>
                <a:spcPct val="50000"/>
              </a:spcBef>
            </a:pPr>
            <a:r>
              <a:rPr lang="en-US" sz="2800" b="1">
                <a:solidFill>
                  <a:srgbClr val="3333CC"/>
                </a:solidFill>
                <a:latin typeface="Arial" pitchFamily="34" charset="0"/>
              </a:rPr>
              <a:t> 4 ═ 2</a:t>
            </a:r>
            <a:r>
              <a:rPr lang="en-US" sz="2800" b="1" baseline="30000">
                <a:solidFill>
                  <a:srgbClr val="3333CC"/>
                </a:solidFill>
                <a:latin typeface="Arial" pitchFamily="34" charset="0"/>
              </a:rPr>
              <a:t>2 </a:t>
            </a:r>
            <a:endParaRPr lang="en-US" sz="2800" b="1">
              <a:solidFill>
                <a:srgbClr val="3333CC"/>
              </a:solidFill>
              <a:latin typeface="Arial" pitchFamily="34" charset="0"/>
            </a:endParaRPr>
          </a:p>
        </p:txBody>
      </p:sp>
      <p:sp>
        <p:nvSpPr>
          <p:cNvPr id="22608" name="Text Box 80"/>
          <p:cNvSpPr txBox="1">
            <a:spLocks noChangeArrowheads="1"/>
          </p:cNvSpPr>
          <p:nvPr/>
        </p:nvSpPr>
        <p:spPr bwMode="auto">
          <a:xfrm>
            <a:off x="6704013" y="6169025"/>
            <a:ext cx="1825625" cy="519113"/>
          </a:xfrm>
          <a:prstGeom prst="rect">
            <a:avLst/>
          </a:prstGeom>
          <a:solidFill>
            <a:srgbClr val="FFFF99"/>
          </a:solidFill>
          <a:effectLst>
            <a:outerShdw blurRad="63500" dist="35921" dir="2700000" algn="ctr" rotWithShape="0">
              <a:schemeClr val="bg2"/>
            </a:outerShdw>
          </a:effectLst>
          <a:extLst/>
        </p:spPr>
        <p:txBody>
          <a:bodyPr>
            <a:spAutoFit/>
          </a:bodyPr>
          <a:lstStyle/>
          <a:p>
            <a:pPr>
              <a:spcBef>
                <a:spcPct val="50000"/>
              </a:spcBef>
            </a:pPr>
            <a:r>
              <a:rPr lang="en-US" sz="2800" b="1">
                <a:solidFill>
                  <a:srgbClr val="3333CC"/>
                </a:solidFill>
                <a:latin typeface="Arial" pitchFamily="34" charset="0"/>
              </a:rPr>
              <a:t>       2</a:t>
            </a:r>
            <a:r>
              <a:rPr lang="en-US" sz="2800" b="1" baseline="30000">
                <a:solidFill>
                  <a:srgbClr val="3333CC"/>
                </a:solidFill>
                <a:latin typeface="Arial" pitchFamily="34" charset="0"/>
              </a:rPr>
              <a:t>n</a:t>
            </a:r>
            <a:endParaRPr lang="en-US" sz="2800" b="1">
              <a:solidFill>
                <a:srgbClr val="3333CC"/>
              </a:solidFill>
              <a:latin typeface="Arial" pitchFamily="34" charset="0"/>
            </a:endParaRPr>
          </a:p>
        </p:txBody>
      </p:sp>
      <p:sp>
        <p:nvSpPr>
          <p:cNvPr id="27" name="Rectangle 26"/>
          <p:cNvSpPr/>
          <p:nvPr/>
        </p:nvSpPr>
        <p:spPr>
          <a:xfrm>
            <a:off x="40028" y="0"/>
            <a:ext cx="6589372" cy="714357"/>
          </a:xfrm>
          <a:prstGeom prst="rect">
            <a:avLst/>
          </a:prstGeom>
          <a:solidFill>
            <a:schemeClr val="accent1">
              <a:alpha val="42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800"/>
          </a:p>
        </p:txBody>
      </p:sp>
      <p:cxnSp>
        <p:nvCxnSpPr>
          <p:cNvPr id="28" name="Straight Connector 27"/>
          <p:cNvCxnSpPr/>
          <p:nvPr/>
        </p:nvCxnSpPr>
        <p:spPr>
          <a:xfrm>
            <a:off x="40028" y="571500"/>
            <a:ext cx="6589372" cy="0"/>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sp>
        <p:nvSpPr>
          <p:cNvPr id="29" name="Title 3"/>
          <p:cNvSpPr txBox="1">
            <a:spLocks/>
          </p:cNvSpPr>
          <p:nvPr/>
        </p:nvSpPr>
        <p:spPr>
          <a:xfrm>
            <a:off x="-1" y="29028"/>
            <a:ext cx="6879771" cy="609600"/>
          </a:xfrm>
          <a:prstGeom prst="rect">
            <a:avLst/>
          </a:prstGeom>
        </p:spPr>
        <p:txBody>
          <a:bodyPr/>
          <a:lstStyle>
            <a:lvl1pPr algn="l" rtl="0" eaLnBrk="1" latinLnBrk="0" hangingPunct="1">
              <a:spcBef>
                <a:spcPct val="0"/>
              </a:spcBef>
              <a:buNone/>
              <a:defRPr kumimoji="0" sz="3600" b="0" kern="1200">
                <a:ln>
                  <a:noFill/>
                </a:ln>
                <a:solidFill>
                  <a:srgbClr val="002060"/>
                </a:solidFill>
                <a:effectLst/>
                <a:latin typeface="+mj-lt"/>
                <a:ea typeface="+mj-ea"/>
                <a:cs typeface="+mj-cs"/>
              </a:defRPr>
            </a:lvl1pPr>
          </a:lstStyle>
          <a:p>
            <a:r>
              <a:rPr lang="en-US" sz="3200" b="1" smtClean="0"/>
              <a:t>Bài 5: Lai hai cặp tính trạng (tiếp theo)</a:t>
            </a:r>
            <a:endParaRPr lang="en-US" sz="3200" b="1"/>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597"/>
                                        </p:tgtEl>
                                        <p:attrNameLst>
                                          <p:attrName>style.visibility</p:attrName>
                                        </p:attrNameLst>
                                      </p:cBhvr>
                                      <p:to>
                                        <p:strVal val="visible"/>
                                      </p:to>
                                    </p:set>
                                    <p:animEffect transition="in" filter="fade">
                                      <p:cBhvr>
                                        <p:cTn id="7" dur="1000"/>
                                        <p:tgtEl>
                                          <p:spTgt spid="22597"/>
                                        </p:tgtEl>
                                      </p:cBhvr>
                                    </p:animEffect>
                                    <p:anim calcmode="lin" valueType="num">
                                      <p:cBhvr>
                                        <p:cTn id="8" dur="1000" fill="hold"/>
                                        <p:tgtEl>
                                          <p:spTgt spid="22597"/>
                                        </p:tgtEl>
                                        <p:attrNameLst>
                                          <p:attrName>ppt_x</p:attrName>
                                        </p:attrNameLst>
                                      </p:cBhvr>
                                      <p:tavLst>
                                        <p:tav tm="0">
                                          <p:val>
                                            <p:strVal val="#ppt_x"/>
                                          </p:val>
                                        </p:tav>
                                        <p:tav tm="100000">
                                          <p:val>
                                            <p:strVal val="#ppt_x"/>
                                          </p:val>
                                        </p:tav>
                                      </p:tavLst>
                                    </p:anim>
                                    <p:anim calcmode="lin" valueType="num">
                                      <p:cBhvr>
                                        <p:cTn id="9" dur="1000" fill="hold"/>
                                        <p:tgtEl>
                                          <p:spTgt spid="22597"/>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5" presetClass="entr" presetSubtype="10" fill="hold" grpId="0" nodeType="clickEffect">
                                  <p:stCondLst>
                                    <p:cond delay="0"/>
                                  </p:stCondLst>
                                  <p:childTnLst>
                                    <p:set>
                                      <p:cBhvr>
                                        <p:cTn id="13" dur="1" fill="hold">
                                          <p:stCondLst>
                                            <p:cond delay="0"/>
                                          </p:stCondLst>
                                        </p:cTn>
                                        <p:tgtEl>
                                          <p:spTgt spid="22598"/>
                                        </p:tgtEl>
                                        <p:attrNameLst>
                                          <p:attrName>style.visibility</p:attrName>
                                        </p:attrNameLst>
                                      </p:cBhvr>
                                      <p:to>
                                        <p:strVal val="visible"/>
                                      </p:to>
                                    </p:set>
                                    <p:animEffect transition="in" filter="checkerboard(across)">
                                      <p:cBhvr>
                                        <p:cTn id="14" dur="500"/>
                                        <p:tgtEl>
                                          <p:spTgt spid="22598"/>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8" presetClass="entr" presetSubtype="32" fill="hold" grpId="0" nodeType="clickEffect">
                                  <p:stCondLst>
                                    <p:cond delay="0"/>
                                  </p:stCondLst>
                                  <p:childTnLst>
                                    <p:set>
                                      <p:cBhvr>
                                        <p:cTn id="18" dur="1" fill="hold">
                                          <p:stCondLst>
                                            <p:cond delay="0"/>
                                          </p:stCondLst>
                                        </p:cTn>
                                        <p:tgtEl>
                                          <p:spTgt spid="22599"/>
                                        </p:tgtEl>
                                        <p:attrNameLst>
                                          <p:attrName>style.visibility</p:attrName>
                                        </p:attrNameLst>
                                      </p:cBhvr>
                                      <p:to>
                                        <p:strVal val="visible"/>
                                      </p:to>
                                    </p:set>
                                    <p:animEffect transition="in" filter="diamond(out)">
                                      <p:cBhvr>
                                        <p:cTn id="19" dur="1000"/>
                                        <p:tgtEl>
                                          <p:spTgt spid="22599"/>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2" fill="hold" grpId="0" nodeType="clickEffect">
                                  <p:stCondLst>
                                    <p:cond delay="0"/>
                                  </p:stCondLst>
                                  <p:childTnLst>
                                    <p:set>
                                      <p:cBhvr>
                                        <p:cTn id="23" dur="1" fill="hold">
                                          <p:stCondLst>
                                            <p:cond delay="0"/>
                                          </p:stCondLst>
                                        </p:cTn>
                                        <p:tgtEl>
                                          <p:spTgt spid="22600"/>
                                        </p:tgtEl>
                                        <p:attrNameLst>
                                          <p:attrName>style.visibility</p:attrName>
                                        </p:attrNameLst>
                                      </p:cBhvr>
                                      <p:to>
                                        <p:strVal val="visible"/>
                                      </p:to>
                                    </p:set>
                                    <p:anim calcmode="lin" valueType="num">
                                      <p:cBhvr additive="base">
                                        <p:cTn id="24" dur="500" fill="hold"/>
                                        <p:tgtEl>
                                          <p:spTgt spid="22600"/>
                                        </p:tgtEl>
                                        <p:attrNameLst>
                                          <p:attrName>ppt_x</p:attrName>
                                        </p:attrNameLst>
                                      </p:cBhvr>
                                      <p:tavLst>
                                        <p:tav tm="0">
                                          <p:val>
                                            <p:strVal val="1+#ppt_w/2"/>
                                          </p:val>
                                        </p:tav>
                                        <p:tav tm="100000">
                                          <p:val>
                                            <p:strVal val="#ppt_x"/>
                                          </p:val>
                                        </p:tav>
                                      </p:tavLst>
                                    </p:anim>
                                    <p:anim calcmode="lin" valueType="num">
                                      <p:cBhvr additive="base">
                                        <p:cTn id="25" dur="500" fill="hold"/>
                                        <p:tgtEl>
                                          <p:spTgt spid="22600"/>
                                        </p:tgtEl>
                                        <p:attrNameLst>
                                          <p:attrName>ppt_y</p:attrName>
                                        </p:attrNameLst>
                                      </p:cBhvr>
                                      <p:tavLst>
                                        <p:tav tm="0">
                                          <p:val>
                                            <p:strVal val="#ppt_y"/>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2" fill="hold" grpId="0" nodeType="clickEffect">
                                  <p:stCondLst>
                                    <p:cond delay="0"/>
                                  </p:stCondLst>
                                  <p:childTnLst>
                                    <p:set>
                                      <p:cBhvr>
                                        <p:cTn id="29" dur="1" fill="hold">
                                          <p:stCondLst>
                                            <p:cond delay="0"/>
                                          </p:stCondLst>
                                        </p:cTn>
                                        <p:tgtEl>
                                          <p:spTgt spid="22601"/>
                                        </p:tgtEl>
                                        <p:attrNameLst>
                                          <p:attrName>style.visibility</p:attrName>
                                        </p:attrNameLst>
                                      </p:cBhvr>
                                      <p:to>
                                        <p:strVal val="visible"/>
                                      </p:to>
                                    </p:set>
                                    <p:anim calcmode="lin" valueType="num">
                                      <p:cBhvr additive="base">
                                        <p:cTn id="30" dur="500" fill="hold"/>
                                        <p:tgtEl>
                                          <p:spTgt spid="22601"/>
                                        </p:tgtEl>
                                        <p:attrNameLst>
                                          <p:attrName>ppt_x</p:attrName>
                                        </p:attrNameLst>
                                      </p:cBhvr>
                                      <p:tavLst>
                                        <p:tav tm="0">
                                          <p:val>
                                            <p:strVal val="1+#ppt_w/2"/>
                                          </p:val>
                                        </p:tav>
                                        <p:tav tm="100000">
                                          <p:val>
                                            <p:strVal val="#ppt_x"/>
                                          </p:val>
                                        </p:tav>
                                      </p:tavLst>
                                    </p:anim>
                                    <p:anim calcmode="lin" valueType="num">
                                      <p:cBhvr additive="base">
                                        <p:cTn id="31" dur="500" fill="hold"/>
                                        <p:tgtEl>
                                          <p:spTgt spid="22601"/>
                                        </p:tgtEl>
                                        <p:attrNameLst>
                                          <p:attrName>ppt_y</p:attrName>
                                        </p:attrNameLst>
                                      </p:cBhvr>
                                      <p:tavLst>
                                        <p:tav tm="0">
                                          <p:val>
                                            <p:strVal val="#ppt_y"/>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8" presetClass="entr" presetSubtype="32" fill="hold" grpId="0" nodeType="clickEffect">
                                  <p:stCondLst>
                                    <p:cond delay="0"/>
                                  </p:stCondLst>
                                  <p:childTnLst>
                                    <p:set>
                                      <p:cBhvr>
                                        <p:cTn id="35" dur="1" fill="hold">
                                          <p:stCondLst>
                                            <p:cond delay="0"/>
                                          </p:stCondLst>
                                        </p:cTn>
                                        <p:tgtEl>
                                          <p:spTgt spid="22602"/>
                                        </p:tgtEl>
                                        <p:attrNameLst>
                                          <p:attrName>style.visibility</p:attrName>
                                        </p:attrNameLst>
                                      </p:cBhvr>
                                      <p:to>
                                        <p:strVal val="visible"/>
                                      </p:to>
                                    </p:set>
                                    <p:animEffect transition="in" filter="diamond(out)">
                                      <p:cBhvr>
                                        <p:cTn id="36" dur="1000"/>
                                        <p:tgtEl>
                                          <p:spTgt spid="22602"/>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47" presetClass="entr" presetSubtype="0" fill="hold" grpId="0" nodeType="clickEffect">
                                  <p:stCondLst>
                                    <p:cond delay="0"/>
                                  </p:stCondLst>
                                  <p:childTnLst>
                                    <p:set>
                                      <p:cBhvr>
                                        <p:cTn id="40" dur="1" fill="hold">
                                          <p:stCondLst>
                                            <p:cond delay="0"/>
                                          </p:stCondLst>
                                        </p:cTn>
                                        <p:tgtEl>
                                          <p:spTgt spid="22603"/>
                                        </p:tgtEl>
                                        <p:attrNameLst>
                                          <p:attrName>style.visibility</p:attrName>
                                        </p:attrNameLst>
                                      </p:cBhvr>
                                      <p:to>
                                        <p:strVal val="visible"/>
                                      </p:to>
                                    </p:set>
                                    <p:animEffect transition="in" filter="fade">
                                      <p:cBhvr>
                                        <p:cTn id="41" dur="1000"/>
                                        <p:tgtEl>
                                          <p:spTgt spid="22603"/>
                                        </p:tgtEl>
                                      </p:cBhvr>
                                    </p:animEffect>
                                    <p:anim calcmode="lin" valueType="num">
                                      <p:cBhvr>
                                        <p:cTn id="42" dur="1000" fill="hold"/>
                                        <p:tgtEl>
                                          <p:spTgt spid="22603"/>
                                        </p:tgtEl>
                                        <p:attrNameLst>
                                          <p:attrName>ppt_x</p:attrName>
                                        </p:attrNameLst>
                                      </p:cBhvr>
                                      <p:tavLst>
                                        <p:tav tm="0">
                                          <p:val>
                                            <p:strVal val="#ppt_x"/>
                                          </p:val>
                                        </p:tav>
                                        <p:tav tm="100000">
                                          <p:val>
                                            <p:strVal val="#ppt_x"/>
                                          </p:val>
                                        </p:tav>
                                      </p:tavLst>
                                    </p:anim>
                                    <p:anim calcmode="lin" valueType="num">
                                      <p:cBhvr>
                                        <p:cTn id="43" dur="1000" fill="hold"/>
                                        <p:tgtEl>
                                          <p:spTgt spid="22603"/>
                                        </p:tgtEl>
                                        <p:attrNameLst>
                                          <p:attrName>ppt_y</p:attrName>
                                        </p:attrNameLst>
                                      </p:cBhvr>
                                      <p:tavLst>
                                        <p:tav tm="0">
                                          <p:val>
                                            <p:strVal val="#ppt_y-.1"/>
                                          </p:val>
                                        </p:tav>
                                        <p:tav tm="100000">
                                          <p:val>
                                            <p:strVal val="#ppt_y"/>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47" presetClass="entr" presetSubtype="0" fill="hold" grpId="0" nodeType="clickEffect">
                                  <p:stCondLst>
                                    <p:cond delay="0"/>
                                  </p:stCondLst>
                                  <p:childTnLst>
                                    <p:set>
                                      <p:cBhvr>
                                        <p:cTn id="47" dur="1" fill="hold">
                                          <p:stCondLst>
                                            <p:cond delay="0"/>
                                          </p:stCondLst>
                                        </p:cTn>
                                        <p:tgtEl>
                                          <p:spTgt spid="22604"/>
                                        </p:tgtEl>
                                        <p:attrNameLst>
                                          <p:attrName>style.visibility</p:attrName>
                                        </p:attrNameLst>
                                      </p:cBhvr>
                                      <p:to>
                                        <p:strVal val="visible"/>
                                      </p:to>
                                    </p:set>
                                    <p:animEffect transition="in" filter="fade">
                                      <p:cBhvr>
                                        <p:cTn id="48" dur="1000"/>
                                        <p:tgtEl>
                                          <p:spTgt spid="22604"/>
                                        </p:tgtEl>
                                      </p:cBhvr>
                                    </p:animEffect>
                                    <p:anim calcmode="lin" valueType="num">
                                      <p:cBhvr>
                                        <p:cTn id="49" dur="1000" fill="hold"/>
                                        <p:tgtEl>
                                          <p:spTgt spid="22604"/>
                                        </p:tgtEl>
                                        <p:attrNameLst>
                                          <p:attrName>ppt_x</p:attrName>
                                        </p:attrNameLst>
                                      </p:cBhvr>
                                      <p:tavLst>
                                        <p:tav tm="0">
                                          <p:val>
                                            <p:strVal val="#ppt_x"/>
                                          </p:val>
                                        </p:tav>
                                        <p:tav tm="100000">
                                          <p:val>
                                            <p:strVal val="#ppt_x"/>
                                          </p:val>
                                        </p:tav>
                                      </p:tavLst>
                                    </p:anim>
                                    <p:anim calcmode="lin" valueType="num">
                                      <p:cBhvr>
                                        <p:cTn id="50" dur="1000" fill="hold"/>
                                        <p:tgtEl>
                                          <p:spTgt spid="22604"/>
                                        </p:tgtEl>
                                        <p:attrNameLst>
                                          <p:attrName>ppt_y</p:attrName>
                                        </p:attrNameLst>
                                      </p:cBhvr>
                                      <p:tavLst>
                                        <p:tav tm="0">
                                          <p:val>
                                            <p:strVal val="#ppt_y-.1"/>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5" presetClass="entr" presetSubtype="0" fill="hold" grpId="0" nodeType="clickEffect">
                                  <p:stCondLst>
                                    <p:cond delay="0"/>
                                  </p:stCondLst>
                                  <p:childTnLst>
                                    <p:set>
                                      <p:cBhvr>
                                        <p:cTn id="54" dur="1" fill="hold">
                                          <p:stCondLst>
                                            <p:cond delay="0"/>
                                          </p:stCondLst>
                                        </p:cTn>
                                        <p:tgtEl>
                                          <p:spTgt spid="22605"/>
                                        </p:tgtEl>
                                        <p:attrNameLst>
                                          <p:attrName>style.visibility</p:attrName>
                                        </p:attrNameLst>
                                      </p:cBhvr>
                                      <p:to>
                                        <p:strVal val="visible"/>
                                      </p:to>
                                    </p:set>
                                    <p:anim calcmode="lin" valueType="num">
                                      <p:cBhvr>
                                        <p:cTn id="55" dur="500" decel="50000" fill="hold">
                                          <p:stCondLst>
                                            <p:cond delay="0"/>
                                          </p:stCondLst>
                                        </p:cTn>
                                        <p:tgtEl>
                                          <p:spTgt spid="22605"/>
                                        </p:tgtEl>
                                        <p:attrNameLst>
                                          <p:attrName>style.rotation</p:attrName>
                                        </p:attrNameLst>
                                      </p:cBhvr>
                                      <p:tavLst>
                                        <p:tav tm="0">
                                          <p:val>
                                            <p:fltVal val="-90"/>
                                          </p:val>
                                        </p:tav>
                                        <p:tav tm="100000">
                                          <p:val>
                                            <p:fltVal val="0"/>
                                          </p:val>
                                        </p:tav>
                                      </p:tavLst>
                                    </p:anim>
                                    <p:anim calcmode="lin" valueType="num">
                                      <p:cBhvr>
                                        <p:cTn id="56" dur="500" decel="50000" fill="hold">
                                          <p:stCondLst>
                                            <p:cond delay="0"/>
                                          </p:stCondLst>
                                        </p:cTn>
                                        <p:tgtEl>
                                          <p:spTgt spid="22605"/>
                                        </p:tgtEl>
                                        <p:attrNameLst>
                                          <p:attrName>ppt_w</p:attrName>
                                        </p:attrNameLst>
                                      </p:cBhvr>
                                      <p:tavLst>
                                        <p:tav tm="0">
                                          <p:val>
                                            <p:strVal val="#ppt_w"/>
                                          </p:val>
                                        </p:tav>
                                        <p:tav tm="100000">
                                          <p:val>
                                            <p:strVal val="#ppt_w*.05"/>
                                          </p:val>
                                        </p:tav>
                                      </p:tavLst>
                                    </p:anim>
                                    <p:anim calcmode="lin" valueType="num">
                                      <p:cBhvr>
                                        <p:cTn id="57" dur="500" accel="50000" fill="hold">
                                          <p:stCondLst>
                                            <p:cond delay="500"/>
                                          </p:stCondLst>
                                        </p:cTn>
                                        <p:tgtEl>
                                          <p:spTgt spid="22605"/>
                                        </p:tgtEl>
                                        <p:attrNameLst>
                                          <p:attrName>ppt_w</p:attrName>
                                        </p:attrNameLst>
                                      </p:cBhvr>
                                      <p:tavLst>
                                        <p:tav tm="0">
                                          <p:val>
                                            <p:strVal val="#ppt_w*.05"/>
                                          </p:val>
                                        </p:tav>
                                        <p:tav tm="100000">
                                          <p:val>
                                            <p:strVal val="#ppt_w"/>
                                          </p:val>
                                        </p:tav>
                                      </p:tavLst>
                                    </p:anim>
                                    <p:anim calcmode="lin" valueType="num">
                                      <p:cBhvr>
                                        <p:cTn id="58" dur="1000" fill="hold"/>
                                        <p:tgtEl>
                                          <p:spTgt spid="22605"/>
                                        </p:tgtEl>
                                        <p:attrNameLst>
                                          <p:attrName>ppt_h</p:attrName>
                                        </p:attrNameLst>
                                      </p:cBhvr>
                                      <p:tavLst>
                                        <p:tav tm="0">
                                          <p:val>
                                            <p:strVal val="#ppt_h"/>
                                          </p:val>
                                        </p:tav>
                                        <p:tav tm="100000">
                                          <p:val>
                                            <p:strVal val="#ppt_h"/>
                                          </p:val>
                                        </p:tav>
                                      </p:tavLst>
                                    </p:anim>
                                    <p:anim calcmode="lin" valueType="num">
                                      <p:cBhvr>
                                        <p:cTn id="59" dur="500" decel="50000" fill="hold">
                                          <p:stCondLst>
                                            <p:cond delay="0"/>
                                          </p:stCondLst>
                                        </p:cTn>
                                        <p:tgtEl>
                                          <p:spTgt spid="22605"/>
                                        </p:tgtEl>
                                        <p:attrNameLst>
                                          <p:attrName>ppt_x</p:attrName>
                                        </p:attrNameLst>
                                      </p:cBhvr>
                                      <p:tavLst>
                                        <p:tav tm="0">
                                          <p:val>
                                            <p:strVal val="#ppt_x+.4"/>
                                          </p:val>
                                        </p:tav>
                                        <p:tav tm="100000">
                                          <p:val>
                                            <p:strVal val="#ppt_x"/>
                                          </p:val>
                                        </p:tav>
                                      </p:tavLst>
                                    </p:anim>
                                    <p:anim calcmode="lin" valueType="num">
                                      <p:cBhvr>
                                        <p:cTn id="60" dur="500" decel="50000" fill="hold">
                                          <p:stCondLst>
                                            <p:cond delay="0"/>
                                          </p:stCondLst>
                                        </p:cTn>
                                        <p:tgtEl>
                                          <p:spTgt spid="22605"/>
                                        </p:tgtEl>
                                        <p:attrNameLst>
                                          <p:attrName>ppt_y</p:attrName>
                                        </p:attrNameLst>
                                      </p:cBhvr>
                                      <p:tavLst>
                                        <p:tav tm="0">
                                          <p:val>
                                            <p:strVal val="#ppt_y-.2"/>
                                          </p:val>
                                        </p:tav>
                                        <p:tav tm="100000">
                                          <p:val>
                                            <p:strVal val="#ppt_y+.1"/>
                                          </p:val>
                                        </p:tav>
                                      </p:tavLst>
                                    </p:anim>
                                    <p:anim calcmode="lin" valueType="num">
                                      <p:cBhvr>
                                        <p:cTn id="61" dur="500" accel="50000" fill="hold">
                                          <p:stCondLst>
                                            <p:cond delay="500"/>
                                          </p:stCondLst>
                                        </p:cTn>
                                        <p:tgtEl>
                                          <p:spTgt spid="22605"/>
                                        </p:tgtEl>
                                        <p:attrNameLst>
                                          <p:attrName>ppt_y</p:attrName>
                                        </p:attrNameLst>
                                      </p:cBhvr>
                                      <p:tavLst>
                                        <p:tav tm="0">
                                          <p:val>
                                            <p:strVal val="#ppt_y+.1"/>
                                          </p:val>
                                        </p:tav>
                                        <p:tav tm="100000">
                                          <p:val>
                                            <p:strVal val="#ppt_y"/>
                                          </p:val>
                                        </p:tav>
                                      </p:tavLst>
                                    </p:anim>
                                    <p:animEffect transition="in" filter="fade">
                                      <p:cBhvr>
                                        <p:cTn id="62" dur="1000" decel="50000">
                                          <p:stCondLst>
                                            <p:cond delay="0"/>
                                          </p:stCondLst>
                                        </p:cTn>
                                        <p:tgtEl>
                                          <p:spTgt spid="22605"/>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20" presetClass="entr" presetSubtype="0" fill="hold" grpId="0" nodeType="clickEffect">
                                  <p:stCondLst>
                                    <p:cond delay="0"/>
                                  </p:stCondLst>
                                  <p:childTnLst>
                                    <p:set>
                                      <p:cBhvr>
                                        <p:cTn id="66" dur="1" fill="hold">
                                          <p:stCondLst>
                                            <p:cond delay="0"/>
                                          </p:stCondLst>
                                        </p:cTn>
                                        <p:tgtEl>
                                          <p:spTgt spid="22606"/>
                                        </p:tgtEl>
                                        <p:attrNameLst>
                                          <p:attrName>style.visibility</p:attrName>
                                        </p:attrNameLst>
                                      </p:cBhvr>
                                      <p:to>
                                        <p:strVal val="visible"/>
                                      </p:to>
                                    </p:set>
                                    <p:animEffect transition="in" filter="wedge">
                                      <p:cBhvr>
                                        <p:cTn id="67" dur="1000"/>
                                        <p:tgtEl>
                                          <p:spTgt spid="22606"/>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21" presetClass="entr" presetSubtype="4" fill="hold" grpId="0" nodeType="clickEffect">
                                  <p:stCondLst>
                                    <p:cond delay="0"/>
                                  </p:stCondLst>
                                  <p:childTnLst>
                                    <p:set>
                                      <p:cBhvr>
                                        <p:cTn id="71" dur="1" fill="hold">
                                          <p:stCondLst>
                                            <p:cond delay="0"/>
                                          </p:stCondLst>
                                        </p:cTn>
                                        <p:tgtEl>
                                          <p:spTgt spid="22607"/>
                                        </p:tgtEl>
                                        <p:attrNameLst>
                                          <p:attrName>style.visibility</p:attrName>
                                        </p:attrNameLst>
                                      </p:cBhvr>
                                      <p:to>
                                        <p:strVal val="visible"/>
                                      </p:to>
                                    </p:set>
                                    <p:animEffect transition="in" filter="wheel(4)">
                                      <p:cBhvr>
                                        <p:cTn id="72" dur="1000"/>
                                        <p:tgtEl>
                                          <p:spTgt spid="22607"/>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29" presetClass="entr" presetSubtype="0" fill="hold" grpId="0" nodeType="clickEffect">
                                  <p:stCondLst>
                                    <p:cond delay="0"/>
                                  </p:stCondLst>
                                  <p:childTnLst>
                                    <p:set>
                                      <p:cBhvr>
                                        <p:cTn id="76" dur="1" fill="hold">
                                          <p:stCondLst>
                                            <p:cond delay="0"/>
                                          </p:stCondLst>
                                        </p:cTn>
                                        <p:tgtEl>
                                          <p:spTgt spid="22608"/>
                                        </p:tgtEl>
                                        <p:attrNameLst>
                                          <p:attrName>style.visibility</p:attrName>
                                        </p:attrNameLst>
                                      </p:cBhvr>
                                      <p:to>
                                        <p:strVal val="visible"/>
                                      </p:to>
                                    </p:set>
                                    <p:anim calcmode="lin" valueType="num">
                                      <p:cBhvr>
                                        <p:cTn id="77" dur="1000" fill="hold"/>
                                        <p:tgtEl>
                                          <p:spTgt spid="22608"/>
                                        </p:tgtEl>
                                        <p:attrNameLst>
                                          <p:attrName>ppt_x</p:attrName>
                                        </p:attrNameLst>
                                      </p:cBhvr>
                                      <p:tavLst>
                                        <p:tav tm="0">
                                          <p:val>
                                            <p:strVal val="#ppt_x-.2"/>
                                          </p:val>
                                        </p:tav>
                                        <p:tav tm="100000">
                                          <p:val>
                                            <p:strVal val="#ppt_x"/>
                                          </p:val>
                                        </p:tav>
                                      </p:tavLst>
                                    </p:anim>
                                    <p:anim calcmode="lin" valueType="num">
                                      <p:cBhvr>
                                        <p:cTn id="78" dur="1000" fill="hold"/>
                                        <p:tgtEl>
                                          <p:spTgt spid="22608"/>
                                        </p:tgtEl>
                                        <p:attrNameLst>
                                          <p:attrName>ppt_y</p:attrName>
                                        </p:attrNameLst>
                                      </p:cBhvr>
                                      <p:tavLst>
                                        <p:tav tm="0">
                                          <p:val>
                                            <p:strVal val="#ppt_y"/>
                                          </p:val>
                                        </p:tav>
                                        <p:tav tm="100000">
                                          <p:val>
                                            <p:strVal val="#ppt_y"/>
                                          </p:val>
                                        </p:tav>
                                      </p:tavLst>
                                    </p:anim>
                                    <p:animEffect transition="in" filter="wipe(right)" prLst="gradientSize: 0.1">
                                      <p:cBhvr>
                                        <p:cTn id="79" dur="1000"/>
                                        <p:tgtEl>
                                          <p:spTgt spid="226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97" grpId="0"/>
      <p:bldP spid="22598" grpId="0"/>
      <p:bldP spid="22599" grpId="0" animBg="1"/>
      <p:bldP spid="22600" grpId="0"/>
      <p:bldP spid="22601" grpId="0"/>
      <p:bldP spid="22602" grpId="0" animBg="1"/>
      <p:bldP spid="22603" grpId="0"/>
      <p:bldP spid="22604" grpId="0"/>
      <p:bldP spid="22605" grpId="0" animBg="1"/>
      <p:bldP spid="22606" grpId="0"/>
      <p:bldP spid="22607" grpId="0"/>
      <p:bldP spid="2260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681514" y="2274838"/>
            <a:ext cx="6215743" cy="2308324"/>
          </a:xfrm>
          <a:prstGeom prst="rect">
            <a:avLst/>
          </a:prstGeom>
        </p:spPr>
        <p:style>
          <a:lnRef idx="0">
            <a:scrgbClr r="0" g="0" b="0"/>
          </a:lnRef>
          <a:fillRef idx="1003">
            <a:schemeClr val="lt2"/>
          </a:fillRef>
          <a:effectRef idx="0">
            <a:scrgbClr r="0" g="0" b="0"/>
          </a:effectRef>
          <a:fontRef idx="major"/>
        </p:style>
        <p:txBody>
          <a:bodyPr wrap="square" rtlCol="0">
            <a:spAutoFit/>
          </a:bodyPr>
          <a:lstStyle/>
          <a:p>
            <a:pPr algn="just">
              <a:lnSpc>
                <a:spcPct val="150000"/>
              </a:lnSpc>
            </a:pPr>
            <a:r>
              <a:rPr lang="en-US" sz="2400" b="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sym typeface="Wingdings"/>
              </a:rPr>
              <a:t> Quy luật phân li độc lập giải thích được nguyên nhân làm xuất hiện biến dị tổ hợp. Đó là sự phân li độc lập và tổ hợp tự do của các cặp gen.</a:t>
            </a:r>
            <a:endParaRPr lang="en-US" sz="2400" b="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8" name="TextBox 7"/>
          <p:cNvSpPr txBox="1"/>
          <p:nvPr/>
        </p:nvSpPr>
        <p:spPr>
          <a:xfrm>
            <a:off x="2627086" y="1455048"/>
            <a:ext cx="1698172" cy="579261"/>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nSpc>
                <a:spcPct val="150000"/>
              </a:lnSpc>
            </a:pPr>
            <a:r>
              <a:rPr lang="en-US" sz="2400" b="1" u="sng" smtClean="0">
                <a:solidFill>
                  <a:srgbClr val="FF0000"/>
                </a:solidFill>
                <a:sym typeface="Wingdings"/>
              </a:rPr>
              <a:t></a:t>
            </a:r>
            <a:r>
              <a:rPr lang="en-US" sz="2400" b="1" u="sng" smtClean="0">
                <a:solidFill>
                  <a:srgbClr val="FF0000"/>
                </a:solidFill>
                <a:latin typeface="Times New Roman" pitchFamily="18" charset="0"/>
                <a:cs typeface="Times New Roman" pitchFamily="18" charset="0"/>
                <a:sym typeface="Wingdings 3"/>
              </a:rPr>
              <a:t> Ý nghĩa:</a:t>
            </a:r>
            <a:endParaRPr lang="en-US" sz="2400" b="1" u="sng">
              <a:solidFill>
                <a:srgbClr val="FF0000"/>
              </a:solidFill>
              <a:latin typeface="Times New Roman" pitchFamily="18" charset="0"/>
              <a:cs typeface="Times New Roman" pitchFamily="18" charset="0"/>
            </a:endParaRPr>
          </a:p>
        </p:txBody>
      </p:sp>
      <p:sp>
        <p:nvSpPr>
          <p:cNvPr id="7" name="TextBox 6"/>
          <p:cNvSpPr txBox="1"/>
          <p:nvPr/>
        </p:nvSpPr>
        <p:spPr>
          <a:xfrm>
            <a:off x="2681514" y="4843867"/>
            <a:ext cx="6215743" cy="1143070"/>
          </a:xfrm>
          <a:prstGeom prst="rect">
            <a:avLst/>
          </a:prstGeom>
        </p:spPr>
        <p:style>
          <a:lnRef idx="0">
            <a:scrgbClr r="0" g="0" b="0"/>
          </a:lnRef>
          <a:fillRef idx="1003">
            <a:schemeClr val="lt2"/>
          </a:fillRef>
          <a:effectRef idx="0">
            <a:scrgbClr r="0" g="0" b="0"/>
          </a:effectRef>
          <a:fontRef idx="major"/>
        </p:style>
        <p:txBody>
          <a:bodyPr wrap="square" rtlCol="0">
            <a:spAutoFit/>
          </a:bodyPr>
          <a:lstStyle/>
          <a:p>
            <a:pPr algn="just">
              <a:lnSpc>
                <a:spcPct val="150000"/>
              </a:lnSpc>
            </a:pPr>
            <a:r>
              <a:rPr lang="en-US" sz="2400" b="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sym typeface="Wingdings"/>
              </a:rPr>
              <a:t> Biến dị tổ hợp có ý nghĩa quan trọng trong chọn giống và tiến hóa.</a:t>
            </a:r>
            <a:endParaRPr lang="en-US" sz="2400" b="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sp>
        <p:nvSpPr>
          <p:cNvPr id="9" name="Rectangle 8"/>
          <p:cNvSpPr/>
          <p:nvPr/>
        </p:nvSpPr>
        <p:spPr>
          <a:xfrm>
            <a:off x="40028" y="0"/>
            <a:ext cx="6589372" cy="714357"/>
          </a:xfrm>
          <a:prstGeom prst="rect">
            <a:avLst/>
          </a:prstGeom>
          <a:solidFill>
            <a:schemeClr val="accent1">
              <a:alpha val="42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800"/>
          </a:p>
        </p:txBody>
      </p:sp>
      <p:cxnSp>
        <p:nvCxnSpPr>
          <p:cNvPr id="10" name="Straight Connector 9"/>
          <p:cNvCxnSpPr/>
          <p:nvPr/>
        </p:nvCxnSpPr>
        <p:spPr>
          <a:xfrm>
            <a:off x="40028" y="571500"/>
            <a:ext cx="6589372" cy="0"/>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sp>
        <p:nvSpPr>
          <p:cNvPr id="11" name="Rectangle 10"/>
          <p:cNvSpPr/>
          <p:nvPr/>
        </p:nvSpPr>
        <p:spPr>
          <a:xfrm>
            <a:off x="0" y="928443"/>
            <a:ext cx="2362184" cy="1192506"/>
          </a:xfrm>
          <a:prstGeom prst="rect">
            <a:avLst/>
          </a:prstGeom>
          <a:solidFill>
            <a:schemeClr val="accent5">
              <a:lumMod val="75000"/>
              <a:alpha val="30000"/>
            </a:schemeClr>
          </a:solidFill>
          <a:ln>
            <a:solidFill>
              <a:srgbClr val="FFFF0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balanced" dir="t">
              <a:rot lat="0" lon="0" rev="8700000"/>
            </a:lightRig>
          </a:scene3d>
          <a:sp3d>
            <a:bevelT w="190500" h="38100"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just">
              <a:lnSpc>
                <a:spcPct val="150000"/>
              </a:lnSpc>
              <a:defRPr sz="1400" b="1" kern="1200">
                <a:solidFill>
                  <a:srgbClr val="000099"/>
                </a:solidFill>
                <a:latin typeface="Arial" pitchFamily="34" charset="0"/>
                <a:ea typeface="+mn-ea"/>
                <a:cs typeface="Arial" pitchFamily="34" charset="0"/>
              </a:defRPr>
            </a:pPr>
            <a:r>
              <a:rPr lang="en-US"/>
              <a:t>III. MENĐEN GIẢI THÍCH KẾT QUẢ THÍ NGHIỆM</a:t>
            </a:r>
          </a:p>
        </p:txBody>
      </p:sp>
      <p:sp>
        <p:nvSpPr>
          <p:cNvPr id="12" name="Rectangle 11"/>
          <p:cNvSpPr/>
          <p:nvPr/>
        </p:nvSpPr>
        <p:spPr>
          <a:xfrm>
            <a:off x="0" y="2147023"/>
            <a:ext cx="2362184" cy="1192506"/>
          </a:xfrm>
          <a:prstGeom prst="rect">
            <a:avLst/>
          </a:prstGeom>
          <a:solidFill>
            <a:srgbClr val="FFFF00">
              <a:alpha val="30000"/>
            </a:srgbClr>
          </a:solidFill>
          <a:ln>
            <a:solidFill>
              <a:srgbClr val="FFFF0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balanced" dir="t">
              <a:rot lat="0" lon="0" rev="8700000"/>
            </a:lightRig>
          </a:scene3d>
          <a:sp3d>
            <a:bevelT w="190500" h="38100"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just">
              <a:lnSpc>
                <a:spcPct val="150000"/>
              </a:lnSpc>
              <a:defRPr sz="1400" b="1" kern="1200">
                <a:solidFill>
                  <a:srgbClr val="C00000"/>
                </a:solidFill>
                <a:latin typeface="Arial" pitchFamily="34" charset="0"/>
                <a:ea typeface="+mn-ea"/>
                <a:cs typeface="Arial" pitchFamily="34" charset="0"/>
              </a:defRPr>
            </a:pPr>
            <a:r>
              <a:rPr lang="en-US"/>
              <a:t>IV: Ý NGHĨA QUI LUẬT PHÂN LI ĐỘC LẬP</a:t>
            </a:r>
          </a:p>
        </p:txBody>
      </p:sp>
      <p:sp>
        <p:nvSpPr>
          <p:cNvPr id="13" name="Rectangle 12"/>
          <p:cNvSpPr/>
          <p:nvPr/>
        </p:nvSpPr>
        <p:spPr>
          <a:xfrm>
            <a:off x="0" y="3365603"/>
            <a:ext cx="2362184" cy="1192506"/>
          </a:xfrm>
          <a:prstGeom prst="rect">
            <a:avLst/>
          </a:prstGeom>
          <a:solidFill>
            <a:schemeClr val="accent5">
              <a:lumMod val="75000"/>
              <a:alpha val="30000"/>
            </a:schemeClr>
          </a:solidFill>
          <a:ln>
            <a:solidFill>
              <a:srgbClr val="FFFF0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balanced" dir="t">
              <a:rot lat="0" lon="0" rev="8700000"/>
            </a:lightRig>
          </a:scene3d>
          <a:sp3d>
            <a:bevelT w="190500" h="38100"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just">
              <a:lnSpc>
                <a:spcPct val="150000"/>
              </a:lnSpc>
            </a:pPr>
            <a:r>
              <a:rPr lang="en-US" sz="1400" b="1" dirty="0" smtClean="0">
                <a:solidFill>
                  <a:srgbClr val="000099"/>
                </a:solidFill>
                <a:latin typeface="Arial" pitchFamily="34" charset="0"/>
                <a:cs typeface="Arial" pitchFamily="34" charset="0"/>
              </a:rPr>
              <a:t>KIỂM TRA ĐÁNH GIÁ</a:t>
            </a:r>
            <a:endParaRPr lang="en-US" sz="1400" b="1" dirty="0">
              <a:solidFill>
                <a:srgbClr val="000099"/>
              </a:solidFill>
              <a:latin typeface="Arial" pitchFamily="34" charset="0"/>
              <a:cs typeface="Arial" pitchFamily="34" charset="0"/>
            </a:endParaRPr>
          </a:p>
        </p:txBody>
      </p:sp>
      <p:sp>
        <p:nvSpPr>
          <p:cNvPr id="14" name="Rectangle 13"/>
          <p:cNvSpPr/>
          <p:nvPr/>
        </p:nvSpPr>
        <p:spPr>
          <a:xfrm>
            <a:off x="0" y="4584182"/>
            <a:ext cx="2362184" cy="1192506"/>
          </a:xfrm>
          <a:prstGeom prst="rect">
            <a:avLst/>
          </a:prstGeom>
          <a:solidFill>
            <a:schemeClr val="accent5">
              <a:lumMod val="75000"/>
              <a:alpha val="30000"/>
            </a:schemeClr>
          </a:solidFill>
          <a:ln>
            <a:solidFill>
              <a:srgbClr val="FFFF0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balanced" dir="t">
              <a:rot lat="0" lon="0" rev="8700000"/>
            </a:lightRig>
          </a:scene3d>
          <a:sp3d>
            <a:bevelT w="190500" h="38100"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just">
              <a:lnSpc>
                <a:spcPct val="150000"/>
              </a:lnSpc>
            </a:pPr>
            <a:r>
              <a:rPr lang="en-US" sz="1400" b="1" smtClean="0">
                <a:solidFill>
                  <a:srgbClr val="000099"/>
                </a:solidFill>
                <a:latin typeface="Arial" pitchFamily="34" charset="0"/>
                <a:cs typeface="Arial" pitchFamily="34" charset="0"/>
              </a:rPr>
              <a:t>DẶN DÒ</a:t>
            </a:r>
            <a:endParaRPr lang="en-US" sz="1400" b="1">
              <a:solidFill>
                <a:srgbClr val="000099"/>
              </a:solidFill>
              <a:latin typeface="Arial" pitchFamily="34" charset="0"/>
              <a:cs typeface="Arial" pitchFamily="34" charset="0"/>
            </a:endParaRPr>
          </a:p>
        </p:txBody>
      </p:sp>
      <p:sp>
        <p:nvSpPr>
          <p:cNvPr id="15" name="Title 3"/>
          <p:cNvSpPr txBox="1">
            <a:spLocks/>
          </p:cNvSpPr>
          <p:nvPr/>
        </p:nvSpPr>
        <p:spPr>
          <a:xfrm>
            <a:off x="-1" y="29028"/>
            <a:ext cx="6879771" cy="609600"/>
          </a:xfrm>
          <a:prstGeom prst="rect">
            <a:avLst/>
          </a:prstGeom>
        </p:spPr>
        <p:txBody>
          <a:bodyPr/>
          <a:lstStyle>
            <a:lvl1pPr algn="l" rtl="0" eaLnBrk="1" latinLnBrk="0" hangingPunct="1">
              <a:spcBef>
                <a:spcPct val="0"/>
              </a:spcBef>
              <a:buNone/>
              <a:defRPr kumimoji="0" sz="3600" b="0" kern="1200">
                <a:ln>
                  <a:noFill/>
                </a:ln>
                <a:solidFill>
                  <a:srgbClr val="002060"/>
                </a:solidFill>
                <a:effectLst/>
                <a:latin typeface="+mj-lt"/>
                <a:ea typeface="+mj-ea"/>
                <a:cs typeface="+mj-cs"/>
              </a:defRPr>
            </a:lvl1pPr>
          </a:lstStyle>
          <a:p>
            <a:r>
              <a:rPr lang="en-US" sz="3200" b="1" smtClean="0"/>
              <a:t>Bài 5: Lai hai cặp tính trạng (tiếp theo)</a:t>
            </a:r>
            <a:endParaRPr lang="en-US" sz="3200" b="1"/>
          </a:p>
        </p:txBody>
      </p:sp>
      <p:sp>
        <p:nvSpPr>
          <p:cNvPr id="16" name="TextBox 19"/>
          <p:cNvSpPr txBox="1"/>
          <p:nvPr/>
        </p:nvSpPr>
        <p:spPr>
          <a:xfrm>
            <a:off x="2658950" y="828455"/>
            <a:ext cx="4205489" cy="40011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r>
              <a:rPr lang="en-US" sz="2000" dirty="0" smtClean="0">
                <a:ln>
                  <a:solidFill>
                    <a:srgbClr val="002060"/>
                  </a:solidFill>
                </a:ln>
                <a:solidFill>
                  <a:srgbClr val="002060"/>
                </a:solidFill>
                <a:latin typeface="Arial" pitchFamily="34" charset="0"/>
                <a:cs typeface="Arial" pitchFamily="34" charset="0"/>
              </a:rPr>
              <a:t>IV. Ý </a:t>
            </a:r>
            <a:r>
              <a:rPr lang="en-US" sz="2000" dirty="0" err="1" smtClean="0">
                <a:ln>
                  <a:solidFill>
                    <a:srgbClr val="002060"/>
                  </a:solidFill>
                </a:ln>
                <a:solidFill>
                  <a:srgbClr val="002060"/>
                </a:solidFill>
                <a:latin typeface="Arial" pitchFamily="34" charset="0"/>
                <a:cs typeface="Arial" pitchFamily="34" charset="0"/>
              </a:rPr>
              <a:t>nghĩa</a:t>
            </a:r>
            <a:r>
              <a:rPr lang="en-US" sz="2000" dirty="0" smtClean="0">
                <a:ln>
                  <a:solidFill>
                    <a:srgbClr val="002060"/>
                  </a:solidFill>
                </a:ln>
                <a:solidFill>
                  <a:srgbClr val="002060"/>
                </a:solidFill>
                <a:latin typeface="Arial" pitchFamily="34" charset="0"/>
                <a:cs typeface="Arial" pitchFamily="34" charset="0"/>
              </a:rPr>
              <a:t> qui </a:t>
            </a:r>
            <a:r>
              <a:rPr lang="en-US" sz="2000" dirty="0" err="1" smtClean="0">
                <a:ln>
                  <a:solidFill>
                    <a:srgbClr val="002060"/>
                  </a:solidFill>
                </a:ln>
                <a:solidFill>
                  <a:srgbClr val="002060"/>
                </a:solidFill>
                <a:latin typeface="Arial" pitchFamily="34" charset="0"/>
                <a:cs typeface="Arial" pitchFamily="34" charset="0"/>
              </a:rPr>
              <a:t>luật</a:t>
            </a:r>
            <a:r>
              <a:rPr lang="en-US" sz="2000" dirty="0" smtClean="0">
                <a:ln>
                  <a:solidFill>
                    <a:srgbClr val="002060"/>
                  </a:solidFill>
                </a:ln>
                <a:solidFill>
                  <a:srgbClr val="002060"/>
                </a:solidFill>
                <a:latin typeface="Arial" pitchFamily="34" charset="0"/>
                <a:cs typeface="Arial" pitchFamily="34" charset="0"/>
              </a:rPr>
              <a:t> </a:t>
            </a:r>
            <a:r>
              <a:rPr lang="en-US" sz="2000" dirty="0" err="1" smtClean="0">
                <a:ln>
                  <a:solidFill>
                    <a:srgbClr val="002060"/>
                  </a:solidFill>
                </a:ln>
                <a:solidFill>
                  <a:srgbClr val="002060"/>
                </a:solidFill>
                <a:latin typeface="Arial" pitchFamily="34" charset="0"/>
                <a:cs typeface="Arial" pitchFamily="34" charset="0"/>
              </a:rPr>
              <a:t>phân</a:t>
            </a:r>
            <a:r>
              <a:rPr lang="en-US" sz="2000" dirty="0" smtClean="0">
                <a:ln>
                  <a:solidFill>
                    <a:srgbClr val="002060"/>
                  </a:solidFill>
                </a:ln>
                <a:solidFill>
                  <a:srgbClr val="002060"/>
                </a:solidFill>
                <a:latin typeface="Arial" pitchFamily="34" charset="0"/>
                <a:cs typeface="Arial" pitchFamily="34" charset="0"/>
              </a:rPr>
              <a:t> li </a:t>
            </a:r>
            <a:r>
              <a:rPr lang="en-US" sz="2000" dirty="0" err="1" smtClean="0">
                <a:ln>
                  <a:solidFill>
                    <a:srgbClr val="002060"/>
                  </a:solidFill>
                </a:ln>
                <a:solidFill>
                  <a:srgbClr val="002060"/>
                </a:solidFill>
                <a:latin typeface="Arial" pitchFamily="34" charset="0"/>
                <a:cs typeface="Arial" pitchFamily="34" charset="0"/>
              </a:rPr>
              <a:t>độc</a:t>
            </a:r>
            <a:r>
              <a:rPr lang="en-US" sz="2000" dirty="0" smtClean="0">
                <a:ln>
                  <a:solidFill>
                    <a:srgbClr val="002060"/>
                  </a:solidFill>
                </a:ln>
                <a:solidFill>
                  <a:srgbClr val="002060"/>
                </a:solidFill>
                <a:latin typeface="Arial" pitchFamily="34" charset="0"/>
                <a:cs typeface="Arial" pitchFamily="34" charset="0"/>
              </a:rPr>
              <a:t> </a:t>
            </a:r>
            <a:r>
              <a:rPr lang="en-US" sz="2000" dirty="0" err="1" smtClean="0">
                <a:ln>
                  <a:solidFill>
                    <a:srgbClr val="002060"/>
                  </a:solidFill>
                </a:ln>
                <a:solidFill>
                  <a:srgbClr val="002060"/>
                </a:solidFill>
                <a:latin typeface="Arial" pitchFamily="34" charset="0"/>
                <a:cs typeface="Arial" pitchFamily="34" charset="0"/>
              </a:rPr>
              <a:t>lập</a:t>
            </a:r>
            <a:r>
              <a:rPr lang="en-US" sz="2000" dirty="0" smtClean="0">
                <a:ln>
                  <a:solidFill>
                    <a:srgbClr val="002060"/>
                  </a:solidFill>
                </a:ln>
                <a:solidFill>
                  <a:srgbClr val="002060"/>
                </a:solidFill>
                <a:latin typeface="Arial" pitchFamily="34" charset="0"/>
                <a:cs typeface="Arial" pitchFamily="34" charset="0"/>
              </a:rPr>
              <a:t>:</a:t>
            </a:r>
            <a:endParaRPr lang="en-US" sz="2000" dirty="0">
              <a:ln>
                <a:solidFill>
                  <a:srgbClr val="002060"/>
                </a:solidFill>
              </a:ln>
              <a:solidFill>
                <a:srgbClr val="002060"/>
              </a:solidFill>
              <a:latin typeface="Arial" pitchFamily="34" charset="0"/>
              <a:cs typeface="Arial" pitchFamily="34" charset="0"/>
            </a:endParaRPr>
          </a:p>
        </p:txBody>
      </p:sp>
    </p:spTree>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028" y="0"/>
            <a:ext cx="6589372" cy="714357"/>
          </a:xfrm>
          <a:prstGeom prst="rect">
            <a:avLst/>
          </a:prstGeom>
          <a:solidFill>
            <a:schemeClr val="accent1">
              <a:alpha val="42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800"/>
          </a:p>
        </p:txBody>
      </p:sp>
      <p:cxnSp>
        <p:nvCxnSpPr>
          <p:cNvPr id="3" name="Straight Connector 2"/>
          <p:cNvCxnSpPr/>
          <p:nvPr/>
        </p:nvCxnSpPr>
        <p:spPr>
          <a:xfrm>
            <a:off x="40028" y="571500"/>
            <a:ext cx="6589372" cy="0"/>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sp>
        <p:nvSpPr>
          <p:cNvPr id="4" name="Rectangle 3"/>
          <p:cNvSpPr/>
          <p:nvPr/>
        </p:nvSpPr>
        <p:spPr>
          <a:xfrm>
            <a:off x="0" y="928443"/>
            <a:ext cx="2362184" cy="1192506"/>
          </a:xfrm>
          <a:prstGeom prst="rect">
            <a:avLst/>
          </a:prstGeom>
          <a:solidFill>
            <a:schemeClr val="accent5">
              <a:lumMod val="75000"/>
              <a:alpha val="30000"/>
            </a:schemeClr>
          </a:solidFill>
          <a:ln>
            <a:solidFill>
              <a:srgbClr val="FFFF0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balanced" dir="t">
              <a:rot lat="0" lon="0" rev="8700000"/>
            </a:lightRig>
          </a:scene3d>
          <a:sp3d>
            <a:bevelT w="190500" h="38100"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just">
              <a:lnSpc>
                <a:spcPct val="150000"/>
              </a:lnSpc>
              <a:defRPr sz="1400" b="1" kern="1200">
                <a:solidFill>
                  <a:srgbClr val="000099"/>
                </a:solidFill>
                <a:latin typeface="Arial" pitchFamily="34" charset="0"/>
                <a:ea typeface="+mn-ea"/>
                <a:cs typeface="Arial" pitchFamily="34" charset="0"/>
              </a:defRPr>
            </a:pPr>
            <a:r>
              <a:rPr lang="en-US" dirty="0"/>
              <a:t>III. MENĐEN GIẢI THÍCH KẾT QUẢ THÍ NGHIỆM</a:t>
            </a:r>
          </a:p>
        </p:txBody>
      </p:sp>
      <p:sp>
        <p:nvSpPr>
          <p:cNvPr id="5" name="Rectangle 4"/>
          <p:cNvSpPr/>
          <p:nvPr/>
        </p:nvSpPr>
        <p:spPr>
          <a:xfrm>
            <a:off x="0" y="3396273"/>
            <a:ext cx="2362184" cy="1192506"/>
          </a:xfrm>
          <a:prstGeom prst="rect">
            <a:avLst/>
          </a:prstGeom>
          <a:solidFill>
            <a:srgbClr val="FFFF00">
              <a:alpha val="30000"/>
            </a:srgbClr>
          </a:solidFill>
          <a:ln>
            <a:solidFill>
              <a:srgbClr val="FFFF0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balanced" dir="t">
              <a:rot lat="0" lon="0" rev="8700000"/>
            </a:lightRig>
          </a:scene3d>
          <a:sp3d>
            <a:bevelT w="190500" h="38100"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just">
              <a:lnSpc>
                <a:spcPct val="150000"/>
              </a:lnSpc>
              <a:defRPr sz="1400" b="1" kern="1200">
                <a:solidFill>
                  <a:srgbClr val="C00000"/>
                </a:solidFill>
                <a:latin typeface="Arial" pitchFamily="34" charset="0"/>
                <a:ea typeface="+mn-ea"/>
                <a:cs typeface="Arial" pitchFamily="34" charset="0"/>
              </a:defRPr>
            </a:pPr>
            <a:r>
              <a:rPr lang="en-US" dirty="0" smtClean="0">
                <a:solidFill>
                  <a:srgbClr val="FF0000"/>
                </a:solidFill>
              </a:rPr>
              <a:t>KIỂM TRA ĐÁNH GIÁ</a:t>
            </a:r>
            <a:endParaRPr lang="en-US" dirty="0">
              <a:solidFill>
                <a:srgbClr val="FF0000"/>
              </a:solidFill>
            </a:endParaRPr>
          </a:p>
        </p:txBody>
      </p:sp>
      <p:sp>
        <p:nvSpPr>
          <p:cNvPr id="6" name="Rectangle 5"/>
          <p:cNvSpPr/>
          <p:nvPr/>
        </p:nvSpPr>
        <p:spPr>
          <a:xfrm>
            <a:off x="0" y="2167867"/>
            <a:ext cx="2362184" cy="1192506"/>
          </a:xfrm>
          <a:prstGeom prst="rect">
            <a:avLst/>
          </a:prstGeom>
          <a:solidFill>
            <a:schemeClr val="accent5">
              <a:lumMod val="75000"/>
              <a:alpha val="30000"/>
            </a:schemeClr>
          </a:solidFill>
          <a:ln>
            <a:solidFill>
              <a:srgbClr val="FFFF0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balanced" dir="t">
              <a:rot lat="0" lon="0" rev="8700000"/>
            </a:lightRig>
          </a:scene3d>
          <a:sp3d>
            <a:bevelT w="190500" h="38100"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just">
              <a:lnSpc>
                <a:spcPct val="150000"/>
              </a:lnSpc>
            </a:pPr>
            <a:r>
              <a:rPr lang="en-US" sz="1400" b="1" dirty="0" smtClean="0">
                <a:solidFill>
                  <a:srgbClr val="000099"/>
                </a:solidFill>
                <a:latin typeface="Arial" pitchFamily="34" charset="0"/>
                <a:cs typeface="Arial" pitchFamily="34" charset="0"/>
              </a:rPr>
              <a:t>IV. Ý NGHĨA QUY LUẬT DI TRUYỀN</a:t>
            </a:r>
            <a:endParaRPr lang="en-US" sz="1400" b="1" dirty="0">
              <a:solidFill>
                <a:srgbClr val="000099"/>
              </a:solidFill>
              <a:latin typeface="Arial" pitchFamily="34" charset="0"/>
              <a:cs typeface="Arial" pitchFamily="34" charset="0"/>
            </a:endParaRPr>
          </a:p>
        </p:txBody>
      </p:sp>
      <p:sp>
        <p:nvSpPr>
          <p:cNvPr id="7" name="Rectangle 6"/>
          <p:cNvSpPr/>
          <p:nvPr/>
        </p:nvSpPr>
        <p:spPr>
          <a:xfrm>
            <a:off x="0" y="4584182"/>
            <a:ext cx="2362184" cy="1192506"/>
          </a:xfrm>
          <a:prstGeom prst="rect">
            <a:avLst/>
          </a:prstGeom>
          <a:solidFill>
            <a:schemeClr val="accent5">
              <a:lumMod val="75000"/>
              <a:alpha val="30000"/>
            </a:schemeClr>
          </a:solidFill>
          <a:ln>
            <a:solidFill>
              <a:srgbClr val="FFFF0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balanced" dir="t">
              <a:rot lat="0" lon="0" rev="8700000"/>
            </a:lightRig>
          </a:scene3d>
          <a:sp3d>
            <a:bevelT w="190500" h="38100"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just">
              <a:lnSpc>
                <a:spcPct val="150000"/>
              </a:lnSpc>
            </a:pPr>
            <a:r>
              <a:rPr lang="en-US" sz="1400" b="1" smtClean="0">
                <a:solidFill>
                  <a:srgbClr val="000099"/>
                </a:solidFill>
                <a:latin typeface="Arial" pitchFamily="34" charset="0"/>
                <a:cs typeface="Arial" pitchFamily="34" charset="0"/>
              </a:rPr>
              <a:t>DẶN DÒ</a:t>
            </a:r>
            <a:endParaRPr lang="en-US" sz="1400" b="1">
              <a:solidFill>
                <a:srgbClr val="000099"/>
              </a:solidFill>
              <a:latin typeface="Arial" pitchFamily="34" charset="0"/>
              <a:cs typeface="Arial" pitchFamily="34" charset="0"/>
            </a:endParaRPr>
          </a:p>
        </p:txBody>
      </p:sp>
      <p:sp>
        <p:nvSpPr>
          <p:cNvPr id="8" name="Title 3"/>
          <p:cNvSpPr txBox="1">
            <a:spLocks/>
          </p:cNvSpPr>
          <p:nvPr/>
        </p:nvSpPr>
        <p:spPr>
          <a:xfrm>
            <a:off x="-1" y="29028"/>
            <a:ext cx="6879771" cy="609600"/>
          </a:xfrm>
          <a:prstGeom prst="rect">
            <a:avLst/>
          </a:prstGeom>
        </p:spPr>
        <p:txBody>
          <a:bodyPr/>
          <a:lstStyle>
            <a:lvl1pPr algn="l" rtl="0" eaLnBrk="1" latinLnBrk="0" hangingPunct="1">
              <a:spcBef>
                <a:spcPct val="0"/>
              </a:spcBef>
              <a:buNone/>
              <a:defRPr kumimoji="0" sz="3600" b="0" kern="1200">
                <a:ln>
                  <a:noFill/>
                </a:ln>
                <a:solidFill>
                  <a:srgbClr val="002060"/>
                </a:solidFill>
                <a:effectLst/>
                <a:latin typeface="+mj-lt"/>
                <a:ea typeface="+mj-ea"/>
                <a:cs typeface="+mj-cs"/>
              </a:defRPr>
            </a:lvl1pPr>
          </a:lstStyle>
          <a:p>
            <a:r>
              <a:rPr lang="en-US" sz="3200" b="1" smtClean="0"/>
              <a:t>Bài 5: Lai hai cặp tính trạng (tiếp theo)</a:t>
            </a:r>
            <a:endParaRPr lang="en-US" sz="3200" b="1"/>
          </a:p>
        </p:txBody>
      </p:sp>
      <p:sp>
        <p:nvSpPr>
          <p:cNvPr id="9" name="Text Box 2"/>
          <p:cNvSpPr txBox="1">
            <a:spLocks noChangeArrowheads="1"/>
          </p:cNvSpPr>
          <p:nvPr/>
        </p:nvSpPr>
        <p:spPr bwMode="auto">
          <a:xfrm>
            <a:off x="2971800" y="2862210"/>
            <a:ext cx="6172200" cy="456535"/>
          </a:xfrm>
          <a:prstGeom prst="rect">
            <a:avLst/>
          </a:prstGeom>
          <a:ln/>
          <a:extLst/>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lvl1pPr algn="just">
              <a:lnSpc>
                <a:spcPct val="150000"/>
              </a:lnSpc>
              <a:defRPr>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34" charset="0"/>
                <a:cs typeface="Arial" pitchFamily="34" charset="0"/>
              </a:defRPr>
            </a:lvl1pPr>
          </a:lstStyle>
          <a:p>
            <a:pPr lvl="0"/>
            <a:r>
              <a:rPr lang="en-US" dirty="0"/>
              <a:t>A. </a:t>
            </a:r>
            <a:r>
              <a:rPr lang="en-US" dirty="0">
                <a:effectLst/>
              </a:rPr>
              <a:t>3 </a:t>
            </a:r>
            <a:r>
              <a:rPr lang="en-US" dirty="0" err="1">
                <a:effectLst/>
              </a:rPr>
              <a:t>hạt</a:t>
            </a:r>
            <a:r>
              <a:rPr lang="en-US" dirty="0">
                <a:effectLst/>
              </a:rPr>
              <a:t> </a:t>
            </a:r>
            <a:r>
              <a:rPr lang="en-US" dirty="0" err="1">
                <a:effectLst/>
              </a:rPr>
              <a:t>vàng</a:t>
            </a:r>
            <a:r>
              <a:rPr lang="en-US" dirty="0">
                <a:effectLst/>
              </a:rPr>
              <a:t>, </a:t>
            </a:r>
            <a:r>
              <a:rPr lang="en-US" dirty="0" err="1">
                <a:effectLst/>
              </a:rPr>
              <a:t>vỏ</a:t>
            </a:r>
            <a:r>
              <a:rPr lang="en-US" dirty="0">
                <a:effectLst/>
              </a:rPr>
              <a:t> </a:t>
            </a:r>
            <a:r>
              <a:rPr lang="en-US" dirty="0" err="1">
                <a:effectLst/>
              </a:rPr>
              <a:t>trơn</a:t>
            </a:r>
            <a:r>
              <a:rPr lang="en-US" dirty="0">
                <a:effectLst/>
              </a:rPr>
              <a:t>: 1 </a:t>
            </a:r>
            <a:r>
              <a:rPr lang="en-US" dirty="0" err="1">
                <a:effectLst/>
              </a:rPr>
              <a:t>hạt</a:t>
            </a:r>
            <a:r>
              <a:rPr lang="en-US" dirty="0">
                <a:effectLst/>
              </a:rPr>
              <a:t> </a:t>
            </a:r>
            <a:r>
              <a:rPr lang="en-US" dirty="0" err="1">
                <a:effectLst/>
              </a:rPr>
              <a:t>xanh</a:t>
            </a:r>
            <a:r>
              <a:rPr lang="en-US" dirty="0">
                <a:effectLst/>
              </a:rPr>
              <a:t>, </a:t>
            </a:r>
            <a:r>
              <a:rPr lang="en-US" dirty="0" err="1">
                <a:effectLst/>
              </a:rPr>
              <a:t>vỏ</a:t>
            </a:r>
            <a:r>
              <a:rPr lang="en-US" dirty="0">
                <a:effectLst/>
              </a:rPr>
              <a:t> </a:t>
            </a:r>
            <a:r>
              <a:rPr lang="en-US" dirty="0" err="1" smtClean="0">
                <a:effectLst/>
              </a:rPr>
              <a:t>nhăn</a:t>
            </a:r>
            <a:endParaRPr lang="en-US" dirty="0"/>
          </a:p>
        </p:txBody>
      </p:sp>
      <p:sp>
        <p:nvSpPr>
          <p:cNvPr id="10" name="Text Box 3"/>
          <p:cNvSpPr txBox="1">
            <a:spLocks noChangeArrowheads="1"/>
          </p:cNvSpPr>
          <p:nvPr/>
        </p:nvSpPr>
        <p:spPr bwMode="auto">
          <a:xfrm>
            <a:off x="2971800" y="3418096"/>
            <a:ext cx="6172200" cy="456535"/>
          </a:xfrm>
          <a:prstGeom prst="rect">
            <a:avLst/>
          </a:prstGeom>
          <a:ln/>
          <a:extLst/>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lvl1pPr algn="just">
              <a:lnSpc>
                <a:spcPct val="150000"/>
              </a:lnSpc>
              <a:defRPr>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34" charset="0"/>
                <a:cs typeface="Arial" pitchFamily="34" charset="0"/>
              </a:defRPr>
            </a:lvl1pPr>
          </a:lstStyle>
          <a:p>
            <a:r>
              <a:rPr lang="en-US" dirty="0"/>
              <a:t>B. </a:t>
            </a:r>
            <a:r>
              <a:rPr lang="en-US" dirty="0">
                <a:effectLst/>
              </a:rPr>
              <a:t>3 </a:t>
            </a:r>
            <a:r>
              <a:rPr lang="en-US" dirty="0" err="1">
                <a:effectLst/>
              </a:rPr>
              <a:t>hạt</a:t>
            </a:r>
            <a:r>
              <a:rPr lang="en-US" dirty="0">
                <a:effectLst/>
              </a:rPr>
              <a:t> </a:t>
            </a:r>
            <a:r>
              <a:rPr lang="en-US" dirty="0" err="1">
                <a:effectLst/>
              </a:rPr>
              <a:t>vàng</a:t>
            </a:r>
            <a:r>
              <a:rPr lang="en-US" dirty="0">
                <a:effectLst/>
              </a:rPr>
              <a:t>, </a:t>
            </a:r>
            <a:r>
              <a:rPr lang="en-US" dirty="0" err="1">
                <a:effectLst/>
              </a:rPr>
              <a:t>vỏ</a:t>
            </a:r>
            <a:r>
              <a:rPr lang="en-US" dirty="0">
                <a:effectLst/>
              </a:rPr>
              <a:t> </a:t>
            </a:r>
            <a:r>
              <a:rPr lang="en-US" dirty="0" err="1">
                <a:effectLst/>
              </a:rPr>
              <a:t>nhăn</a:t>
            </a:r>
            <a:r>
              <a:rPr lang="en-US" dirty="0">
                <a:effectLst/>
              </a:rPr>
              <a:t>: 1 </a:t>
            </a:r>
            <a:r>
              <a:rPr lang="en-US" dirty="0" err="1">
                <a:effectLst/>
              </a:rPr>
              <a:t>hạt</a:t>
            </a:r>
            <a:r>
              <a:rPr lang="en-US" dirty="0">
                <a:effectLst/>
              </a:rPr>
              <a:t> </a:t>
            </a:r>
            <a:r>
              <a:rPr lang="en-US" dirty="0" err="1">
                <a:effectLst/>
              </a:rPr>
              <a:t>xanh</a:t>
            </a:r>
            <a:r>
              <a:rPr lang="en-US" dirty="0">
                <a:effectLst/>
              </a:rPr>
              <a:t>, </a:t>
            </a:r>
            <a:r>
              <a:rPr lang="en-US" dirty="0" err="1">
                <a:effectLst/>
              </a:rPr>
              <a:t>vỏ</a:t>
            </a:r>
            <a:r>
              <a:rPr lang="en-US" dirty="0">
                <a:effectLst/>
              </a:rPr>
              <a:t> </a:t>
            </a:r>
            <a:r>
              <a:rPr lang="en-US" dirty="0" err="1">
                <a:effectLst/>
              </a:rPr>
              <a:t>nhăn</a:t>
            </a:r>
            <a:endParaRPr lang="en-US" dirty="0"/>
          </a:p>
        </p:txBody>
      </p:sp>
      <p:sp>
        <p:nvSpPr>
          <p:cNvPr id="11" name="Text Box 4"/>
          <p:cNvSpPr txBox="1">
            <a:spLocks noChangeArrowheads="1"/>
          </p:cNvSpPr>
          <p:nvPr/>
        </p:nvSpPr>
        <p:spPr bwMode="auto">
          <a:xfrm>
            <a:off x="2971800" y="4028872"/>
            <a:ext cx="6172200" cy="456535"/>
          </a:xfrm>
          <a:prstGeom prst="rect">
            <a:avLst/>
          </a:prstGeom>
          <a:ln/>
          <a:extLst/>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lvl1pPr algn="just">
              <a:lnSpc>
                <a:spcPct val="150000"/>
              </a:lnSpc>
              <a:defRPr>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34" charset="0"/>
                <a:cs typeface="Arial" pitchFamily="34" charset="0"/>
              </a:defRPr>
            </a:lvl1pPr>
          </a:lstStyle>
          <a:p>
            <a:r>
              <a:rPr lang="en-US" dirty="0"/>
              <a:t>C</a:t>
            </a:r>
            <a:r>
              <a:rPr lang="en-US" dirty="0" smtClean="0"/>
              <a:t>. </a:t>
            </a:r>
            <a:r>
              <a:rPr lang="en-US" dirty="0">
                <a:effectLst/>
              </a:rPr>
              <a:t>1 </a:t>
            </a:r>
            <a:r>
              <a:rPr lang="en-US" dirty="0" err="1">
                <a:effectLst/>
              </a:rPr>
              <a:t>hạt</a:t>
            </a:r>
            <a:r>
              <a:rPr lang="en-US" dirty="0">
                <a:effectLst/>
              </a:rPr>
              <a:t> </a:t>
            </a:r>
            <a:r>
              <a:rPr lang="en-US" dirty="0" err="1">
                <a:effectLst/>
              </a:rPr>
              <a:t>vàng</a:t>
            </a:r>
            <a:r>
              <a:rPr lang="en-US" dirty="0">
                <a:effectLst/>
              </a:rPr>
              <a:t>, </a:t>
            </a:r>
            <a:r>
              <a:rPr lang="en-US" dirty="0" err="1">
                <a:effectLst/>
              </a:rPr>
              <a:t>vỏ</a:t>
            </a:r>
            <a:r>
              <a:rPr lang="en-US" dirty="0">
                <a:effectLst/>
              </a:rPr>
              <a:t> </a:t>
            </a:r>
            <a:r>
              <a:rPr lang="en-US" dirty="0" err="1">
                <a:effectLst/>
              </a:rPr>
              <a:t>trơn</a:t>
            </a:r>
            <a:r>
              <a:rPr lang="en-US" dirty="0">
                <a:effectLst/>
              </a:rPr>
              <a:t>: 1 </a:t>
            </a:r>
            <a:r>
              <a:rPr lang="en-US" dirty="0" err="1">
                <a:effectLst/>
              </a:rPr>
              <a:t>hạt</a:t>
            </a:r>
            <a:r>
              <a:rPr lang="en-US" dirty="0">
                <a:effectLst/>
              </a:rPr>
              <a:t> </a:t>
            </a:r>
            <a:r>
              <a:rPr lang="en-US" dirty="0" err="1">
                <a:effectLst/>
              </a:rPr>
              <a:t>xanh</a:t>
            </a:r>
            <a:r>
              <a:rPr lang="en-US" dirty="0">
                <a:effectLst/>
              </a:rPr>
              <a:t>, </a:t>
            </a:r>
            <a:r>
              <a:rPr lang="en-US" dirty="0" err="1">
                <a:effectLst/>
              </a:rPr>
              <a:t>vỏ</a:t>
            </a:r>
            <a:r>
              <a:rPr lang="en-US" dirty="0">
                <a:effectLst/>
              </a:rPr>
              <a:t> </a:t>
            </a:r>
            <a:r>
              <a:rPr lang="en-US" dirty="0" err="1">
                <a:effectLst/>
              </a:rPr>
              <a:t>nhăn</a:t>
            </a:r>
            <a:endParaRPr lang="en-US" dirty="0"/>
          </a:p>
        </p:txBody>
      </p:sp>
      <p:sp>
        <p:nvSpPr>
          <p:cNvPr id="12" name="Text Box 5"/>
          <p:cNvSpPr txBox="1">
            <a:spLocks noChangeArrowheads="1"/>
          </p:cNvSpPr>
          <p:nvPr/>
        </p:nvSpPr>
        <p:spPr bwMode="auto">
          <a:xfrm>
            <a:off x="2971800" y="4739306"/>
            <a:ext cx="6172200" cy="456535"/>
          </a:xfrm>
          <a:prstGeom prst="rect">
            <a:avLst/>
          </a:prstGeom>
          <a:ln/>
          <a:extLst/>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lvl1pPr algn="just">
              <a:lnSpc>
                <a:spcPct val="150000"/>
              </a:lnSpc>
              <a:defRPr>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34" charset="0"/>
                <a:cs typeface="Arial" pitchFamily="34" charset="0"/>
              </a:defRPr>
            </a:lvl1pPr>
          </a:lstStyle>
          <a:p>
            <a:r>
              <a:rPr lang="en-US" dirty="0"/>
              <a:t>D. </a:t>
            </a:r>
            <a:r>
              <a:rPr lang="en-US" b="1" dirty="0">
                <a:effectLst/>
              </a:rPr>
              <a:t>1 </a:t>
            </a:r>
            <a:r>
              <a:rPr lang="en-US" b="1" dirty="0" err="1">
                <a:effectLst/>
              </a:rPr>
              <a:t>hạt</a:t>
            </a:r>
            <a:r>
              <a:rPr lang="en-US" b="1" dirty="0">
                <a:effectLst/>
              </a:rPr>
              <a:t> </a:t>
            </a:r>
            <a:r>
              <a:rPr lang="en-US" b="1" dirty="0" err="1">
                <a:effectLst/>
              </a:rPr>
              <a:t>vàng</a:t>
            </a:r>
            <a:r>
              <a:rPr lang="en-US" b="1" dirty="0">
                <a:effectLst/>
              </a:rPr>
              <a:t>, </a:t>
            </a:r>
            <a:r>
              <a:rPr lang="en-US" b="1" dirty="0" err="1">
                <a:effectLst/>
              </a:rPr>
              <a:t>vỏ</a:t>
            </a:r>
            <a:r>
              <a:rPr lang="en-US" b="1" dirty="0">
                <a:effectLst/>
              </a:rPr>
              <a:t> </a:t>
            </a:r>
            <a:r>
              <a:rPr lang="en-US" b="1" dirty="0" err="1">
                <a:effectLst/>
              </a:rPr>
              <a:t>nhăn</a:t>
            </a:r>
            <a:r>
              <a:rPr lang="en-US" b="1" dirty="0">
                <a:effectLst/>
              </a:rPr>
              <a:t>: 1 </a:t>
            </a:r>
            <a:r>
              <a:rPr lang="en-US" b="1" dirty="0" err="1">
                <a:effectLst/>
              </a:rPr>
              <a:t>hạt</a:t>
            </a:r>
            <a:r>
              <a:rPr lang="en-US" b="1" dirty="0">
                <a:effectLst/>
              </a:rPr>
              <a:t> </a:t>
            </a:r>
            <a:r>
              <a:rPr lang="en-US" b="1" dirty="0" err="1">
                <a:effectLst/>
              </a:rPr>
              <a:t>xanh</a:t>
            </a:r>
            <a:r>
              <a:rPr lang="en-US" b="1" dirty="0">
                <a:effectLst/>
              </a:rPr>
              <a:t>, </a:t>
            </a:r>
            <a:r>
              <a:rPr lang="en-US" b="1" dirty="0" err="1">
                <a:effectLst/>
              </a:rPr>
              <a:t>vỏ</a:t>
            </a:r>
            <a:r>
              <a:rPr lang="en-US" b="1" dirty="0">
                <a:effectLst/>
              </a:rPr>
              <a:t> </a:t>
            </a:r>
            <a:r>
              <a:rPr lang="en-US" b="1" dirty="0" err="1">
                <a:effectLst/>
              </a:rPr>
              <a:t>nhăn</a:t>
            </a:r>
            <a:endParaRPr lang="en-US" dirty="0"/>
          </a:p>
        </p:txBody>
      </p:sp>
      <p:sp>
        <p:nvSpPr>
          <p:cNvPr id="13" name="Text Box 6"/>
          <p:cNvSpPr txBox="1">
            <a:spLocks noChangeArrowheads="1"/>
          </p:cNvSpPr>
          <p:nvPr/>
        </p:nvSpPr>
        <p:spPr bwMode="auto">
          <a:xfrm>
            <a:off x="2627290" y="1030309"/>
            <a:ext cx="6735651" cy="1569660"/>
          </a:xfrm>
          <a:prstGeom prst="rect">
            <a:avLst/>
          </a:prstGeom>
          <a:solidFill>
            <a:schemeClr val="tx2">
              <a:lumMod val="20000"/>
              <a:lumOff val="80000"/>
            </a:schemeClr>
          </a:solidFill>
          <a:ln>
            <a:noFill/>
          </a:ln>
          <a:effectLst>
            <a:glow rad="63500">
              <a:schemeClr val="accent1">
                <a:satMod val="175000"/>
                <a:alpha val="40000"/>
              </a:schemeClr>
            </a:glow>
            <a:outerShdw blurRad="149987" dist="250190" dir="8460000" algn="ctr">
              <a:srgbClr val="000000">
                <a:alpha val="28000"/>
              </a:srgbClr>
            </a:outerShdw>
          </a:effectLst>
          <a:scene3d>
            <a:camera prst="orthographicFront">
              <a:rot lat="0" lon="0" rev="0"/>
            </a:camera>
            <a:lightRig rig="contrasting" dir="tl">
              <a:rot lat="0" lon="0" rev="1500000"/>
            </a:lightRig>
          </a:scene3d>
          <a:sp3d prstMaterial="metal">
            <a:bevelT w="88900" h="88900"/>
          </a:sp3d>
          <a:extLst/>
        </p:spPr>
        <p:style>
          <a:lnRef idx="0">
            <a:schemeClr val="accent2"/>
          </a:lnRef>
          <a:fillRef idx="3">
            <a:schemeClr val="accent2"/>
          </a:fillRef>
          <a:effectRef idx="3">
            <a:schemeClr val="accent2"/>
          </a:effectRef>
          <a:fontRef idx="minor">
            <a:schemeClr val="lt1"/>
          </a:fontRef>
        </p:style>
        <p:txBody>
          <a:bodyPr wrap="square" rtlCol="0">
            <a:spAutoFit/>
          </a:bodyPr>
          <a:lstStyle>
            <a:lvl1pPr>
              <a:defRPr sz="2000" b="1">
                <a:solidFill>
                  <a:srgbClr val="FF0000"/>
                </a:solidFill>
              </a:defRPr>
            </a:lvl1pPr>
          </a:lstStyle>
          <a:p>
            <a:r>
              <a:rPr lang="en-US" sz="2400" u="sng" dirty="0" err="1"/>
              <a:t>Câu</a:t>
            </a:r>
            <a:r>
              <a:rPr lang="en-US" sz="2400" u="sng" dirty="0"/>
              <a:t> 1</a:t>
            </a:r>
            <a:r>
              <a:rPr lang="en-US" sz="2400" dirty="0"/>
              <a:t>: Lai </a:t>
            </a:r>
            <a:r>
              <a:rPr lang="en-US" sz="2400" dirty="0" err="1"/>
              <a:t>hai</a:t>
            </a:r>
            <a:r>
              <a:rPr lang="en-US" sz="2400" dirty="0"/>
              <a:t> </a:t>
            </a:r>
            <a:r>
              <a:rPr lang="en-US" sz="2400" dirty="0" err="1"/>
              <a:t>thứ</a:t>
            </a:r>
            <a:r>
              <a:rPr lang="en-US" sz="2400" dirty="0"/>
              <a:t> </a:t>
            </a:r>
            <a:r>
              <a:rPr lang="en-US" sz="2400" dirty="0" err="1"/>
              <a:t>đậu</a:t>
            </a:r>
            <a:r>
              <a:rPr lang="en-US" sz="2400" dirty="0"/>
              <a:t> </a:t>
            </a:r>
            <a:r>
              <a:rPr lang="en-US" sz="2400" dirty="0" err="1"/>
              <a:t>Hà</a:t>
            </a:r>
            <a:r>
              <a:rPr lang="en-US" sz="2400" dirty="0"/>
              <a:t> </a:t>
            </a:r>
            <a:r>
              <a:rPr lang="en-US" sz="2400" dirty="0" err="1"/>
              <a:t>Lan</a:t>
            </a:r>
            <a:r>
              <a:rPr lang="en-US" sz="2400" dirty="0"/>
              <a:t> </a:t>
            </a:r>
            <a:r>
              <a:rPr lang="en-US" sz="2400" dirty="0" err="1"/>
              <a:t>hạt</a:t>
            </a:r>
            <a:r>
              <a:rPr lang="en-US" sz="2400" dirty="0"/>
              <a:t> </a:t>
            </a:r>
            <a:r>
              <a:rPr lang="en-US" sz="2400" dirty="0" err="1"/>
              <a:t>vàng</a:t>
            </a:r>
            <a:r>
              <a:rPr lang="en-US" sz="2400" dirty="0"/>
              <a:t>, </a:t>
            </a:r>
            <a:r>
              <a:rPr lang="en-US" sz="2400" dirty="0" err="1"/>
              <a:t>vỏ</a:t>
            </a:r>
            <a:r>
              <a:rPr lang="en-US" sz="2400" dirty="0"/>
              <a:t> </a:t>
            </a:r>
            <a:r>
              <a:rPr lang="en-US" sz="2400" dirty="0" err="1"/>
              <a:t>nhăn</a:t>
            </a:r>
            <a:r>
              <a:rPr lang="en-US" sz="2400" dirty="0"/>
              <a:t> </a:t>
            </a:r>
            <a:r>
              <a:rPr lang="en-US" sz="2400" dirty="0" err="1"/>
              <a:t>và</a:t>
            </a:r>
            <a:r>
              <a:rPr lang="en-US" sz="2400" dirty="0"/>
              <a:t> </a:t>
            </a:r>
            <a:r>
              <a:rPr lang="en-US" sz="2400" dirty="0" err="1"/>
              <a:t>hạt</a:t>
            </a:r>
            <a:r>
              <a:rPr lang="en-US" sz="2400" dirty="0"/>
              <a:t> </a:t>
            </a:r>
            <a:r>
              <a:rPr lang="en-US" sz="2400" dirty="0" err="1"/>
              <a:t>xanh</a:t>
            </a:r>
            <a:r>
              <a:rPr lang="en-US" sz="2400" dirty="0"/>
              <a:t>, </a:t>
            </a:r>
            <a:r>
              <a:rPr lang="en-US" sz="2400" dirty="0" err="1"/>
              <a:t>vỏ</a:t>
            </a:r>
            <a:r>
              <a:rPr lang="en-US" sz="2400" dirty="0"/>
              <a:t> </a:t>
            </a:r>
            <a:r>
              <a:rPr lang="en-US" sz="2400" dirty="0" err="1"/>
              <a:t>nhăn</a:t>
            </a:r>
            <a:r>
              <a:rPr lang="en-US" sz="2400" dirty="0"/>
              <a:t> </a:t>
            </a:r>
            <a:r>
              <a:rPr lang="en-US" sz="2400" dirty="0" err="1"/>
              <a:t>được</a:t>
            </a:r>
            <a:r>
              <a:rPr lang="en-US" sz="2400" dirty="0"/>
              <a:t> F1 </a:t>
            </a:r>
            <a:r>
              <a:rPr lang="en-US" sz="2400" dirty="0" err="1"/>
              <a:t>đều</a:t>
            </a:r>
            <a:r>
              <a:rPr lang="en-US" sz="2400" dirty="0"/>
              <a:t> </a:t>
            </a:r>
            <a:r>
              <a:rPr lang="en-US" sz="2400" dirty="0" err="1"/>
              <a:t>hạt</a:t>
            </a:r>
            <a:r>
              <a:rPr lang="en-US" sz="2400" dirty="0"/>
              <a:t> </a:t>
            </a:r>
            <a:r>
              <a:rPr lang="en-US" sz="2400" dirty="0" err="1"/>
              <a:t>vàng</a:t>
            </a:r>
            <a:r>
              <a:rPr lang="en-US" sz="2400" dirty="0"/>
              <a:t>, </a:t>
            </a:r>
            <a:r>
              <a:rPr lang="en-US" sz="2400" dirty="0" err="1"/>
              <a:t>vỏ</a:t>
            </a:r>
            <a:r>
              <a:rPr lang="en-US" sz="2400" dirty="0"/>
              <a:t> </a:t>
            </a:r>
            <a:r>
              <a:rPr lang="en-US" sz="2400" dirty="0" err="1"/>
              <a:t>nhăn</a:t>
            </a:r>
            <a:r>
              <a:rPr lang="en-US" sz="2400" dirty="0"/>
              <a:t> </a:t>
            </a:r>
            <a:r>
              <a:rPr lang="en-US" sz="2400" dirty="0" err="1"/>
              <a:t>cho</a:t>
            </a:r>
            <a:r>
              <a:rPr lang="en-US" sz="2400" dirty="0"/>
              <a:t> </a:t>
            </a:r>
            <a:r>
              <a:rPr lang="en-US" sz="2400" dirty="0" err="1"/>
              <a:t>cây</a:t>
            </a:r>
            <a:r>
              <a:rPr lang="en-US" sz="2400" dirty="0"/>
              <a:t> F1 </a:t>
            </a:r>
            <a:r>
              <a:rPr lang="en-US" sz="2400" dirty="0" err="1"/>
              <a:t>tự</a:t>
            </a:r>
            <a:r>
              <a:rPr lang="en-US" sz="2400" dirty="0"/>
              <a:t> </a:t>
            </a:r>
            <a:r>
              <a:rPr lang="en-US" sz="2400" dirty="0" err="1"/>
              <a:t>thụ</a:t>
            </a:r>
            <a:r>
              <a:rPr lang="en-US" sz="2400" dirty="0"/>
              <a:t> </a:t>
            </a:r>
            <a:r>
              <a:rPr lang="en-US" sz="2400" dirty="0" err="1"/>
              <a:t>phấn</a:t>
            </a:r>
            <a:r>
              <a:rPr lang="en-US" sz="2400" dirty="0"/>
              <a:t> </a:t>
            </a:r>
            <a:r>
              <a:rPr lang="en-US" sz="2400" dirty="0" err="1"/>
              <a:t>được</a:t>
            </a:r>
            <a:r>
              <a:rPr lang="en-US" sz="2400" dirty="0"/>
              <a:t> F2 </a:t>
            </a:r>
            <a:r>
              <a:rPr lang="en-US" sz="2400" dirty="0" err="1"/>
              <a:t>có</a:t>
            </a:r>
            <a:r>
              <a:rPr lang="en-US" sz="2400" dirty="0"/>
              <a:t> </a:t>
            </a:r>
            <a:r>
              <a:rPr lang="en-US" sz="2400" dirty="0" err="1"/>
              <a:t>tỉ</a:t>
            </a:r>
            <a:r>
              <a:rPr lang="en-US" sz="2400" dirty="0"/>
              <a:t> </a:t>
            </a:r>
            <a:r>
              <a:rPr lang="en-US" sz="2400" dirty="0" err="1"/>
              <a:t>lệ</a:t>
            </a:r>
            <a:r>
              <a:rPr lang="en-US" sz="2400" dirty="0"/>
              <a:t>:</a:t>
            </a:r>
          </a:p>
        </p:txBody>
      </p:sp>
      <p:sp>
        <p:nvSpPr>
          <p:cNvPr id="14" name="Text Box 7"/>
          <p:cNvSpPr txBox="1">
            <a:spLocks noChangeArrowheads="1"/>
          </p:cNvSpPr>
          <p:nvPr/>
        </p:nvSpPr>
        <p:spPr bwMode="auto">
          <a:xfrm>
            <a:off x="3101661" y="5566154"/>
            <a:ext cx="4665447" cy="519113"/>
          </a:xfrm>
          <a:prstGeom prst="rect">
            <a:avLst/>
          </a:prstGeom>
          <a:extLst/>
        </p:spPr>
        <p:txBody>
          <a:bodyPr wrap="square">
            <a:spAutoFit/>
          </a:bodyPr>
          <a:lstStyle/>
          <a:p>
            <a:pPr>
              <a:defRPr/>
            </a:pPr>
            <a:r>
              <a:rPr lang="en-US" sz="2800" b="1" dirty="0" err="1">
                <a:latin typeface="VNI-Times" pitchFamily="2" charset="0"/>
              </a:rPr>
              <a:t>Haõy</a:t>
            </a:r>
            <a:r>
              <a:rPr lang="en-US" sz="2800" b="1" dirty="0">
                <a:latin typeface="VNI-Times" pitchFamily="2" charset="0"/>
              </a:rPr>
              <a:t> </a:t>
            </a:r>
            <a:r>
              <a:rPr lang="en-US" sz="2800" b="1" dirty="0" err="1">
                <a:latin typeface="VNI-Times" pitchFamily="2" charset="0"/>
              </a:rPr>
              <a:t>choïn</a:t>
            </a:r>
            <a:r>
              <a:rPr lang="en-US" sz="2800" b="1" dirty="0">
                <a:latin typeface="VNI-Times" pitchFamily="2" charset="0"/>
              </a:rPr>
              <a:t> </a:t>
            </a:r>
            <a:r>
              <a:rPr lang="en-US" sz="2800" b="1" dirty="0" err="1">
                <a:latin typeface="VNI-Times" pitchFamily="2" charset="0"/>
              </a:rPr>
              <a:t>caùc</a:t>
            </a:r>
            <a:r>
              <a:rPr lang="en-US" sz="2800" b="1" dirty="0">
                <a:latin typeface="VNI-Times" pitchFamily="2" charset="0"/>
              </a:rPr>
              <a:t> </a:t>
            </a:r>
            <a:r>
              <a:rPr lang="en-US" sz="2800" b="1" dirty="0" err="1">
                <a:latin typeface="VNI-Times" pitchFamily="2" charset="0"/>
              </a:rPr>
              <a:t>ñaùp</a:t>
            </a:r>
            <a:r>
              <a:rPr lang="en-US" sz="2800" b="1" dirty="0">
                <a:latin typeface="VNI-Times" pitchFamily="2" charset="0"/>
              </a:rPr>
              <a:t> </a:t>
            </a:r>
            <a:r>
              <a:rPr lang="en-US" sz="2800" b="1" dirty="0" err="1">
                <a:latin typeface="VNI-Times" pitchFamily="2" charset="0"/>
              </a:rPr>
              <a:t>aùn</a:t>
            </a:r>
            <a:r>
              <a:rPr lang="en-US" sz="2800" b="1" dirty="0">
                <a:latin typeface="VNI-Times" pitchFamily="2" charset="0"/>
              </a:rPr>
              <a:t> </a:t>
            </a:r>
            <a:r>
              <a:rPr lang="en-US" sz="2800" b="1" dirty="0" err="1">
                <a:latin typeface="VNI-Times" pitchFamily="2" charset="0"/>
              </a:rPr>
              <a:t>ñuùng</a:t>
            </a:r>
            <a:endParaRPr lang="en-US" b="1" dirty="0"/>
          </a:p>
        </p:txBody>
      </p:sp>
      <p:sp>
        <p:nvSpPr>
          <p:cNvPr id="15" name="Oval 14"/>
          <p:cNvSpPr/>
          <p:nvPr/>
        </p:nvSpPr>
        <p:spPr>
          <a:xfrm>
            <a:off x="2743200" y="2691684"/>
            <a:ext cx="6400800" cy="781319"/>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0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20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20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2000"/>
                                        <p:tgtEl>
                                          <p:spTgt spid="1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2000"/>
                                        <p:tgtEl>
                                          <p:spTgt spid="1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20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1"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circle(in)">
                                      <p:cBhvr>
                                        <p:cTn id="27" dur="2000"/>
                                        <p:tgtEl>
                                          <p:spTgt spid="15"/>
                                        </p:tgtEl>
                                      </p:cBhvr>
                                    </p:animEffect>
                                  </p:childTnLst>
                                </p:cTn>
                              </p:par>
                            </p:childTnLst>
                          </p:cTn>
                        </p:par>
                        <p:par>
                          <p:cTn id="28" fill="hold">
                            <p:stCondLst>
                              <p:cond delay="2000"/>
                            </p:stCondLst>
                            <p:childTnLst>
                              <p:par>
                                <p:cTn id="29" presetID="26" presetClass="emph" presetSubtype="0" fill="hold" grpId="0" nodeType="afterEffect">
                                  <p:stCondLst>
                                    <p:cond delay="0"/>
                                  </p:stCondLst>
                                  <p:childTnLst>
                                    <p:animEffect transition="out" filter="fade">
                                      <p:cBhvr>
                                        <p:cTn id="30" dur="2000" tmFilter="0, 0; .2, .5; .8, .5; 1, 0"/>
                                        <p:tgtEl>
                                          <p:spTgt spid="15"/>
                                        </p:tgtEl>
                                      </p:cBhvr>
                                    </p:animEffect>
                                    <p:animScale>
                                      <p:cBhvr>
                                        <p:cTn id="31" dur="1000" autoRev="1" fill="hold"/>
                                        <p:tgtEl>
                                          <p:spTgt spid="1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p:bldP spid="15" grpId="0" animBg="1"/>
      <p:bldP spid="15"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028" y="0"/>
            <a:ext cx="6589372" cy="714357"/>
          </a:xfrm>
          <a:prstGeom prst="rect">
            <a:avLst/>
          </a:prstGeom>
          <a:solidFill>
            <a:schemeClr val="accent1">
              <a:alpha val="42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800"/>
          </a:p>
        </p:txBody>
      </p:sp>
      <p:cxnSp>
        <p:nvCxnSpPr>
          <p:cNvPr id="3" name="Straight Connector 2"/>
          <p:cNvCxnSpPr/>
          <p:nvPr/>
        </p:nvCxnSpPr>
        <p:spPr>
          <a:xfrm>
            <a:off x="40028" y="571500"/>
            <a:ext cx="6589372" cy="0"/>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sp>
        <p:nvSpPr>
          <p:cNvPr id="4" name="Rectangle 3"/>
          <p:cNvSpPr/>
          <p:nvPr/>
        </p:nvSpPr>
        <p:spPr>
          <a:xfrm>
            <a:off x="0" y="928443"/>
            <a:ext cx="2362184" cy="1192506"/>
          </a:xfrm>
          <a:prstGeom prst="rect">
            <a:avLst/>
          </a:prstGeom>
          <a:solidFill>
            <a:schemeClr val="accent5">
              <a:lumMod val="75000"/>
              <a:alpha val="30000"/>
            </a:schemeClr>
          </a:solidFill>
          <a:ln>
            <a:solidFill>
              <a:srgbClr val="FFFF0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balanced" dir="t">
              <a:rot lat="0" lon="0" rev="8700000"/>
            </a:lightRig>
          </a:scene3d>
          <a:sp3d>
            <a:bevelT w="190500" h="38100"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just">
              <a:lnSpc>
                <a:spcPct val="150000"/>
              </a:lnSpc>
              <a:defRPr sz="1400" b="1" kern="1200">
                <a:solidFill>
                  <a:srgbClr val="000099"/>
                </a:solidFill>
                <a:latin typeface="Arial" pitchFamily="34" charset="0"/>
                <a:ea typeface="+mn-ea"/>
                <a:cs typeface="Arial" pitchFamily="34" charset="0"/>
              </a:defRPr>
            </a:pPr>
            <a:r>
              <a:rPr lang="en-US" dirty="0"/>
              <a:t>III. MENĐEN GIẢI THÍCH KẾT QUẢ THÍ NGHIỆM</a:t>
            </a:r>
          </a:p>
        </p:txBody>
      </p:sp>
      <p:sp>
        <p:nvSpPr>
          <p:cNvPr id="5" name="Rectangle 4"/>
          <p:cNvSpPr/>
          <p:nvPr/>
        </p:nvSpPr>
        <p:spPr>
          <a:xfrm>
            <a:off x="0" y="3396273"/>
            <a:ext cx="2362184" cy="1192506"/>
          </a:xfrm>
          <a:prstGeom prst="rect">
            <a:avLst/>
          </a:prstGeom>
          <a:solidFill>
            <a:srgbClr val="FFFF00">
              <a:alpha val="30000"/>
            </a:srgbClr>
          </a:solidFill>
          <a:ln>
            <a:solidFill>
              <a:srgbClr val="FFFF0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balanced" dir="t">
              <a:rot lat="0" lon="0" rev="8700000"/>
            </a:lightRig>
          </a:scene3d>
          <a:sp3d>
            <a:bevelT w="190500" h="38100"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just">
              <a:lnSpc>
                <a:spcPct val="150000"/>
              </a:lnSpc>
              <a:defRPr sz="1400" b="1" kern="1200">
                <a:solidFill>
                  <a:srgbClr val="C00000"/>
                </a:solidFill>
                <a:latin typeface="Arial" pitchFamily="34" charset="0"/>
                <a:ea typeface="+mn-ea"/>
                <a:cs typeface="Arial" pitchFamily="34" charset="0"/>
              </a:defRPr>
            </a:pPr>
            <a:r>
              <a:rPr lang="en-US" dirty="0" smtClean="0">
                <a:solidFill>
                  <a:srgbClr val="FF0000"/>
                </a:solidFill>
              </a:rPr>
              <a:t>KIỂM TRA ĐÁNH GIÁ</a:t>
            </a:r>
            <a:endParaRPr lang="en-US" dirty="0">
              <a:solidFill>
                <a:srgbClr val="FF0000"/>
              </a:solidFill>
            </a:endParaRPr>
          </a:p>
        </p:txBody>
      </p:sp>
      <p:sp>
        <p:nvSpPr>
          <p:cNvPr id="6" name="Rectangle 5"/>
          <p:cNvSpPr/>
          <p:nvPr/>
        </p:nvSpPr>
        <p:spPr>
          <a:xfrm>
            <a:off x="0" y="2167867"/>
            <a:ext cx="2362184" cy="1192506"/>
          </a:xfrm>
          <a:prstGeom prst="rect">
            <a:avLst/>
          </a:prstGeom>
          <a:solidFill>
            <a:schemeClr val="accent5">
              <a:lumMod val="75000"/>
              <a:alpha val="30000"/>
            </a:schemeClr>
          </a:solidFill>
          <a:ln>
            <a:solidFill>
              <a:srgbClr val="FFFF0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balanced" dir="t">
              <a:rot lat="0" lon="0" rev="8700000"/>
            </a:lightRig>
          </a:scene3d>
          <a:sp3d>
            <a:bevelT w="190500" h="38100"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just">
              <a:lnSpc>
                <a:spcPct val="150000"/>
              </a:lnSpc>
            </a:pPr>
            <a:r>
              <a:rPr lang="en-US" sz="1400" b="1" dirty="0" smtClean="0">
                <a:solidFill>
                  <a:srgbClr val="000099"/>
                </a:solidFill>
                <a:latin typeface="Arial" pitchFamily="34" charset="0"/>
                <a:cs typeface="Arial" pitchFamily="34" charset="0"/>
              </a:rPr>
              <a:t>IV. Ý NGHĨA QUY LUẬT DI TRUYỀN</a:t>
            </a:r>
            <a:endParaRPr lang="en-US" sz="1400" b="1" dirty="0">
              <a:solidFill>
                <a:srgbClr val="000099"/>
              </a:solidFill>
              <a:latin typeface="Arial" pitchFamily="34" charset="0"/>
              <a:cs typeface="Arial" pitchFamily="34" charset="0"/>
            </a:endParaRPr>
          </a:p>
        </p:txBody>
      </p:sp>
      <p:sp>
        <p:nvSpPr>
          <p:cNvPr id="7" name="Rectangle 6"/>
          <p:cNvSpPr/>
          <p:nvPr/>
        </p:nvSpPr>
        <p:spPr>
          <a:xfrm>
            <a:off x="0" y="4584182"/>
            <a:ext cx="2362184" cy="1192506"/>
          </a:xfrm>
          <a:prstGeom prst="rect">
            <a:avLst/>
          </a:prstGeom>
          <a:solidFill>
            <a:schemeClr val="accent5">
              <a:lumMod val="75000"/>
              <a:alpha val="30000"/>
            </a:schemeClr>
          </a:solidFill>
          <a:ln>
            <a:solidFill>
              <a:srgbClr val="FFFF0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balanced" dir="t">
              <a:rot lat="0" lon="0" rev="8700000"/>
            </a:lightRig>
          </a:scene3d>
          <a:sp3d>
            <a:bevelT w="190500" h="38100"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just">
              <a:lnSpc>
                <a:spcPct val="150000"/>
              </a:lnSpc>
            </a:pPr>
            <a:r>
              <a:rPr lang="en-US" sz="1400" b="1" smtClean="0">
                <a:solidFill>
                  <a:srgbClr val="000099"/>
                </a:solidFill>
                <a:latin typeface="Arial" pitchFamily="34" charset="0"/>
                <a:cs typeface="Arial" pitchFamily="34" charset="0"/>
              </a:rPr>
              <a:t>DẶN DÒ</a:t>
            </a:r>
            <a:endParaRPr lang="en-US" sz="1400" b="1">
              <a:solidFill>
                <a:srgbClr val="000099"/>
              </a:solidFill>
              <a:latin typeface="Arial" pitchFamily="34" charset="0"/>
              <a:cs typeface="Arial" pitchFamily="34" charset="0"/>
            </a:endParaRPr>
          </a:p>
        </p:txBody>
      </p:sp>
      <p:sp>
        <p:nvSpPr>
          <p:cNvPr id="8" name="Title 3"/>
          <p:cNvSpPr txBox="1">
            <a:spLocks/>
          </p:cNvSpPr>
          <p:nvPr/>
        </p:nvSpPr>
        <p:spPr>
          <a:xfrm>
            <a:off x="-1" y="29028"/>
            <a:ext cx="6879771" cy="609600"/>
          </a:xfrm>
          <a:prstGeom prst="rect">
            <a:avLst/>
          </a:prstGeom>
        </p:spPr>
        <p:txBody>
          <a:bodyPr/>
          <a:lstStyle>
            <a:lvl1pPr algn="l" rtl="0" eaLnBrk="1" latinLnBrk="0" hangingPunct="1">
              <a:spcBef>
                <a:spcPct val="0"/>
              </a:spcBef>
              <a:buNone/>
              <a:defRPr kumimoji="0" sz="3600" b="0" kern="1200">
                <a:ln>
                  <a:noFill/>
                </a:ln>
                <a:solidFill>
                  <a:srgbClr val="002060"/>
                </a:solidFill>
                <a:effectLst/>
                <a:latin typeface="+mj-lt"/>
                <a:ea typeface="+mj-ea"/>
                <a:cs typeface="+mj-cs"/>
              </a:defRPr>
            </a:lvl1pPr>
          </a:lstStyle>
          <a:p>
            <a:r>
              <a:rPr lang="en-US" sz="3200" b="1" smtClean="0"/>
              <a:t>Bài 5: Lai hai cặp tính trạng (tiếp theo)</a:t>
            </a:r>
            <a:endParaRPr lang="en-US" sz="3200" b="1"/>
          </a:p>
        </p:txBody>
      </p:sp>
      <p:sp>
        <p:nvSpPr>
          <p:cNvPr id="9" name="Text Box 2"/>
          <p:cNvSpPr txBox="1">
            <a:spLocks noChangeArrowheads="1"/>
          </p:cNvSpPr>
          <p:nvPr/>
        </p:nvSpPr>
        <p:spPr bwMode="auto">
          <a:xfrm>
            <a:off x="2971800" y="2862210"/>
            <a:ext cx="6172200" cy="456535"/>
          </a:xfrm>
          <a:prstGeom prst="rect">
            <a:avLst/>
          </a:prstGeom>
          <a:ln/>
          <a:extLst/>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lvl1pPr algn="just">
              <a:lnSpc>
                <a:spcPct val="150000"/>
              </a:lnSpc>
              <a:defRPr>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34" charset="0"/>
                <a:cs typeface="Arial" pitchFamily="34" charset="0"/>
              </a:defRPr>
            </a:lvl1pPr>
          </a:lstStyle>
          <a:p>
            <a:r>
              <a:rPr lang="en-US" dirty="0" smtClean="0">
                <a:effectLst/>
              </a:rPr>
              <a:t>A.  </a:t>
            </a:r>
            <a:r>
              <a:rPr lang="en-US" dirty="0">
                <a:effectLst/>
              </a:rPr>
              <a:t>2 </a:t>
            </a:r>
            <a:r>
              <a:rPr lang="en-US" dirty="0" err="1">
                <a:effectLst/>
              </a:rPr>
              <a:t>kiểu</a:t>
            </a:r>
            <a:r>
              <a:rPr lang="en-US" dirty="0">
                <a:effectLst/>
              </a:rPr>
              <a:t> </a:t>
            </a:r>
            <a:r>
              <a:rPr lang="en-US" dirty="0" err="1">
                <a:effectLst/>
              </a:rPr>
              <a:t>hình</a:t>
            </a:r>
            <a:r>
              <a:rPr lang="en-US" dirty="0">
                <a:effectLst/>
              </a:rPr>
              <a:t> </a:t>
            </a:r>
            <a:r>
              <a:rPr lang="en-US" dirty="0" err="1">
                <a:effectLst/>
              </a:rPr>
              <a:t>và</a:t>
            </a:r>
            <a:r>
              <a:rPr lang="en-US" dirty="0">
                <a:effectLst/>
              </a:rPr>
              <a:t> 3 </a:t>
            </a:r>
            <a:r>
              <a:rPr lang="en-US" dirty="0" err="1">
                <a:effectLst/>
              </a:rPr>
              <a:t>kiểu</a:t>
            </a:r>
            <a:r>
              <a:rPr lang="en-US" dirty="0">
                <a:effectLst/>
              </a:rPr>
              <a:t> gen</a:t>
            </a:r>
          </a:p>
        </p:txBody>
      </p:sp>
      <p:sp>
        <p:nvSpPr>
          <p:cNvPr id="10" name="Text Box 3"/>
          <p:cNvSpPr txBox="1">
            <a:spLocks noChangeArrowheads="1"/>
          </p:cNvSpPr>
          <p:nvPr/>
        </p:nvSpPr>
        <p:spPr bwMode="auto">
          <a:xfrm>
            <a:off x="2971800" y="3418096"/>
            <a:ext cx="6172200" cy="456535"/>
          </a:xfrm>
          <a:prstGeom prst="rect">
            <a:avLst/>
          </a:prstGeom>
          <a:ln/>
          <a:extLst/>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lvl1pPr algn="just">
              <a:lnSpc>
                <a:spcPct val="150000"/>
              </a:lnSpc>
              <a:defRPr>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34" charset="0"/>
                <a:cs typeface="Arial" pitchFamily="34" charset="0"/>
              </a:defRPr>
            </a:lvl1pPr>
          </a:lstStyle>
          <a:p>
            <a:pPr lvl="0"/>
            <a:r>
              <a:rPr lang="en-US" dirty="0"/>
              <a:t>B. </a:t>
            </a:r>
            <a:r>
              <a:rPr lang="en-US" dirty="0">
                <a:effectLst/>
              </a:rPr>
              <a:t>3 </a:t>
            </a:r>
            <a:r>
              <a:rPr lang="en-US" dirty="0" err="1">
                <a:effectLst/>
              </a:rPr>
              <a:t>kiểu</a:t>
            </a:r>
            <a:r>
              <a:rPr lang="en-US" dirty="0">
                <a:effectLst/>
              </a:rPr>
              <a:t> </a:t>
            </a:r>
            <a:r>
              <a:rPr lang="en-US" dirty="0" err="1">
                <a:effectLst/>
              </a:rPr>
              <a:t>hình</a:t>
            </a:r>
            <a:r>
              <a:rPr lang="en-US" dirty="0">
                <a:effectLst/>
              </a:rPr>
              <a:t> </a:t>
            </a:r>
            <a:r>
              <a:rPr lang="en-US" dirty="0" err="1">
                <a:effectLst/>
              </a:rPr>
              <a:t>và</a:t>
            </a:r>
            <a:r>
              <a:rPr lang="en-US" dirty="0">
                <a:effectLst/>
              </a:rPr>
              <a:t> 3 </a:t>
            </a:r>
            <a:r>
              <a:rPr lang="en-US" dirty="0" err="1">
                <a:effectLst/>
              </a:rPr>
              <a:t>kiểu</a:t>
            </a:r>
            <a:r>
              <a:rPr lang="en-US" dirty="0">
                <a:effectLst/>
              </a:rPr>
              <a:t> </a:t>
            </a:r>
            <a:r>
              <a:rPr lang="en-US" dirty="0" smtClean="0">
                <a:effectLst/>
              </a:rPr>
              <a:t>gen</a:t>
            </a:r>
            <a:endParaRPr lang="en-US" dirty="0"/>
          </a:p>
        </p:txBody>
      </p:sp>
      <p:sp>
        <p:nvSpPr>
          <p:cNvPr id="11" name="Text Box 4"/>
          <p:cNvSpPr txBox="1">
            <a:spLocks noChangeArrowheads="1"/>
          </p:cNvSpPr>
          <p:nvPr/>
        </p:nvSpPr>
        <p:spPr bwMode="auto">
          <a:xfrm>
            <a:off x="2971800" y="4028872"/>
            <a:ext cx="6172200" cy="456535"/>
          </a:xfrm>
          <a:prstGeom prst="rect">
            <a:avLst/>
          </a:prstGeom>
          <a:ln/>
          <a:extLst/>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lvl1pPr algn="just">
              <a:lnSpc>
                <a:spcPct val="150000"/>
              </a:lnSpc>
              <a:defRPr>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34" charset="0"/>
                <a:cs typeface="Arial" pitchFamily="34" charset="0"/>
              </a:defRPr>
            </a:lvl1pPr>
          </a:lstStyle>
          <a:p>
            <a:pPr lvl="0"/>
            <a:r>
              <a:rPr lang="en-US" dirty="0"/>
              <a:t>C</a:t>
            </a:r>
            <a:r>
              <a:rPr lang="en-US" dirty="0" smtClean="0"/>
              <a:t>. </a:t>
            </a:r>
            <a:r>
              <a:rPr lang="en-US" dirty="0">
                <a:effectLst/>
              </a:rPr>
              <a:t>1 </a:t>
            </a:r>
            <a:r>
              <a:rPr lang="en-US" dirty="0" err="1">
                <a:effectLst/>
              </a:rPr>
              <a:t>kiểu</a:t>
            </a:r>
            <a:r>
              <a:rPr lang="en-US" dirty="0">
                <a:effectLst/>
              </a:rPr>
              <a:t> </a:t>
            </a:r>
            <a:r>
              <a:rPr lang="en-US" dirty="0" err="1">
                <a:effectLst/>
              </a:rPr>
              <a:t>hình</a:t>
            </a:r>
            <a:r>
              <a:rPr lang="en-US" dirty="0">
                <a:effectLst/>
              </a:rPr>
              <a:t> </a:t>
            </a:r>
            <a:r>
              <a:rPr lang="en-US" dirty="0" err="1">
                <a:effectLst/>
              </a:rPr>
              <a:t>và</a:t>
            </a:r>
            <a:r>
              <a:rPr lang="en-US" dirty="0">
                <a:effectLst/>
              </a:rPr>
              <a:t> 2 </a:t>
            </a:r>
            <a:r>
              <a:rPr lang="en-US" dirty="0" err="1">
                <a:effectLst/>
              </a:rPr>
              <a:t>kiểu</a:t>
            </a:r>
            <a:r>
              <a:rPr lang="en-US" dirty="0">
                <a:effectLst/>
              </a:rPr>
              <a:t> gen</a:t>
            </a:r>
          </a:p>
        </p:txBody>
      </p:sp>
      <p:sp>
        <p:nvSpPr>
          <p:cNvPr id="12" name="Text Box 5"/>
          <p:cNvSpPr txBox="1">
            <a:spLocks noChangeArrowheads="1"/>
          </p:cNvSpPr>
          <p:nvPr/>
        </p:nvSpPr>
        <p:spPr bwMode="auto">
          <a:xfrm>
            <a:off x="2971800" y="4739306"/>
            <a:ext cx="6172200" cy="456535"/>
          </a:xfrm>
          <a:prstGeom prst="rect">
            <a:avLst/>
          </a:prstGeom>
          <a:ln/>
          <a:extLst/>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lvl1pPr algn="just">
              <a:lnSpc>
                <a:spcPct val="150000"/>
              </a:lnSpc>
              <a:defRPr>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34" charset="0"/>
                <a:cs typeface="Arial" pitchFamily="34" charset="0"/>
              </a:defRPr>
            </a:lvl1pPr>
          </a:lstStyle>
          <a:p>
            <a:pPr lvl="0"/>
            <a:r>
              <a:rPr lang="en-US" dirty="0"/>
              <a:t>D. </a:t>
            </a:r>
            <a:r>
              <a:rPr lang="en-US" dirty="0">
                <a:effectLst/>
              </a:rPr>
              <a:t>2 </a:t>
            </a:r>
            <a:r>
              <a:rPr lang="en-US" dirty="0" err="1">
                <a:effectLst/>
              </a:rPr>
              <a:t>kiểu</a:t>
            </a:r>
            <a:r>
              <a:rPr lang="en-US" dirty="0">
                <a:effectLst/>
              </a:rPr>
              <a:t> </a:t>
            </a:r>
            <a:r>
              <a:rPr lang="en-US" dirty="0" err="1">
                <a:effectLst/>
              </a:rPr>
              <a:t>hình</a:t>
            </a:r>
            <a:r>
              <a:rPr lang="en-US" dirty="0">
                <a:effectLst/>
              </a:rPr>
              <a:t> </a:t>
            </a:r>
            <a:r>
              <a:rPr lang="en-US" dirty="0" err="1">
                <a:effectLst/>
              </a:rPr>
              <a:t>và</a:t>
            </a:r>
            <a:r>
              <a:rPr lang="en-US" dirty="0">
                <a:effectLst/>
              </a:rPr>
              <a:t> 2 </a:t>
            </a:r>
            <a:r>
              <a:rPr lang="en-US" dirty="0" err="1">
                <a:effectLst/>
              </a:rPr>
              <a:t>kiểu</a:t>
            </a:r>
            <a:r>
              <a:rPr lang="en-US" dirty="0">
                <a:effectLst/>
              </a:rPr>
              <a:t> </a:t>
            </a:r>
            <a:r>
              <a:rPr lang="en-US" dirty="0" smtClean="0">
                <a:effectLst/>
              </a:rPr>
              <a:t>gen</a:t>
            </a:r>
            <a:endParaRPr lang="en-US" dirty="0"/>
          </a:p>
        </p:txBody>
      </p:sp>
      <p:sp>
        <p:nvSpPr>
          <p:cNvPr id="13" name="Text Box 6"/>
          <p:cNvSpPr txBox="1">
            <a:spLocks noChangeArrowheads="1"/>
          </p:cNvSpPr>
          <p:nvPr/>
        </p:nvSpPr>
        <p:spPr bwMode="auto">
          <a:xfrm>
            <a:off x="2627290" y="1030309"/>
            <a:ext cx="6735651" cy="1569660"/>
          </a:xfrm>
          <a:prstGeom prst="rect">
            <a:avLst/>
          </a:prstGeom>
          <a:solidFill>
            <a:schemeClr val="tx2">
              <a:lumMod val="20000"/>
              <a:lumOff val="80000"/>
            </a:schemeClr>
          </a:solidFill>
          <a:ln>
            <a:noFill/>
          </a:ln>
          <a:effectLst>
            <a:glow rad="63500">
              <a:schemeClr val="accent1">
                <a:satMod val="175000"/>
                <a:alpha val="40000"/>
              </a:schemeClr>
            </a:glow>
            <a:outerShdw blurRad="149987" dist="250190" dir="8460000" algn="ctr">
              <a:srgbClr val="000000">
                <a:alpha val="28000"/>
              </a:srgbClr>
            </a:outerShdw>
          </a:effectLst>
          <a:scene3d>
            <a:camera prst="orthographicFront">
              <a:rot lat="0" lon="0" rev="0"/>
            </a:camera>
            <a:lightRig rig="contrasting" dir="tl">
              <a:rot lat="0" lon="0" rev="1500000"/>
            </a:lightRig>
          </a:scene3d>
          <a:sp3d prstMaterial="metal">
            <a:bevelT w="88900" h="88900"/>
          </a:sp3d>
          <a:extLst/>
        </p:spPr>
        <p:style>
          <a:lnRef idx="0">
            <a:schemeClr val="accent2"/>
          </a:lnRef>
          <a:fillRef idx="3">
            <a:schemeClr val="accent2"/>
          </a:fillRef>
          <a:effectRef idx="3">
            <a:schemeClr val="accent2"/>
          </a:effectRef>
          <a:fontRef idx="minor">
            <a:schemeClr val="lt1"/>
          </a:fontRef>
        </p:style>
        <p:txBody>
          <a:bodyPr wrap="square" rtlCol="0">
            <a:spAutoFit/>
          </a:bodyPr>
          <a:lstStyle>
            <a:lvl1pPr>
              <a:defRPr sz="2000" b="1">
                <a:solidFill>
                  <a:srgbClr val="FF0000"/>
                </a:solidFill>
              </a:defRPr>
            </a:lvl1pPr>
          </a:lstStyle>
          <a:p>
            <a:r>
              <a:rPr lang="en-US" sz="2400" u="sng" dirty="0" err="1"/>
              <a:t>Câu</a:t>
            </a:r>
            <a:r>
              <a:rPr lang="en-US" sz="2400" u="sng" dirty="0"/>
              <a:t> 2</a:t>
            </a:r>
            <a:r>
              <a:rPr lang="en-US" sz="2400" dirty="0"/>
              <a:t>:  Lai </a:t>
            </a:r>
            <a:r>
              <a:rPr lang="en-US" sz="2400" dirty="0" err="1"/>
              <a:t>hai</a:t>
            </a:r>
            <a:r>
              <a:rPr lang="en-US" sz="2400" dirty="0"/>
              <a:t> </a:t>
            </a:r>
            <a:r>
              <a:rPr lang="en-US" sz="2400" dirty="0" err="1"/>
              <a:t>thứ</a:t>
            </a:r>
            <a:r>
              <a:rPr lang="en-US" sz="2400" dirty="0"/>
              <a:t> </a:t>
            </a:r>
            <a:r>
              <a:rPr lang="en-US" sz="2400" dirty="0" err="1"/>
              <a:t>đậu</a:t>
            </a:r>
            <a:r>
              <a:rPr lang="en-US" sz="2400" dirty="0"/>
              <a:t> </a:t>
            </a:r>
            <a:r>
              <a:rPr lang="en-US" sz="2400" dirty="0" err="1"/>
              <a:t>Hà</a:t>
            </a:r>
            <a:r>
              <a:rPr lang="en-US" sz="2400" dirty="0"/>
              <a:t> </a:t>
            </a:r>
            <a:r>
              <a:rPr lang="en-US" sz="2400" dirty="0" err="1"/>
              <a:t>Lan</a:t>
            </a:r>
            <a:r>
              <a:rPr lang="en-US" sz="2400" dirty="0"/>
              <a:t> </a:t>
            </a:r>
            <a:r>
              <a:rPr lang="en-US" sz="2400" dirty="0" err="1"/>
              <a:t>thuần</a:t>
            </a:r>
            <a:r>
              <a:rPr lang="en-US" sz="2400" dirty="0"/>
              <a:t> </a:t>
            </a:r>
            <a:r>
              <a:rPr lang="en-US" sz="2400" dirty="0" err="1"/>
              <a:t>chủng</a:t>
            </a:r>
            <a:r>
              <a:rPr lang="en-US" sz="2400" dirty="0"/>
              <a:t>  </a:t>
            </a:r>
            <a:r>
              <a:rPr lang="en-US" sz="2400" dirty="0" err="1"/>
              <a:t>hạt</a:t>
            </a:r>
            <a:r>
              <a:rPr lang="en-US" sz="2400" dirty="0"/>
              <a:t> </a:t>
            </a:r>
            <a:r>
              <a:rPr lang="en-US" sz="2400" dirty="0" err="1"/>
              <a:t>vàng</a:t>
            </a:r>
            <a:r>
              <a:rPr lang="en-US" sz="2400" dirty="0"/>
              <a:t>, </a:t>
            </a:r>
            <a:r>
              <a:rPr lang="en-US" sz="2400" dirty="0" err="1"/>
              <a:t>vỏ</a:t>
            </a:r>
            <a:r>
              <a:rPr lang="en-US" sz="2400" dirty="0"/>
              <a:t> </a:t>
            </a:r>
            <a:r>
              <a:rPr lang="en-US" sz="2400" dirty="0" err="1"/>
              <a:t>nhăn</a:t>
            </a:r>
            <a:r>
              <a:rPr lang="en-US" sz="2400" dirty="0"/>
              <a:t> </a:t>
            </a:r>
            <a:r>
              <a:rPr lang="en-US" sz="2400" dirty="0" err="1"/>
              <a:t>và</a:t>
            </a:r>
            <a:r>
              <a:rPr lang="en-US" sz="2400" dirty="0"/>
              <a:t> </a:t>
            </a:r>
            <a:r>
              <a:rPr lang="en-US" sz="2400" dirty="0" err="1"/>
              <a:t>hạt</a:t>
            </a:r>
            <a:r>
              <a:rPr lang="en-US" sz="2400" dirty="0"/>
              <a:t> </a:t>
            </a:r>
            <a:r>
              <a:rPr lang="en-US" sz="2400" dirty="0" err="1"/>
              <a:t>xanh</a:t>
            </a:r>
            <a:r>
              <a:rPr lang="en-US" sz="2400" dirty="0"/>
              <a:t>, </a:t>
            </a:r>
            <a:r>
              <a:rPr lang="en-US" sz="2400" dirty="0" err="1"/>
              <a:t>vỏ</a:t>
            </a:r>
            <a:r>
              <a:rPr lang="en-US" sz="2400" dirty="0"/>
              <a:t> </a:t>
            </a:r>
            <a:r>
              <a:rPr lang="en-US" sz="2400" dirty="0" err="1"/>
              <a:t>nhăn</a:t>
            </a:r>
            <a:r>
              <a:rPr lang="en-US" sz="2400" dirty="0"/>
              <a:t> </a:t>
            </a:r>
            <a:r>
              <a:rPr lang="en-US" sz="2400" dirty="0" err="1"/>
              <a:t>được</a:t>
            </a:r>
            <a:r>
              <a:rPr lang="en-US" sz="2400" dirty="0"/>
              <a:t> F1 </a:t>
            </a:r>
            <a:r>
              <a:rPr lang="en-US" sz="2400" dirty="0" err="1"/>
              <a:t>đều</a:t>
            </a:r>
            <a:r>
              <a:rPr lang="en-US" sz="2400" dirty="0"/>
              <a:t> </a:t>
            </a:r>
            <a:r>
              <a:rPr lang="en-US" sz="2400" dirty="0" err="1"/>
              <a:t>hạt</a:t>
            </a:r>
            <a:r>
              <a:rPr lang="en-US" sz="2400" dirty="0"/>
              <a:t> </a:t>
            </a:r>
            <a:r>
              <a:rPr lang="en-US" sz="2400" dirty="0" err="1"/>
              <a:t>vàng</a:t>
            </a:r>
            <a:r>
              <a:rPr lang="en-US" sz="2400" dirty="0"/>
              <a:t>, </a:t>
            </a:r>
            <a:r>
              <a:rPr lang="en-US" sz="2400" dirty="0" err="1"/>
              <a:t>vỏ</a:t>
            </a:r>
            <a:r>
              <a:rPr lang="en-US" sz="2400" dirty="0"/>
              <a:t> </a:t>
            </a:r>
            <a:r>
              <a:rPr lang="en-US" sz="2400" dirty="0" err="1"/>
              <a:t>nhăn</a:t>
            </a:r>
            <a:r>
              <a:rPr lang="en-US" sz="2400" dirty="0"/>
              <a:t> </a:t>
            </a:r>
            <a:r>
              <a:rPr lang="en-US" sz="2400" dirty="0" err="1"/>
              <a:t>cho</a:t>
            </a:r>
            <a:r>
              <a:rPr lang="en-US" sz="2400" dirty="0"/>
              <a:t> </a:t>
            </a:r>
            <a:r>
              <a:rPr lang="en-US" sz="2400" dirty="0" err="1"/>
              <a:t>cây</a:t>
            </a:r>
            <a:r>
              <a:rPr lang="en-US" sz="2400" dirty="0"/>
              <a:t> F1 </a:t>
            </a:r>
            <a:r>
              <a:rPr lang="en-US" sz="2400" dirty="0" err="1"/>
              <a:t>lai</a:t>
            </a:r>
            <a:r>
              <a:rPr lang="en-US" sz="2400" dirty="0"/>
              <a:t> </a:t>
            </a:r>
            <a:r>
              <a:rPr lang="en-US" sz="2400" dirty="0" err="1"/>
              <a:t>với</a:t>
            </a:r>
            <a:r>
              <a:rPr lang="en-US" sz="2400" dirty="0"/>
              <a:t> </a:t>
            </a:r>
            <a:r>
              <a:rPr lang="en-US" sz="2400" dirty="0" err="1"/>
              <a:t>cây</a:t>
            </a:r>
            <a:r>
              <a:rPr lang="en-US" sz="2400" dirty="0"/>
              <a:t> </a:t>
            </a:r>
            <a:r>
              <a:rPr lang="en-US" sz="2400" dirty="0" err="1"/>
              <a:t>đậu</a:t>
            </a:r>
            <a:r>
              <a:rPr lang="en-US" sz="2400" dirty="0"/>
              <a:t> </a:t>
            </a:r>
            <a:r>
              <a:rPr lang="en-US" sz="2400" dirty="0" err="1"/>
              <a:t>hạt</a:t>
            </a:r>
            <a:r>
              <a:rPr lang="en-US" sz="2400" dirty="0"/>
              <a:t> </a:t>
            </a:r>
            <a:r>
              <a:rPr lang="en-US" sz="2400" dirty="0" err="1"/>
              <a:t>xanh</a:t>
            </a:r>
            <a:r>
              <a:rPr lang="en-US" sz="2400" dirty="0"/>
              <a:t>, </a:t>
            </a:r>
            <a:r>
              <a:rPr lang="en-US" sz="2400" dirty="0" err="1"/>
              <a:t>vỏ</a:t>
            </a:r>
            <a:r>
              <a:rPr lang="en-US" sz="2400" dirty="0"/>
              <a:t> </a:t>
            </a:r>
            <a:r>
              <a:rPr lang="en-US" sz="2400" dirty="0" err="1"/>
              <a:t>nhăn</a:t>
            </a:r>
            <a:r>
              <a:rPr lang="en-US" sz="2400" dirty="0"/>
              <a:t> </a:t>
            </a:r>
            <a:r>
              <a:rPr lang="en-US" sz="2400" dirty="0" err="1"/>
              <a:t>được</a:t>
            </a:r>
            <a:r>
              <a:rPr lang="en-US" sz="2400" dirty="0"/>
              <a:t>  F2 </a:t>
            </a:r>
            <a:r>
              <a:rPr lang="en-US" sz="2400" dirty="0" err="1"/>
              <a:t>có</a:t>
            </a:r>
            <a:r>
              <a:rPr lang="en-US" sz="2400" dirty="0"/>
              <a:t>:</a:t>
            </a:r>
          </a:p>
        </p:txBody>
      </p:sp>
      <p:sp>
        <p:nvSpPr>
          <p:cNvPr id="14" name="Text Box 7"/>
          <p:cNvSpPr txBox="1">
            <a:spLocks noChangeArrowheads="1"/>
          </p:cNvSpPr>
          <p:nvPr/>
        </p:nvSpPr>
        <p:spPr bwMode="auto">
          <a:xfrm>
            <a:off x="3101661" y="5566154"/>
            <a:ext cx="4665447" cy="519113"/>
          </a:xfrm>
          <a:prstGeom prst="rect">
            <a:avLst/>
          </a:prstGeom>
          <a:extLst/>
        </p:spPr>
        <p:txBody>
          <a:bodyPr wrap="square">
            <a:spAutoFit/>
          </a:bodyPr>
          <a:lstStyle/>
          <a:p>
            <a:pPr>
              <a:defRPr/>
            </a:pPr>
            <a:r>
              <a:rPr lang="en-US" sz="2800" b="1" dirty="0" err="1">
                <a:latin typeface="VNI-Times" pitchFamily="2" charset="0"/>
              </a:rPr>
              <a:t>Haõy</a:t>
            </a:r>
            <a:r>
              <a:rPr lang="en-US" sz="2800" b="1" dirty="0">
                <a:latin typeface="VNI-Times" pitchFamily="2" charset="0"/>
              </a:rPr>
              <a:t> </a:t>
            </a:r>
            <a:r>
              <a:rPr lang="en-US" sz="2800" b="1" dirty="0" err="1">
                <a:latin typeface="VNI-Times" pitchFamily="2" charset="0"/>
              </a:rPr>
              <a:t>choïn</a:t>
            </a:r>
            <a:r>
              <a:rPr lang="en-US" sz="2800" b="1" dirty="0">
                <a:latin typeface="VNI-Times" pitchFamily="2" charset="0"/>
              </a:rPr>
              <a:t> </a:t>
            </a:r>
            <a:r>
              <a:rPr lang="en-US" sz="2800" b="1" dirty="0" err="1">
                <a:latin typeface="VNI-Times" pitchFamily="2" charset="0"/>
              </a:rPr>
              <a:t>caùc</a:t>
            </a:r>
            <a:r>
              <a:rPr lang="en-US" sz="2800" b="1" dirty="0">
                <a:latin typeface="VNI-Times" pitchFamily="2" charset="0"/>
              </a:rPr>
              <a:t> </a:t>
            </a:r>
            <a:r>
              <a:rPr lang="en-US" sz="2800" b="1" dirty="0" err="1">
                <a:latin typeface="VNI-Times" pitchFamily="2" charset="0"/>
              </a:rPr>
              <a:t>ñaùp</a:t>
            </a:r>
            <a:r>
              <a:rPr lang="en-US" sz="2800" b="1" dirty="0">
                <a:latin typeface="VNI-Times" pitchFamily="2" charset="0"/>
              </a:rPr>
              <a:t> </a:t>
            </a:r>
            <a:r>
              <a:rPr lang="en-US" sz="2800" b="1" dirty="0" err="1">
                <a:latin typeface="VNI-Times" pitchFamily="2" charset="0"/>
              </a:rPr>
              <a:t>aùn</a:t>
            </a:r>
            <a:r>
              <a:rPr lang="en-US" sz="2800" b="1" dirty="0">
                <a:latin typeface="VNI-Times" pitchFamily="2" charset="0"/>
              </a:rPr>
              <a:t> </a:t>
            </a:r>
            <a:r>
              <a:rPr lang="en-US" sz="2800" b="1" dirty="0" err="1">
                <a:latin typeface="VNI-Times" pitchFamily="2" charset="0"/>
              </a:rPr>
              <a:t>ñuùng</a:t>
            </a:r>
            <a:endParaRPr lang="en-US" b="1" dirty="0"/>
          </a:p>
        </p:txBody>
      </p:sp>
      <p:sp>
        <p:nvSpPr>
          <p:cNvPr id="15" name="Text Box 5"/>
          <p:cNvSpPr txBox="1">
            <a:spLocks noChangeArrowheads="1"/>
          </p:cNvSpPr>
          <p:nvPr/>
        </p:nvSpPr>
        <p:spPr bwMode="auto">
          <a:xfrm>
            <a:off x="2971800" y="4737159"/>
            <a:ext cx="6172200" cy="456535"/>
          </a:xfrm>
          <a:prstGeom prst="rect">
            <a:avLst/>
          </a:prstGeom>
          <a:ln/>
          <a:extLst/>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lvl1pPr algn="just">
              <a:lnSpc>
                <a:spcPct val="150000"/>
              </a:lnSpc>
              <a:defRPr>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34" charset="0"/>
                <a:cs typeface="Arial" pitchFamily="34" charset="0"/>
              </a:defRPr>
            </a:lvl1pPr>
          </a:lstStyle>
          <a:p>
            <a:pPr lvl="0"/>
            <a:r>
              <a:rPr lang="en-US" dirty="0"/>
              <a:t>D. </a:t>
            </a:r>
            <a:r>
              <a:rPr lang="en-US" dirty="0">
                <a:effectLst/>
              </a:rPr>
              <a:t>2 </a:t>
            </a:r>
            <a:r>
              <a:rPr lang="en-US" dirty="0" err="1">
                <a:effectLst/>
              </a:rPr>
              <a:t>kiểu</a:t>
            </a:r>
            <a:r>
              <a:rPr lang="en-US" dirty="0">
                <a:effectLst/>
              </a:rPr>
              <a:t> </a:t>
            </a:r>
            <a:r>
              <a:rPr lang="en-US" dirty="0" err="1">
                <a:effectLst/>
              </a:rPr>
              <a:t>hình</a:t>
            </a:r>
            <a:r>
              <a:rPr lang="en-US" dirty="0">
                <a:effectLst/>
              </a:rPr>
              <a:t> </a:t>
            </a:r>
            <a:r>
              <a:rPr lang="en-US" dirty="0" err="1">
                <a:effectLst/>
              </a:rPr>
              <a:t>và</a:t>
            </a:r>
            <a:r>
              <a:rPr lang="en-US" dirty="0">
                <a:effectLst/>
              </a:rPr>
              <a:t> 2 </a:t>
            </a:r>
            <a:r>
              <a:rPr lang="en-US" dirty="0" err="1">
                <a:effectLst/>
              </a:rPr>
              <a:t>kiểu</a:t>
            </a:r>
            <a:r>
              <a:rPr lang="en-US" dirty="0">
                <a:effectLst/>
              </a:rPr>
              <a:t> </a:t>
            </a:r>
            <a:r>
              <a:rPr lang="en-US" dirty="0" smtClean="0">
                <a:effectLst/>
              </a:rPr>
              <a:t>gen</a:t>
            </a:r>
            <a:endParaRPr lang="en-US" dirty="0"/>
          </a:p>
        </p:txBody>
      </p:sp>
    </p:spTree>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0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20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20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2000"/>
                                        <p:tgtEl>
                                          <p:spTgt spid="1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2000"/>
                                        <p:tgtEl>
                                          <p:spTgt spid="1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20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iterate type="lt">
                                    <p:tmPct val="0"/>
                                  </p:iterate>
                                  <p:childTnLst>
                                    <p:set>
                                      <p:cBhvr>
                                        <p:cTn id="26" dur="1" fill="hold">
                                          <p:stCondLst>
                                            <p:cond delay="0"/>
                                          </p:stCondLst>
                                        </p:cTn>
                                        <p:tgtEl>
                                          <p:spTgt spid="15"/>
                                        </p:tgtEl>
                                        <p:attrNameLst>
                                          <p:attrName>style.visibility</p:attrName>
                                        </p:attrNameLst>
                                      </p:cBhvr>
                                      <p:to>
                                        <p:strVal val="visible"/>
                                      </p:to>
                                    </p:set>
                                    <p:animEffect transition="in" filter="fade">
                                      <p:cBhvr>
                                        <p:cTn id="27" dur="20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31" presetClass="entr" presetSubtype="0" fill="hold" grpId="1" nodeType="clickEffect">
                                  <p:stCondLst>
                                    <p:cond delay="0"/>
                                  </p:stCondLst>
                                  <p:iterate type="lt">
                                    <p:tmPct val="5000"/>
                                  </p:iterate>
                                  <p:childTnLst>
                                    <p:set>
                                      <p:cBhvr>
                                        <p:cTn id="31" dur="1" fill="hold">
                                          <p:stCondLst>
                                            <p:cond delay="0"/>
                                          </p:stCondLst>
                                        </p:cTn>
                                        <p:tgtEl>
                                          <p:spTgt spid="15"/>
                                        </p:tgtEl>
                                        <p:attrNameLst>
                                          <p:attrName>style.visibility</p:attrName>
                                        </p:attrNameLst>
                                      </p:cBhvr>
                                      <p:to>
                                        <p:strVal val="visible"/>
                                      </p:to>
                                    </p:set>
                                    <p:anim calcmode="lin" valueType="num">
                                      <p:cBhvr>
                                        <p:cTn id="32" dur="1000" fill="hold"/>
                                        <p:tgtEl>
                                          <p:spTgt spid="15"/>
                                        </p:tgtEl>
                                        <p:attrNameLst>
                                          <p:attrName>ppt_w</p:attrName>
                                        </p:attrNameLst>
                                      </p:cBhvr>
                                      <p:tavLst>
                                        <p:tav tm="0">
                                          <p:val>
                                            <p:fltVal val="0"/>
                                          </p:val>
                                        </p:tav>
                                        <p:tav tm="100000">
                                          <p:val>
                                            <p:strVal val="#ppt_w"/>
                                          </p:val>
                                        </p:tav>
                                      </p:tavLst>
                                    </p:anim>
                                    <p:anim calcmode="lin" valueType="num">
                                      <p:cBhvr>
                                        <p:cTn id="33" dur="1000" fill="hold"/>
                                        <p:tgtEl>
                                          <p:spTgt spid="15"/>
                                        </p:tgtEl>
                                        <p:attrNameLst>
                                          <p:attrName>ppt_h</p:attrName>
                                        </p:attrNameLst>
                                      </p:cBhvr>
                                      <p:tavLst>
                                        <p:tav tm="0">
                                          <p:val>
                                            <p:fltVal val="0"/>
                                          </p:val>
                                        </p:tav>
                                        <p:tav tm="100000">
                                          <p:val>
                                            <p:strVal val="#ppt_h"/>
                                          </p:val>
                                        </p:tav>
                                      </p:tavLst>
                                    </p:anim>
                                    <p:anim calcmode="lin" valueType="num">
                                      <p:cBhvr>
                                        <p:cTn id="34" dur="1000" fill="hold"/>
                                        <p:tgtEl>
                                          <p:spTgt spid="15"/>
                                        </p:tgtEl>
                                        <p:attrNameLst>
                                          <p:attrName>style.rotation</p:attrName>
                                        </p:attrNameLst>
                                      </p:cBhvr>
                                      <p:tavLst>
                                        <p:tav tm="0">
                                          <p:val>
                                            <p:fltVal val="90"/>
                                          </p:val>
                                        </p:tav>
                                        <p:tav tm="100000">
                                          <p:val>
                                            <p:fltVal val="0"/>
                                          </p:val>
                                        </p:tav>
                                      </p:tavLst>
                                    </p:anim>
                                    <p:animEffect transition="in" filter="fade">
                                      <p:cBhvr>
                                        <p:cTn id="35"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p:bldP spid="15" grpId="0" animBg="1"/>
      <p:bldP spid="15"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028" y="0"/>
            <a:ext cx="6589372" cy="714357"/>
          </a:xfrm>
          <a:prstGeom prst="rect">
            <a:avLst/>
          </a:prstGeom>
          <a:solidFill>
            <a:schemeClr val="accent1">
              <a:alpha val="42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800"/>
          </a:p>
        </p:txBody>
      </p:sp>
      <p:cxnSp>
        <p:nvCxnSpPr>
          <p:cNvPr id="3" name="Straight Connector 2"/>
          <p:cNvCxnSpPr/>
          <p:nvPr/>
        </p:nvCxnSpPr>
        <p:spPr>
          <a:xfrm>
            <a:off x="40028" y="571500"/>
            <a:ext cx="6589372" cy="0"/>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sp>
        <p:nvSpPr>
          <p:cNvPr id="4" name="Rectangle 3"/>
          <p:cNvSpPr/>
          <p:nvPr/>
        </p:nvSpPr>
        <p:spPr>
          <a:xfrm>
            <a:off x="0" y="928443"/>
            <a:ext cx="2362184" cy="1192506"/>
          </a:xfrm>
          <a:prstGeom prst="rect">
            <a:avLst/>
          </a:prstGeom>
          <a:solidFill>
            <a:schemeClr val="accent5">
              <a:lumMod val="75000"/>
              <a:alpha val="30000"/>
            </a:schemeClr>
          </a:solidFill>
          <a:ln>
            <a:solidFill>
              <a:srgbClr val="FFFF0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balanced" dir="t">
              <a:rot lat="0" lon="0" rev="8700000"/>
            </a:lightRig>
          </a:scene3d>
          <a:sp3d>
            <a:bevelT w="190500" h="38100"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just">
              <a:lnSpc>
                <a:spcPct val="150000"/>
              </a:lnSpc>
              <a:defRPr sz="1400" b="1" kern="1200">
                <a:solidFill>
                  <a:srgbClr val="000099"/>
                </a:solidFill>
                <a:latin typeface="Arial" pitchFamily="34" charset="0"/>
                <a:ea typeface="+mn-ea"/>
                <a:cs typeface="Arial" pitchFamily="34" charset="0"/>
              </a:defRPr>
            </a:pPr>
            <a:r>
              <a:rPr lang="en-US" dirty="0"/>
              <a:t>III. MENĐEN GIẢI THÍCH KẾT QUẢ THÍ NGHIỆM</a:t>
            </a:r>
          </a:p>
        </p:txBody>
      </p:sp>
      <p:sp>
        <p:nvSpPr>
          <p:cNvPr id="5" name="Rectangle 4"/>
          <p:cNvSpPr/>
          <p:nvPr/>
        </p:nvSpPr>
        <p:spPr>
          <a:xfrm>
            <a:off x="0" y="3396273"/>
            <a:ext cx="2362184" cy="1192506"/>
          </a:xfrm>
          <a:prstGeom prst="rect">
            <a:avLst/>
          </a:prstGeom>
          <a:solidFill>
            <a:srgbClr val="FFFF00">
              <a:alpha val="30000"/>
            </a:srgbClr>
          </a:solidFill>
          <a:ln>
            <a:solidFill>
              <a:srgbClr val="FFFF0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balanced" dir="t">
              <a:rot lat="0" lon="0" rev="8700000"/>
            </a:lightRig>
          </a:scene3d>
          <a:sp3d>
            <a:bevelT w="190500" h="38100"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just">
              <a:lnSpc>
                <a:spcPct val="150000"/>
              </a:lnSpc>
              <a:defRPr sz="1400" b="1" kern="1200">
                <a:solidFill>
                  <a:srgbClr val="C00000"/>
                </a:solidFill>
                <a:latin typeface="Arial" pitchFamily="34" charset="0"/>
                <a:ea typeface="+mn-ea"/>
                <a:cs typeface="Arial" pitchFamily="34" charset="0"/>
              </a:defRPr>
            </a:pPr>
            <a:r>
              <a:rPr lang="en-US" dirty="0" smtClean="0">
                <a:solidFill>
                  <a:srgbClr val="FF0000"/>
                </a:solidFill>
              </a:rPr>
              <a:t>KIỂM TRA ĐÁNH GIÁ</a:t>
            </a:r>
            <a:endParaRPr lang="en-US" dirty="0">
              <a:solidFill>
                <a:srgbClr val="FF0000"/>
              </a:solidFill>
            </a:endParaRPr>
          </a:p>
        </p:txBody>
      </p:sp>
      <p:sp>
        <p:nvSpPr>
          <p:cNvPr id="6" name="Rectangle 5"/>
          <p:cNvSpPr/>
          <p:nvPr/>
        </p:nvSpPr>
        <p:spPr>
          <a:xfrm>
            <a:off x="0" y="2167867"/>
            <a:ext cx="2362184" cy="1192506"/>
          </a:xfrm>
          <a:prstGeom prst="rect">
            <a:avLst/>
          </a:prstGeom>
          <a:solidFill>
            <a:schemeClr val="accent5">
              <a:lumMod val="75000"/>
              <a:alpha val="30000"/>
            </a:schemeClr>
          </a:solidFill>
          <a:ln>
            <a:solidFill>
              <a:srgbClr val="FFFF0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balanced" dir="t">
              <a:rot lat="0" lon="0" rev="8700000"/>
            </a:lightRig>
          </a:scene3d>
          <a:sp3d>
            <a:bevelT w="190500" h="38100"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just">
              <a:lnSpc>
                <a:spcPct val="150000"/>
              </a:lnSpc>
            </a:pPr>
            <a:r>
              <a:rPr lang="en-US" sz="1400" b="1" dirty="0" smtClean="0">
                <a:solidFill>
                  <a:srgbClr val="000099"/>
                </a:solidFill>
                <a:latin typeface="Arial" pitchFamily="34" charset="0"/>
                <a:cs typeface="Arial" pitchFamily="34" charset="0"/>
              </a:rPr>
              <a:t>IV. Ý NGHĨA QUY LUẬT DI TRUYỀN</a:t>
            </a:r>
            <a:endParaRPr lang="en-US" sz="1400" b="1" dirty="0">
              <a:solidFill>
                <a:srgbClr val="000099"/>
              </a:solidFill>
              <a:latin typeface="Arial" pitchFamily="34" charset="0"/>
              <a:cs typeface="Arial" pitchFamily="34" charset="0"/>
            </a:endParaRPr>
          </a:p>
        </p:txBody>
      </p:sp>
      <p:sp>
        <p:nvSpPr>
          <p:cNvPr id="7" name="Rectangle 6"/>
          <p:cNvSpPr/>
          <p:nvPr/>
        </p:nvSpPr>
        <p:spPr>
          <a:xfrm>
            <a:off x="0" y="4584182"/>
            <a:ext cx="2362184" cy="1192506"/>
          </a:xfrm>
          <a:prstGeom prst="rect">
            <a:avLst/>
          </a:prstGeom>
          <a:solidFill>
            <a:schemeClr val="accent5">
              <a:lumMod val="75000"/>
              <a:alpha val="30000"/>
            </a:schemeClr>
          </a:solidFill>
          <a:ln>
            <a:solidFill>
              <a:srgbClr val="FFFF0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balanced" dir="t">
              <a:rot lat="0" lon="0" rev="8700000"/>
            </a:lightRig>
          </a:scene3d>
          <a:sp3d>
            <a:bevelT w="190500" h="38100"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just">
              <a:lnSpc>
                <a:spcPct val="150000"/>
              </a:lnSpc>
            </a:pPr>
            <a:r>
              <a:rPr lang="en-US" sz="1400" b="1" smtClean="0">
                <a:solidFill>
                  <a:srgbClr val="000099"/>
                </a:solidFill>
                <a:latin typeface="Arial" pitchFamily="34" charset="0"/>
                <a:cs typeface="Arial" pitchFamily="34" charset="0"/>
              </a:rPr>
              <a:t>DẶN DÒ</a:t>
            </a:r>
            <a:endParaRPr lang="en-US" sz="1400" b="1">
              <a:solidFill>
                <a:srgbClr val="000099"/>
              </a:solidFill>
              <a:latin typeface="Arial" pitchFamily="34" charset="0"/>
              <a:cs typeface="Arial" pitchFamily="34" charset="0"/>
            </a:endParaRPr>
          </a:p>
        </p:txBody>
      </p:sp>
      <p:sp>
        <p:nvSpPr>
          <p:cNvPr id="8" name="Title 3"/>
          <p:cNvSpPr txBox="1">
            <a:spLocks/>
          </p:cNvSpPr>
          <p:nvPr/>
        </p:nvSpPr>
        <p:spPr>
          <a:xfrm>
            <a:off x="-1" y="29028"/>
            <a:ext cx="6879771" cy="609600"/>
          </a:xfrm>
          <a:prstGeom prst="rect">
            <a:avLst/>
          </a:prstGeom>
        </p:spPr>
        <p:txBody>
          <a:bodyPr/>
          <a:lstStyle>
            <a:lvl1pPr algn="l" rtl="0" eaLnBrk="1" latinLnBrk="0" hangingPunct="1">
              <a:spcBef>
                <a:spcPct val="0"/>
              </a:spcBef>
              <a:buNone/>
              <a:defRPr kumimoji="0" sz="3600" b="0" kern="1200">
                <a:ln>
                  <a:noFill/>
                </a:ln>
                <a:solidFill>
                  <a:srgbClr val="002060"/>
                </a:solidFill>
                <a:effectLst/>
                <a:latin typeface="+mj-lt"/>
                <a:ea typeface="+mj-ea"/>
                <a:cs typeface="+mj-cs"/>
              </a:defRPr>
            </a:lvl1pPr>
          </a:lstStyle>
          <a:p>
            <a:r>
              <a:rPr lang="en-US" sz="3200" b="1" smtClean="0"/>
              <a:t>Bài 5: Lai hai cặp tính trạng (tiếp theo)</a:t>
            </a:r>
            <a:endParaRPr lang="en-US" sz="3200" b="1"/>
          </a:p>
        </p:txBody>
      </p:sp>
      <p:sp>
        <p:nvSpPr>
          <p:cNvPr id="9" name="Text Box 2"/>
          <p:cNvSpPr txBox="1">
            <a:spLocks noChangeArrowheads="1"/>
          </p:cNvSpPr>
          <p:nvPr/>
        </p:nvSpPr>
        <p:spPr bwMode="auto">
          <a:xfrm>
            <a:off x="2946042" y="2862210"/>
            <a:ext cx="6172200" cy="456535"/>
          </a:xfrm>
          <a:prstGeom prst="rect">
            <a:avLst/>
          </a:prstGeom>
          <a:ln/>
          <a:extLst/>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lvl1pPr algn="just">
              <a:lnSpc>
                <a:spcPct val="150000"/>
              </a:lnSpc>
              <a:defRPr>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34" charset="0"/>
                <a:cs typeface="Arial" pitchFamily="34" charset="0"/>
              </a:defRPr>
            </a:lvl1pPr>
          </a:lstStyle>
          <a:p>
            <a:pPr lvl="0"/>
            <a:r>
              <a:rPr lang="en-US" dirty="0" smtClean="0">
                <a:effectLst/>
              </a:rPr>
              <a:t>A. </a:t>
            </a:r>
            <a:r>
              <a:rPr lang="en-US" dirty="0">
                <a:effectLst/>
              </a:rPr>
              <a:t>4 </a:t>
            </a:r>
            <a:r>
              <a:rPr lang="en-US" dirty="0" err="1">
                <a:effectLst/>
              </a:rPr>
              <a:t>kiểu</a:t>
            </a:r>
            <a:r>
              <a:rPr lang="en-US" dirty="0">
                <a:effectLst/>
              </a:rPr>
              <a:t> </a:t>
            </a:r>
            <a:r>
              <a:rPr lang="en-US" dirty="0" err="1">
                <a:effectLst/>
              </a:rPr>
              <a:t>hình</a:t>
            </a:r>
            <a:r>
              <a:rPr lang="en-US" dirty="0">
                <a:effectLst/>
              </a:rPr>
              <a:t> </a:t>
            </a:r>
            <a:r>
              <a:rPr lang="en-US" dirty="0" err="1">
                <a:effectLst/>
              </a:rPr>
              <a:t>và</a:t>
            </a:r>
            <a:r>
              <a:rPr lang="en-US" dirty="0">
                <a:effectLst/>
              </a:rPr>
              <a:t> 3 </a:t>
            </a:r>
            <a:r>
              <a:rPr lang="en-US" dirty="0" err="1">
                <a:effectLst/>
              </a:rPr>
              <a:t>kiểu</a:t>
            </a:r>
            <a:r>
              <a:rPr lang="en-US" dirty="0">
                <a:effectLst/>
              </a:rPr>
              <a:t> </a:t>
            </a:r>
            <a:r>
              <a:rPr lang="en-US" dirty="0" smtClean="0">
                <a:effectLst/>
              </a:rPr>
              <a:t>gen</a:t>
            </a:r>
            <a:endParaRPr lang="en-US" dirty="0">
              <a:effectLst/>
            </a:endParaRPr>
          </a:p>
        </p:txBody>
      </p:sp>
      <p:sp>
        <p:nvSpPr>
          <p:cNvPr id="10" name="Text Box 3"/>
          <p:cNvSpPr txBox="1">
            <a:spLocks noChangeArrowheads="1"/>
          </p:cNvSpPr>
          <p:nvPr/>
        </p:nvSpPr>
        <p:spPr bwMode="auto">
          <a:xfrm>
            <a:off x="2971800" y="3521127"/>
            <a:ext cx="6172200" cy="456535"/>
          </a:xfrm>
          <a:prstGeom prst="rect">
            <a:avLst/>
          </a:prstGeom>
          <a:ln/>
          <a:extLst/>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lvl1pPr algn="just">
              <a:lnSpc>
                <a:spcPct val="150000"/>
              </a:lnSpc>
              <a:defRPr>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34" charset="0"/>
                <a:cs typeface="Arial" pitchFamily="34" charset="0"/>
              </a:defRPr>
            </a:lvl1pPr>
          </a:lstStyle>
          <a:p>
            <a:r>
              <a:rPr lang="en-US" dirty="0"/>
              <a:t>B. </a:t>
            </a:r>
            <a:r>
              <a:rPr lang="en-US" dirty="0">
                <a:effectLst/>
              </a:rPr>
              <a:t>4 </a:t>
            </a:r>
            <a:r>
              <a:rPr lang="en-US" dirty="0" err="1">
                <a:effectLst/>
              </a:rPr>
              <a:t>kiểu</a:t>
            </a:r>
            <a:r>
              <a:rPr lang="en-US" dirty="0">
                <a:effectLst/>
              </a:rPr>
              <a:t> </a:t>
            </a:r>
            <a:r>
              <a:rPr lang="en-US" dirty="0" err="1">
                <a:effectLst/>
              </a:rPr>
              <a:t>hình</a:t>
            </a:r>
            <a:r>
              <a:rPr lang="en-US" dirty="0">
                <a:effectLst/>
              </a:rPr>
              <a:t> </a:t>
            </a:r>
            <a:r>
              <a:rPr lang="en-US" dirty="0" err="1">
                <a:effectLst/>
              </a:rPr>
              <a:t>và</a:t>
            </a:r>
            <a:r>
              <a:rPr lang="en-US" dirty="0">
                <a:effectLst/>
              </a:rPr>
              <a:t> 4 </a:t>
            </a:r>
            <a:r>
              <a:rPr lang="en-US" dirty="0" err="1">
                <a:effectLst/>
              </a:rPr>
              <a:t>kiểu</a:t>
            </a:r>
            <a:r>
              <a:rPr lang="en-US" dirty="0">
                <a:effectLst/>
              </a:rPr>
              <a:t> </a:t>
            </a:r>
            <a:r>
              <a:rPr lang="en-US" dirty="0" smtClean="0">
                <a:effectLst/>
              </a:rPr>
              <a:t>gen</a:t>
            </a:r>
            <a:endParaRPr lang="en-US" dirty="0"/>
          </a:p>
        </p:txBody>
      </p:sp>
      <p:sp>
        <p:nvSpPr>
          <p:cNvPr id="11" name="Text Box 4"/>
          <p:cNvSpPr txBox="1">
            <a:spLocks noChangeArrowheads="1"/>
          </p:cNvSpPr>
          <p:nvPr/>
        </p:nvSpPr>
        <p:spPr bwMode="auto">
          <a:xfrm>
            <a:off x="2946042" y="4273571"/>
            <a:ext cx="6172200" cy="456535"/>
          </a:xfrm>
          <a:prstGeom prst="rect">
            <a:avLst/>
          </a:prstGeom>
          <a:ln/>
          <a:extLst/>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lvl1pPr algn="just">
              <a:lnSpc>
                <a:spcPct val="150000"/>
              </a:lnSpc>
              <a:defRPr>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34" charset="0"/>
                <a:cs typeface="Arial" pitchFamily="34" charset="0"/>
              </a:defRPr>
            </a:lvl1pPr>
          </a:lstStyle>
          <a:p>
            <a:r>
              <a:rPr lang="en-US" dirty="0"/>
              <a:t>C</a:t>
            </a:r>
            <a:r>
              <a:rPr lang="en-US" dirty="0" smtClean="0"/>
              <a:t>. </a:t>
            </a:r>
            <a:r>
              <a:rPr lang="en-US" dirty="0">
                <a:effectLst/>
              </a:rPr>
              <a:t>3 </a:t>
            </a:r>
            <a:r>
              <a:rPr lang="en-US" dirty="0" err="1">
                <a:effectLst/>
              </a:rPr>
              <a:t>kiểu</a:t>
            </a:r>
            <a:r>
              <a:rPr lang="en-US" dirty="0">
                <a:effectLst/>
              </a:rPr>
              <a:t> </a:t>
            </a:r>
            <a:r>
              <a:rPr lang="en-US" dirty="0" err="1">
                <a:effectLst/>
              </a:rPr>
              <a:t>hình</a:t>
            </a:r>
            <a:r>
              <a:rPr lang="en-US" dirty="0">
                <a:effectLst/>
              </a:rPr>
              <a:t> </a:t>
            </a:r>
            <a:r>
              <a:rPr lang="en-US" dirty="0" err="1">
                <a:effectLst/>
              </a:rPr>
              <a:t>và</a:t>
            </a:r>
            <a:r>
              <a:rPr lang="en-US" dirty="0">
                <a:effectLst/>
              </a:rPr>
              <a:t> 3 </a:t>
            </a:r>
            <a:r>
              <a:rPr lang="en-US" dirty="0" err="1">
                <a:effectLst/>
              </a:rPr>
              <a:t>kiểu</a:t>
            </a:r>
            <a:r>
              <a:rPr lang="en-US" dirty="0">
                <a:effectLst/>
              </a:rPr>
              <a:t> </a:t>
            </a:r>
            <a:r>
              <a:rPr lang="en-US" dirty="0" smtClean="0">
                <a:effectLst/>
              </a:rPr>
              <a:t>gen</a:t>
            </a:r>
            <a:endParaRPr lang="en-US" dirty="0">
              <a:effectLst/>
            </a:endParaRPr>
          </a:p>
        </p:txBody>
      </p:sp>
      <p:sp>
        <p:nvSpPr>
          <p:cNvPr id="12" name="Text Box 6"/>
          <p:cNvSpPr txBox="1">
            <a:spLocks noChangeArrowheads="1"/>
          </p:cNvSpPr>
          <p:nvPr/>
        </p:nvSpPr>
        <p:spPr bwMode="auto">
          <a:xfrm>
            <a:off x="2627291" y="811367"/>
            <a:ext cx="6516710" cy="1938992"/>
          </a:xfrm>
          <a:prstGeom prst="rect">
            <a:avLst/>
          </a:prstGeom>
          <a:solidFill>
            <a:schemeClr val="tx2">
              <a:lumMod val="20000"/>
              <a:lumOff val="80000"/>
            </a:schemeClr>
          </a:solidFill>
          <a:ln>
            <a:noFill/>
          </a:ln>
          <a:effectLst>
            <a:glow rad="63500">
              <a:schemeClr val="accent1">
                <a:satMod val="175000"/>
                <a:alpha val="40000"/>
              </a:schemeClr>
            </a:glow>
            <a:outerShdw blurRad="149987" dist="250190" dir="8460000" algn="ctr">
              <a:srgbClr val="000000">
                <a:alpha val="28000"/>
              </a:srgbClr>
            </a:outerShdw>
          </a:effectLst>
          <a:scene3d>
            <a:camera prst="orthographicFront">
              <a:rot lat="0" lon="0" rev="0"/>
            </a:camera>
            <a:lightRig rig="contrasting" dir="tl">
              <a:rot lat="0" lon="0" rev="1500000"/>
            </a:lightRig>
          </a:scene3d>
          <a:sp3d prstMaterial="metal">
            <a:bevelT w="88900" h="88900"/>
          </a:sp3d>
          <a:extLst/>
        </p:spPr>
        <p:style>
          <a:lnRef idx="0">
            <a:schemeClr val="accent2"/>
          </a:lnRef>
          <a:fillRef idx="3">
            <a:schemeClr val="accent2"/>
          </a:fillRef>
          <a:effectRef idx="3">
            <a:schemeClr val="accent2"/>
          </a:effectRef>
          <a:fontRef idx="minor">
            <a:schemeClr val="lt1"/>
          </a:fontRef>
        </p:style>
        <p:txBody>
          <a:bodyPr wrap="square" rtlCol="0">
            <a:spAutoFit/>
          </a:bodyPr>
          <a:lstStyle>
            <a:lvl1pPr>
              <a:defRPr sz="2000" b="1">
                <a:solidFill>
                  <a:srgbClr val="FF0000"/>
                </a:solidFill>
              </a:defRPr>
            </a:lvl1pPr>
          </a:lstStyle>
          <a:p>
            <a:r>
              <a:rPr lang="en-US" sz="2400" u="sng" dirty="0" err="1"/>
              <a:t>Câu</a:t>
            </a:r>
            <a:r>
              <a:rPr lang="en-US" sz="2400" u="sng" dirty="0"/>
              <a:t> 3</a:t>
            </a:r>
            <a:r>
              <a:rPr lang="en-US" sz="2400" dirty="0"/>
              <a:t>:  Lai </a:t>
            </a:r>
            <a:r>
              <a:rPr lang="en-US" sz="2400" dirty="0" err="1"/>
              <a:t>hai</a:t>
            </a:r>
            <a:r>
              <a:rPr lang="en-US" sz="2400" dirty="0"/>
              <a:t> </a:t>
            </a:r>
            <a:r>
              <a:rPr lang="en-US" sz="2400" dirty="0" err="1"/>
              <a:t>thứ</a:t>
            </a:r>
            <a:r>
              <a:rPr lang="en-US" sz="2400" dirty="0"/>
              <a:t> </a:t>
            </a:r>
            <a:r>
              <a:rPr lang="en-US" sz="2400" dirty="0" err="1"/>
              <a:t>đậu</a:t>
            </a:r>
            <a:r>
              <a:rPr lang="en-US" sz="2400" dirty="0"/>
              <a:t> </a:t>
            </a:r>
            <a:r>
              <a:rPr lang="en-US" sz="2400" dirty="0" err="1"/>
              <a:t>Hà</a:t>
            </a:r>
            <a:r>
              <a:rPr lang="en-US" sz="2400" dirty="0"/>
              <a:t> </a:t>
            </a:r>
            <a:r>
              <a:rPr lang="en-US" sz="2400" dirty="0" err="1"/>
              <a:t>Lan</a:t>
            </a:r>
            <a:r>
              <a:rPr lang="en-US" sz="2400" dirty="0"/>
              <a:t> </a:t>
            </a:r>
            <a:r>
              <a:rPr lang="en-US" sz="2400" dirty="0" err="1"/>
              <a:t>thuần</a:t>
            </a:r>
            <a:r>
              <a:rPr lang="en-US" sz="2400" dirty="0"/>
              <a:t> </a:t>
            </a:r>
            <a:r>
              <a:rPr lang="en-US" sz="2400" dirty="0" err="1"/>
              <a:t>chủng</a:t>
            </a:r>
            <a:r>
              <a:rPr lang="en-US" sz="2400" dirty="0"/>
              <a:t> </a:t>
            </a:r>
            <a:r>
              <a:rPr lang="en-US" sz="2400" dirty="0" err="1"/>
              <a:t>khác</a:t>
            </a:r>
            <a:r>
              <a:rPr lang="en-US" sz="2400" dirty="0"/>
              <a:t> </a:t>
            </a:r>
            <a:r>
              <a:rPr lang="en-US" sz="2400" dirty="0" err="1"/>
              <a:t>nhau</a:t>
            </a:r>
            <a:r>
              <a:rPr lang="en-US" sz="2400" dirty="0"/>
              <a:t> </a:t>
            </a:r>
            <a:r>
              <a:rPr lang="en-US" sz="2400" dirty="0" err="1"/>
              <a:t>về</a:t>
            </a:r>
            <a:r>
              <a:rPr lang="en-US" sz="2400" dirty="0"/>
              <a:t> </a:t>
            </a:r>
            <a:r>
              <a:rPr lang="en-US" sz="2400" dirty="0" err="1"/>
              <a:t>hai</a:t>
            </a:r>
            <a:r>
              <a:rPr lang="en-US" sz="2400" dirty="0"/>
              <a:t> </a:t>
            </a:r>
            <a:r>
              <a:rPr lang="en-US" sz="2400" dirty="0" err="1"/>
              <a:t>cặp</a:t>
            </a:r>
            <a:r>
              <a:rPr lang="en-US" sz="2400" dirty="0"/>
              <a:t> </a:t>
            </a:r>
            <a:r>
              <a:rPr lang="en-US" sz="2400" dirty="0" err="1"/>
              <a:t>tính</a:t>
            </a:r>
            <a:r>
              <a:rPr lang="en-US" sz="2400" dirty="0"/>
              <a:t> </a:t>
            </a:r>
            <a:r>
              <a:rPr lang="en-US" sz="2400" dirty="0" err="1"/>
              <a:t>trạng</a:t>
            </a:r>
            <a:r>
              <a:rPr lang="en-US" sz="2400" dirty="0"/>
              <a:t> </a:t>
            </a:r>
            <a:r>
              <a:rPr lang="en-US" sz="2400" dirty="0" err="1"/>
              <a:t>tương</a:t>
            </a:r>
            <a:r>
              <a:rPr lang="en-US" sz="2400" dirty="0"/>
              <a:t> </a:t>
            </a:r>
            <a:r>
              <a:rPr lang="en-US" sz="2400" dirty="0" err="1"/>
              <a:t>phản</a:t>
            </a:r>
            <a:r>
              <a:rPr lang="en-US" sz="2400" dirty="0"/>
              <a:t>  </a:t>
            </a:r>
            <a:r>
              <a:rPr lang="en-US" sz="2400" dirty="0" err="1"/>
              <a:t>hạt</a:t>
            </a:r>
            <a:r>
              <a:rPr lang="en-US" sz="2400" dirty="0"/>
              <a:t> </a:t>
            </a:r>
            <a:r>
              <a:rPr lang="en-US" sz="2400" dirty="0" err="1"/>
              <a:t>vàng</a:t>
            </a:r>
            <a:r>
              <a:rPr lang="en-US" sz="2400" dirty="0"/>
              <a:t>, </a:t>
            </a:r>
            <a:r>
              <a:rPr lang="en-US" sz="2400" dirty="0" err="1"/>
              <a:t>vỏ</a:t>
            </a:r>
            <a:r>
              <a:rPr lang="en-US" sz="2400" dirty="0"/>
              <a:t> </a:t>
            </a:r>
            <a:r>
              <a:rPr lang="en-US" sz="2400" dirty="0" err="1"/>
              <a:t>trơn</a:t>
            </a:r>
            <a:r>
              <a:rPr lang="en-US" sz="2400" dirty="0"/>
              <a:t> </a:t>
            </a:r>
            <a:r>
              <a:rPr lang="en-US" sz="2400" dirty="0" err="1"/>
              <a:t>và</a:t>
            </a:r>
            <a:r>
              <a:rPr lang="en-US" sz="2400" dirty="0"/>
              <a:t> </a:t>
            </a:r>
            <a:r>
              <a:rPr lang="en-US" sz="2400" dirty="0" err="1"/>
              <a:t>hạt</a:t>
            </a:r>
            <a:r>
              <a:rPr lang="en-US" sz="2400" dirty="0"/>
              <a:t> </a:t>
            </a:r>
            <a:r>
              <a:rPr lang="en-US" sz="2400" dirty="0" err="1"/>
              <a:t>xanh</a:t>
            </a:r>
            <a:r>
              <a:rPr lang="en-US" sz="2400" dirty="0"/>
              <a:t>, </a:t>
            </a:r>
            <a:r>
              <a:rPr lang="en-US" sz="2400" dirty="0" err="1"/>
              <a:t>vỏ</a:t>
            </a:r>
            <a:r>
              <a:rPr lang="en-US" sz="2400" dirty="0"/>
              <a:t> </a:t>
            </a:r>
            <a:r>
              <a:rPr lang="en-US" sz="2400" dirty="0" err="1"/>
              <a:t>nhăn</a:t>
            </a:r>
            <a:r>
              <a:rPr lang="en-US" sz="2400" dirty="0"/>
              <a:t> </a:t>
            </a:r>
            <a:r>
              <a:rPr lang="en-US" sz="2400" dirty="0" err="1"/>
              <a:t>được</a:t>
            </a:r>
            <a:r>
              <a:rPr lang="en-US" sz="2400" dirty="0"/>
              <a:t> F1 </a:t>
            </a:r>
            <a:r>
              <a:rPr lang="en-US" sz="2400" dirty="0" err="1"/>
              <a:t>đều</a:t>
            </a:r>
            <a:r>
              <a:rPr lang="en-US" sz="2400" dirty="0"/>
              <a:t> </a:t>
            </a:r>
            <a:r>
              <a:rPr lang="en-US" sz="2400" dirty="0" err="1"/>
              <a:t>hạt</a:t>
            </a:r>
            <a:r>
              <a:rPr lang="en-US" sz="2400" dirty="0"/>
              <a:t> </a:t>
            </a:r>
            <a:r>
              <a:rPr lang="en-US" sz="2400" dirty="0" err="1"/>
              <a:t>vàng</a:t>
            </a:r>
            <a:r>
              <a:rPr lang="en-US" sz="2400" dirty="0"/>
              <a:t>, </a:t>
            </a:r>
            <a:r>
              <a:rPr lang="en-US" sz="2400" dirty="0" err="1"/>
              <a:t>vỏ</a:t>
            </a:r>
            <a:r>
              <a:rPr lang="en-US" sz="2400" dirty="0"/>
              <a:t> </a:t>
            </a:r>
            <a:r>
              <a:rPr lang="en-US" sz="2400" dirty="0" err="1"/>
              <a:t>trơn</a:t>
            </a:r>
            <a:r>
              <a:rPr lang="en-US" sz="2400" dirty="0"/>
              <a:t> </a:t>
            </a:r>
            <a:r>
              <a:rPr lang="en-US" sz="2400" dirty="0" err="1"/>
              <a:t>cho</a:t>
            </a:r>
            <a:r>
              <a:rPr lang="en-US" sz="2400" dirty="0"/>
              <a:t> F1 </a:t>
            </a:r>
            <a:r>
              <a:rPr lang="en-US" sz="2400" dirty="0" err="1"/>
              <a:t>lai</a:t>
            </a:r>
            <a:r>
              <a:rPr lang="en-US" sz="2400" dirty="0"/>
              <a:t> </a:t>
            </a:r>
            <a:r>
              <a:rPr lang="en-US" sz="2400" dirty="0" err="1"/>
              <a:t>phân</a:t>
            </a:r>
            <a:r>
              <a:rPr lang="en-US" sz="2400" dirty="0"/>
              <a:t> </a:t>
            </a:r>
            <a:r>
              <a:rPr lang="en-US" sz="2400" dirty="0" err="1"/>
              <a:t>tích</a:t>
            </a:r>
            <a:r>
              <a:rPr lang="en-US" sz="2400" dirty="0"/>
              <a:t> </a:t>
            </a:r>
            <a:r>
              <a:rPr lang="en-US" sz="2400" dirty="0" err="1"/>
              <a:t>thu</a:t>
            </a:r>
            <a:r>
              <a:rPr lang="en-US" sz="2400" dirty="0"/>
              <a:t> </a:t>
            </a:r>
            <a:r>
              <a:rPr lang="en-US" sz="2400" dirty="0" err="1"/>
              <a:t>được</a:t>
            </a:r>
            <a:r>
              <a:rPr lang="en-US" sz="2400" dirty="0"/>
              <a:t> F2 </a:t>
            </a:r>
            <a:r>
              <a:rPr lang="en-US" sz="2400" dirty="0" err="1"/>
              <a:t>có</a:t>
            </a:r>
            <a:r>
              <a:rPr lang="en-US" sz="2400" dirty="0"/>
              <a:t>:</a:t>
            </a:r>
          </a:p>
        </p:txBody>
      </p:sp>
      <p:sp>
        <p:nvSpPr>
          <p:cNvPr id="13" name="Text Box 7"/>
          <p:cNvSpPr txBox="1">
            <a:spLocks noChangeArrowheads="1"/>
          </p:cNvSpPr>
          <p:nvPr/>
        </p:nvSpPr>
        <p:spPr bwMode="auto">
          <a:xfrm>
            <a:off x="3101661" y="5566154"/>
            <a:ext cx="4665447" cy="519113"/>
          </a:xfrm>
          <a:prstGeom prst="rect">
            <a:avLst/>
          </a:prstGeom>
          <a:extLst/>
        </p:spPr>
        <p:txBody>
          <a:bodyPr wrap="square">
            <a:spAutoFit/>
          </a:bodyPr>
          <a:lstStyle/>
          <a:p>
            <a:pPr>
              <a:defRPr/>
            </a:pPr>
            <a:r>
              <a:rPr lang="en-US" sz="2800" b="1" dirty="0" err="1">
                <a:latin typeface="VNI-Times" pitchFamily="2" charset="0"/>
              </a:rPr>
              <a:t>Haõy</a:t>
            </a:r>
            <a:r>
              <a:rPr lang="en-US" sz="2800" b="1" dirty="0">
                <a:latin typeface="VNI-Times" pitchFamily="2" charset="0"/>
              </a:rPr>
              <a:t> </a:t>
            </a:r>
            <a:r>
              <a:rPr lang="en-US" sz="2800" b="1" dirty="0" err="1">
                <a:latin typeface="VNI-Times" pitchFamily="2" charset="0"/>
              </a:rPr>
              <a:t>choïn</a:t>
            </a:r>
            <a:r>
              <a:rPr lang="en-US" sz="2800" b="1" dirty="0">
                <a:latin typeface="VNI-Times" pitchFamily="2" charset="0"/>
              </a:rPr>
              <a:t> </a:t>
            </a:r>
            <a:r>
              <a:rPr lang="en-US" sz="2800" b="1" dirty="0" err="1">
                <a:latin typeface="VNI-Times" pitchFamily="2" charset="0"/>
              </a:rPr>
              <a:t>caùc</a:t>
            </a:r>
            <a:r>
              <a:rPr lang="en-US" sz="2800" b="1" dirty="0">
                <a:latin typeface="VNI-Times" pitchFamily="2" charset="0"/>
              </a:rPr>
              <a:t> </a:t>
            </a:r>
            <a:r>
              <a:rPr lang="en-US" sz="2800" b="1" dirty="0" err="1">
                <a:latin typeface="VNI-Times" pitchFamily="2" charset="0"/>
              </a:rPr>
              <a:t>ñaùp</a:t>
            </a:r>
            <a:r>
              <a:rPr lang="en-US" sz="2800" b="1" dirty="0">
                <a:latin typeface="VNI-Times" pitchFamily="2" charset="0"/>
              </a:rPr>
              <a:t> </a:t>
            </a:r>
            <a:r>
              <a:rPr lang="en-US" sz="2800" b="1" dirty="0" err="1">
                <a:latin typeface="VNI-Times" pitchFamily="2" charset="0"/>
              </a:rPr>
              <a:t>aùn</a:t>
            </a:r>
            <a:r>
              <a:rPr lang="en-US" sz="2800" b="1" dirty="0">
                <a:latin typeface="VNI-Times" pitchFamily="2" charset="0"/>
              </a:rPr>
              <a:t> </a:t>
            </a:r>
            <a:r>
              <a:rPr lang="en-US" sz="2800" b="1" dirty="0" err="1">
                <a:latin typeface="VNI-Times" pitchFamily="2" charset="0"/>
              </a:rPr>
              <a:t>ñuùng</a:t>
            </a:r>
            <a:endParaRPr lang="en-US" b="1" dirty="0"/>
          </a:p>
        </p:txBody>
      </p:sp>
      <p:sp>
        <p:nvSpPr>
          <p:cNvPr id="14" name="Text Box 5"/>
          <p:cNvSpPr txBox="1">
            <a:spLocks noChangeArrowheads="1"/>
          </p:cNvSpPr>
          <p:nvPr/>
        </p:nvSpPr>
        <p:spPr bwMode="auto">
          <a:xfrm>
            <a:off x="2933163" y="4994736"/>
            <a:ext cx="6172200" cy="456535"/>
          </a:xfrm>
          <a:prstGeom prst="rect">
            <a:avLst/>
          </a:prstGeom>
          <a:ln/>
          <a:extLst/>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lvl1pPr algn="just">
              <a:lnSpc>
                <a:spcPct val="150000"/>
              </a:lnSpc>
              <a:defRPr>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34" charset="0"/>
                <a:cs typeface="Arial" pitchFamily="34" charset="0"/>
              </a:defRPr>
            </a:lvl1pPr>
          </a:lstStyle>
          <a:p>
            <a:pPr lvl="0"/>
            <a:r>
              <a:rPr lang="en-US" dirty="0"/>
              <a:t>D. </a:t>
            </a:r>
            <a:r>
              <a:rPr lang="en-US" dirty="0">
                <a:effectLst/>
              </a:rPr>
              <a:t>3 </a:t>
            </a:r>
            <a:r>
              <a:rPr lang="en-US" dirty="0" err="1">
                <a:effectLst/>
              </a:rPr>
              <a:t>kiểu</a:t>
            </a:r>
            <a:r>
              <a:rPr lang="en-US" dirty="0">
                <a:effectLst/>
              </a:rPr>
              <a:t> </a:t>
            </a:r>
            <a:r>
              <a:rPr lang="en-US" dirty="0" err="1">
                <a:effectLst/>
              </a:rPr>
              <a:t>hình</a:t>
            </a:r>
            <a:r>
              <a:rPr lang="en-US" dirty="0">
                <a:effectLst/>
              </a:rPr>
              <a:t> </a:t>
            </a:r>
            <a:r>
              <a:rPr lang="en-US" dirty="0" err="1">
                <a:effectLst/>
              </a:rPr>
              <a:t>và</a:t>
            </a:r>
            <a:r>
              <a:rPr lang="en-US" dirty="0">
                <a:effectLst/>
              </a:rPr>
              <a:t> 2 </a:t>
            </a:r>
            <a:r>
              <a:rPr lang="en-US" dirty="0" err="1">
                <a:effectLst/>
              </a:rPr>
              <a:t>kiểu</a:t>
            </a:r>
            <a:r>
              <a:rPr lang="en-US" dirty="0">
                <a:effectLst/>
              </a:rPr>
              <a:t> gen</a:t>
            </a:r>
          </a:p>
        </p:txBody>
      </p:sp>
      <p:sp>
        <p:nvSpPr>
          <p:cNvPr id="16" name="Text Box 3"/>
          <p:cNvSpPr txBox="1">
            <a:spLocks noChangeArrowheads="1"/>
          </p:cNvSpPr>
          <p:nvPr/>
        </p:nvSpPr>
        <p:spPr bwMode="auto">
          <a:xfrm>
            <a:off x="2958921" y="3506099"/>
            <a:ext cx="6172200" cy="456535"/>
          </a:xfrm>
          <a:prstGeom prst="rect">
            <a:avLst/>
          </a:prstGeom>
          <a:ln/>
          <a:extLst/>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lvl1pPr algn="just">
              <a:lnSpc>
                <a:spcPct val="150000"/>
              </a:lnSpc>
              <a:defRPr>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34" charset="0"/>
                <a:cs typeface="Arial" pitchFamily="34" charset="0"/>
              </a:defRPr>
            </a:lvl1pPr>
          </a:lstStyle>
          <a:p>
            <a:r>
              <a:rPr lang="en-US" dirty="0"/>
              <a:t>B. </a:t>
            </a:r>
            <a:r>
              <a:rPr lang="en-US" dirty="0">
                <a:effectLst/>
              </a:rPr>
              <a:t>4 </a:t>
            </a:r>
            <a:r>
              <a:rPr lang="en-US" dirty="0" err="1">
                <a:effectLst/>
              </a:rPr>
              <a:t>kiểu</a:t>
            </a:r>
            <a:r>
              <a:rPr lang="en-US" dirty="0">
                <a:effectLst/>
              </a:rPr>
              <a:t> </a:t>
            </a:r>
            <a:r>
              <a:rPr lang="en-US" dirty="0" err="1">
                <a:effectLst/>
              </a:rPr>
              <a:t>hình</a:t>
            </a:r>
            <a:r>
              <a:rPr lang="en-US" dirty="0">
                <a:effectLst/>
              </a:rPr>
              <a:t> </a:t>
            </a:r>
            <a:r>
              <a:rPr lang="en-US" dirty="0" err="1">
                <a:effectLst/>
              </a:rPr>
              <a:t>và</a:t>
            </a:r>
            <a:r>
              <a:rPr lang="en-US" dirty="0">
                <a:effectLst/>
              </a:rPr>
              <a:t> 4 </a:t>
            </a:r>
            <a:r>
              <a:rPr lang="en-US" dirty="0" err="1">
                <a:effectLst/>
              </a:rPr>
              <a:t>kiểu</a:t>
            </a:r>
            <a:r>
              <a:rPr lang="en-US" dirty="0">
                <a:effectLst/>
              </a:rPr>
              <a:t> </a:t>
            </a:r>
            <a:r>
              <a:rPr lang="en-US" dirty="0" smtClean="0">
                <a:effectLst/>
              </a:rPr>
              <a:t>gen</a:t>
            </a:r>
            <a:endParaRPr lang="en-US" dirty="0"/>
          </a:p>
        </p:txBody>
      </p:sp>
    </p:spTree>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20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20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2000"/>
                                        <p:tgtEl>
                                          <p:spTgt spid="1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2000"/>
                                        <p:tgtEl>
                                          <p:spTgt spid="13"/>
                                        </p:tgtEl>
                                      </p:cBhvr>
                                    </p:animEffect>
                                  </p:childTnLst>
                                </p:cTn>
                              </p:par>
                              <p:par>
                                <p:cTn id="20" presetID="10" presetClass="entr" presetSubtype="0" fill="hold" grpId="0" nodeType="withEffect">
                                  <p:stCondLst>
                                    <p:cond delay="0"/>
                                  </p:stCondLst>
                                  <p:iterate type="lt">
                                    <p:tmPct val="0"/>
                                  </p:iterate>
                                  <p:childTnLst>
                                    <p:set>
                                      <p:cBhvr>
                                        <p:cTn id="21" dur="1" fill="hold">
                                          <p:stCondLst>
                                            <p:cond delay="0"/>
                                          </p:stCondLst>
                                        </p:cTn>
                                        <p:tgtEl>
                                          <p:spTgt spid="14"/>
                                        </p:tgtEl>
                                        <p:attrNameLst>
                                          <p:attrName>style.visibility</p:attrName>
                                        </p:attrNameLst>
                                      </p:cBhvr>
                                      <p:to>
                                        <p:strVal val="visible"/>
                                      </p:to>
                                    </p:set>
                                    <p:animEffect transition="in" filter="fade">
                                      <p:cBhvr>
                                        <p:cTn id="22" dur="20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2000"/>
                                        <p:tgtEl>
                                          <p:spTgt spid="16"/>
                                        </p:tgtEl>
                                      </p:cBhvr>
                                    </p:animEffect>
                                  </p:childTnLst>
                                </p:cTn>
                              </p:par>
                              <p:par>
                                <p:cTn id="28" presetID="6" presetClass="entr" presetSubtype="16" fill="hold" grpId="1"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circle(in)">
                                      <p:cBhvr>
                                        <p:cTn id="30"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p:bldP spid="14" grpId="0" animBg="1"/>
      <p:bldP spid="16" grpId="0" animBg="1"/>
      <p:bldP spid="16"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D:\My works\Bai_giang\Toan TH\Imager\giao vien.png"/>
          <p:cNvPicPr>
            <a:picLocks noChangeAspect="1" noChangeArrowheads="1"/>
          </p:cNvPicPr>
          <p:nvPr/>
        </p:nvPicPr>
        <p:blipFill>
          <a:blip r:embed="rId2">
            <a:extLst/>
          </a:blip>
          <a:srcRect/>
          <a:stretch>
            <a:fillRect/>
          </a:stretch>
        </p:blipFill>
        <p:spPr bwMode="auto">
          <a:xfrm>
            <a:off x="178564" y="1295430"/>
            <a:ext cx="8786873" cy="5379560"/>
          </a:xfrm>
          <a:prstGeom prst="rect">
            <a:avLst/>
          </a:prstGeom>
          <a:extLst/>
        </p:spPr>
      </p:pic>
      <p:sp>
        <p:nvSpPr>
          <p:cNvPr id="40" name="Rectangle 39"/>
          <p:cNvSpPr/>
          <p:nvPr/>
        </p:nvSpPr>
        <p:spPr>
          <a:xfrm>
            <a:off x="40028" y="0"/>
            <a:ext cx="6589372" cy="714357"/>
          </a:xfrm>
          <a:prstGeom prst="rect">
            <a:avLst/>
          </a:prstGeom>
          <a:solidFill>
            <a:schemeClr val="accent1">
              <a:alpha val="42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800"/>
          </a:p>
        </p:txBody>
      </p:sp>
      <p:cxnSp>
        <p:nvCxnSpPr>
          <p:cNvPr id="41" name="Straight Connector 40"/>
          <p:cNvCxnSpPr/>
          <p:nvPr/>
        </p:nvCxnSpPr>
        <p:spPr>
          <a:xfrm>
            <a:off x="40028" y="571500"/>
            <a:ext cx="6589372" cy="0"/>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sp>
        <p:nvSpPr>
          <p:cNvPr id="43" name="Rectangle 42"/>
          <p:cNvSpPr/>
          <p:nvPr/>
        </p:nvSpPr>
        <p:spPr>
          <a:xfrm>
            <a:off x="0" y="928443"/>
            <a:ext cx="2362184" cy="1192506"/>
          </a:xfrm>
          <a:prstGeom prst="rect">
            <a:avLst/>
          </a:prstGeom>
          <a:solidFill>
            <a:schemeClr val="accent5">
              <a:lumMod val="75000"/>
              <a:alpha val="30000"/>
            </a:schemeClr>
          </a:solidFill>
          <a:ln>
            <a:solidFill>
              <a:srgbClr val="FFFF0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balanced" dir="t">
              <a:rot lat="0" lon="0" rev="8700000"/>
            </a:lightRig>
          </a:scene3d>
          <a:sp3d>
            <a:bevelT w="190500" h="38100"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just">
              <a:lnSpc>
                <a:spcPct val="150000"/>
              </a:lnSpc>
              <a:defRPr sz="1400" b="1" kern="1200">
                <a:solidFill>
                  <a:srgbClr val="000099"/>
                </a:solidFill>
                <a:latin typeface="Arial" pitchFamily="34" charset="0"/>
                <a:ea typeface="+mn-ea"/>
                <a:cs typeface="Arial" pitchFamily="34" charset="0"/>
              </a:defRPr>
            </a:pPr>
            <a:r>
              <a:rPr lang="en-US" dirty="0"/>
              <a:t>III. MENĐEN GIẢI THÍCH KẾT QUẢ THÍ NGHIỆM</a:t>
            </a:r>
          </a:p>
        </p:txBody>
      </p:sp>
      <p:sp>
        <p:nvSpPr>
          <p:cNvPr id="44" name="Rectangle 43"/>
          <p:cNvSpPr/>
          <p:nvPr/>
        </p:nvSpPr>
        <p:spPr>
          <a:xfrm>
            <a:off x="0" y="2147023"/>
            <a:ext cx="2362184" cy="1192506"/>
          </a:xfrm>
          <a:prstGeom prst="rect">
            <a:avLst/>
          </a:prstGeom>
          <a:solidFill>
            <a:schemeClr val="accent5">
              <a:lumMod val="75000"/>
              <a:alpha val="30000"/>
            </a:schemeClr>
          </a:solidFill>
          <a:ln>
            <a:solidFill>
              <a:srgbClr val="FFFF0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balanced" dir="t">
              <a:rot lat="0" lon="0" rev="8700000"/>
            </a:lightRig>
          </a:scene3d>
          <a:sp3d>
            <a:bevelT w="190500" h="38100"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just">
              <a:lnSpc>
                <a:spcPct val="150000"/>
              </a:lnSpc>
              <a:defRPr sz="1400" b="1" kern="1200">
                <a:solidFill>
                  <a:srgbClr val="000099"/>
                </a:solidFill>
                <a:latin typeface="Arial" pitchFamily="34" charset="0"/>
                <a:ea typeface="+mn-ea"/>
                <a:cs typeface="Arial" pitchFamily="34" charset="0"/>
              </a:defRPr>
            </a:pPr>
            <a:r>
              <a:rPr lang="en-US"/>
              <a:t>IV: Ý NGHĨA QUI LUẬT PHÂN LI ĐỘC LẬP</a:t>
            </a:r>
          </a:p>
        </p:txBody>
      </p:sp>
      <p:sp>
        <p:nvSpPr>
          <p:cNvPr id="47" name="Rectangle 46"/>
          <p:cNvSpPr/>
          <p:nvPr/>
        </p:nvSpPr>
        <p:spPr>
          <a:xfrm>
            <a:off x="0" y="3365603"/>
            <a:ext cx="2362184" cy="1192506"/>
          </a:xfrm>
          <a:prstGeom prst="rect">
            <a:avLst/>
          </a:prstGeom>
          <a:solidFill>
            <a:schemeClr val="accent5">
              <a:lumMod val="75000"/>
              <a:alpha val="30000"/>
            </a:schemeClr>
          </a:solidFill>
          <a:ln>
            <a:solidFill>
              <a:srgbClr val="FFFF0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balanced" dir="t">
              <a:rot lat="0" lon="0" rev="8700000"/>
            </a:lightRig>
          </a:scene3d>
          <a:sp3d>
            <a:bevelT w="190500" h="38100"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just">
              <a:lnSpc>
                <a:spcPct val="150000"/>
              </a:lnSpc>
            </a:pPr>
            <a:r>
              <a:rPr lang="en-US" sz="1400" b="1" smtClean="0">
                <a:solidFill>
                  <a:srgbClr val="000099"/>
                </a:solidFill>
                <a:latin typeface="Arial" pitchFamily="34" charset="0"/>
                <a:cs typeface="Arial" pitchFamily="34" charset="0"/>
              </a:rPr>
              <a:t>KIỂM TRA ĐÁNH GIÁ</a:t>
            </a:r>
            <a:endParaRPr lang="en-US" sz="1400" b="1">
              <a:solidFill>
                <a:srgbClr val="000099"/>
              </a:solidFill>
              <a:latin typeface="Arial" pitchFamily="34" charset="0"/>
              <a:cs typeface="Arial" pitchFamily="34" charset="0"/>
            </a:endParaRPr>
          </a:p>
        </p:txBody>
      </p:sp>
      <p:sp>
        <p:nvSpPr>
          <p:cNvPr id="48" name="Rectangle 47"/>
          <p:cNvSpPr/>
          <p:nvPr/>
        </p:nvSpPr>
        <p:spPr>
          <a:xfrm>
            <a:off x="0" y="4584182"/>
            <a:ext cx="2362184" cy="1192506"/>
          </a:xfrm>
          <a:prstGeom prst="rect">
            <a:avLst/>
          </a:prstGeom>
          <a:solidFill>
            <a:schemeClr val="accent5">
              <a:lumMod val="75000"/>
              <a:alpha val="30000"/>
            </a:schemeClr>
          </a:solidFill>
          <a:ln>
            <a:solidFill>
              <a:srgbClr val="FFFF0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balanced" dir="t">
              <a:rot lat="0" lon="0" rev="8700000"/>
            </a:lightRig>
          </a:scene3d>
          <a:sp3d>
            <a:bevelT w="190500" h="38100"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just">
              <a:lnSpc>
                <a:spcPct val="150000"/>
              </a:lnSpc>
            </a:pPr>
            <a:r>
              <a:rPr lang="en-US" sz="1400" b="1" smtClean="0">
                <a:solidFill>
                  <a:srgbClr val="000099"/>
                </a:solidFill>
                <a:latin typeface="Arial" pitchFamily="34" charset="0"/>
                <a:cs typeface="Arial" pitchFamily="34" charset="0"/>
              </a:rPr>
              <a:t>DẶN DÒ</a:t>
            </a:r>
            <a:endParaRPr lang="en-US" sz="1400" b="1">
              <a:solidFill>
                <a:srgbClr val="000099"/>
              </a:solidFill>
              <a:latin typeface="Arial" pitchFamily="34" charset="0"/>
              <a:cs typeface="Arial" pitchFamily="34" charset="0"/>
            </a:endParaRPr>
          </a:p>
        </p:txBody>
      </p:sp>
      <p:sp>
        <p:nvSpPr>
          <p:cNvPr id="37" name="Title 3"/>
          <p:cNvSpPr txBox="1">
            <a:spLocks/>
          </p:cNvSpPr>
          <p:nvPr/>
        </p:nvSpPr>
        <p:spPr>
          <a:xfrm>
            <a:off x="-1" y="29028"/>
            <a:ext cx="6879771" cy="609600"/>
          </a:xfrm>
          <a:prstGeom prst="rect">
            <a:avLst/>
          </a:prstGeom>
        </p:spPr>
        <p:txBody>
          <a:bodyPr/>
          <a:lstStyle>
            <a:lvl1pPr algn="l" rtl="0" eaLnBrk="1" latinLnBrk="0" hangingPunct="1">
              <a:spcBef>
                <a:spcPct val="0"/>
              </a:spcBef>
              <a:buNone/>
              <a:defRPr kumimoji="0" sz="3600" b="0" kern="1200">
                <a:ln>
                  <a:noFill/>
                </a:ln>
                <a:solidFill>
                  <a:srgbClr val="002060"/>
                </a:solidFill>
                <a:effectLst/>
                <a:latin typeface="+mj-lt"/>
                <a:ea typeface="+mj-ea"/>
                <a:cs typeface="+mj-cs"/>
              </a:defRPr>
            </a:lvl1pPr>
          </a:lstStyle>
          <a:p>
            <a:r>
              <a:rPr lang="en-US" sz="3200" b="1" dirty="0" err="1" smtClean="0"/>
              <a:t>Bài</a:t>
            </a:r>
            <a:r>
              <a:rPr lang="en-US" sz="3200" b="1" dirty="0" smtClean="0"/>
              <a:t> 5: Lai </a:t>
            </a:r>
            <a:r>
              <a:rPr lang="en-US" sz="3200" b="1" dirty="0" err="1" smtClean="0"/>
              <a:t>hai</a:t>
            </a:r>
            <a:r>
              <a:rPr lang="en-US" sz="3200" b="1" dirty="0" smtClean="0"/>
              <a:t> </a:t>
            </a:r>
            <a:r>
              <a:rPr lang="en-US" sz="3200" b="1" dirty="0" err="1" smtClean="0"/>
              <a:t>cặp</a:t>
            </a:r>
            <a:r>
              <a:rPr lang="en-US" sz="3200" b="1" dirty="0" smtClean="0"/>
              <a:t> </a:t>
            </a:r>
            <a:r>
              <a:rPr lang="en-US" sz="3200" b="1" dirty="0" err="1" smtClean="0"/>
              <a:t>tính</a:t>
            </a:r>
            <a:r>
              <a:rPr lang="en-US" sz="3200" b="1" dirty="0" smtClean="0"/>
              <a:t> </a:t>
            </a:r>
            <a:r>
              <a:rPr lang="en-US" sz="3200" b="1" dirty="0" err="1" smtClean="0"/>
              <a:t>trạng</a:t>
            </a:r>
            <a:r>
              <a:rPr lang="en-US" sz="3200" b="1" dirty="0" smtClean="0"/>
              <a:t> (</a:t>
            </a:r>
            <a:r>
              <a:rPr lang="en-US" sz="3200" b="1" dirty="0" err="1" smtClean="0"/>
              <a:t>tiếp</a:t>
            </a:r>
            <a:r>
              <a:rPr lang="en-US" sz="3200" b="1" dirty="0" smtClean="0"/>
              <a:t> </a:t>
            </a:r>
            <a:r>
              <a:rPr lang="en-US" sz="3200" b="1" dirty="0" err="1" smtClean="0"/>
              <a:t>theo</a:t>
            </a:r>
            <a:r>
              <a:rPr lang="en-US" sz="3200" b="1" dirty="0" smtClean="0"/>
              <a:t>)</a:t>
            </a:r>
            <a:endParaRPr lang="en-US" sz="3200" b="1" dirty="0"/>
          </a:p>
        </p:txBody>
      </p:sp>
      <p:sp>
        <p:nvSpPr>
          <p:cNvPr id="10" name="AutoShape 2"/>
          <p:cNvSpPr>
            <a:spLocks noChangeArrowheads="1"/>
          </p:cNvSpPr>
          <p:nvPr/>
        </p:nvSpPr>
        <p:spPr bwMode="auto">
          <a:xfrm>
            <a:off x="5893604" y="531346"/>
            <a:ext cx="2514600" cy="1066800"/>
          </a:xfrm>
          <a:prstGeom prst="cloudCallout">
            <a:avLst>
              <a:gd name="adj1" fmla="val -27903"/>
              <a:gd name="adj2" fmla="val 108931"/>
            </a:avLst>
          </a:prstGeom>
          <a:solidFill>
            <a:srgbClr val="FFFFE3"/>
          </a:solidFill>
          <a:ln w="9525">
            <a:solidFill>
              <a:srgbClr val="FF00FF"/>
            </a:solidFill>
            <a:round/>
            <a:headEnd/>
            <a:tailEnd/>
          </a:ln>
          <a:extLst/>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sz="2800" b="1" kern="1200">
                <a:solidFill>
                  <a:srgbClr val="FF3300"/>
                </a:solidFill>
                <a:latin typeface="VNI-Times" pitchFamily="2" charset="0"/>
                <a:ea typeface="+mn-ea"/>
                <a:cs typeface="+mn-cs"/>
              </a:defRPr>
            </a:lvl1pPr>
            <a:lvl2pPr marL="457200" algn="l" rtl="0" fontAlgn="base">
              <a:spcBef>
                <a:spcPct val="0"/>
              </a:spcBef>
              <a:spcAft>
                <a:spcPct val="0"/>
              </a:spcAft>
              <a:defRPr sz="2800" b="1" kern="1200">
                <a:solidFill>
                  <a:srgbClr val="FF3300"/>
                </a:solidFill>
                <a:latin typeface="VNI-Times" pitchFamily="2" charset="0"/>
                <a:ea typeface="+mn-ea"/>
                <a:cs typeface="+mn-cs"/>
              </a:defRPr>
            </a:lvl2pPr>
            <a:lvl3pPr marL="914400" algn="l" rtl="0" fontAlgn="base">
              <a:spcBef>
                <a:spcPct val="0"/>
              </a:spcBef>
              <a:spcAft>
                <a:spcPct val="0"/>
              </a:spcAft>
              <a:defRPr sz="2800" b="1" kern="1200">
                <a:solidFill>
                  <a:srgbClr val="FF3300"/>
                </a:solidFill>
                <a:latin typeface="VNI-Times" pitchFamily="2" charset="0"/>
                <a:ea typeface="+mn-ea"/>
                <a:cs typeface="+mn-cs"/>
              </a:defRPr>
            </a:lvl3pPr>
            <a:lvl4pPr marL="1371600" algn="l" rtl="0" fontAlgn="base">
              <a:spcBef>
                <a:spcPct val="0"/>
              </a:spcBef>
              <a:spcAft>
                <a:spcPct val="0"/>
              </a:spcAft>
              <a:defRPr sz="2800" b="1" kern="1200">
                <a:solidFill>
                  <a:srgbClr val="FF3300"/>
                </a:solidFill>
                <a:latin typeface="VNI-Times" pitchFamily="2" charset="0"/>
                <a:ea typeface="+mn-ea"/>
                <a:cs typeface="+mn-cs"/>
              </a:defRPr>
            </a:lvl4pPr>
            <a:lvl5pPr marL="1828800" algn="l" rtl="0" fontAlgn="base">
              <a:spcBef>
                <a:spcPct val="0"/>
              </a:spcBef>
              <a:spcAft>
                <a:spcPct val="0"/>
              </a:spcAft>
              <a:defRPr sz="2800" b="1" kern="1200">
                <a:solidFill>
                  <a:srgbClr val="FF3300"/>
                </a:solidFill>
                <a:latin typeface="VNI-Times" pitchFamily="2" charset="0"/>
                <a:ea typeface="+mn-ea"/>
                <a:cs typeface="+mn-cs"/>
              </a:defRPr>
            </a:lvl5pPr>
            <a:lvl6pPr marL="2286000" algn="l" defTabSz="914400" rtl="0" eaLnBrk="1" latinLnBrk="0" hangingPunct="1">
              <a:defRPr sz="2800" b="1" kern="1200">
                <a:solidFill>
                  <a:srgbClr val="FF3300"/>
                </a:solidFill>
                <a:latin typeface="VNI-Times" pitchFamily="2" charset="0"/>
                <a:ea typeface="+mn-ea"/>
                <a:cs typeface="+mn-cs"/>
              </a:defRPr>
            </a:lvl6pPr>
            <a:lvl7pPr marL="2743200" algn="l" defTabSz="914400" rtl="0" eaLnBrk="1" latinLnBrk="0" hangingPunct="1">
              <a:defRPr sz="2800" b="1" kern="1200">
                <a:solidFill>
                  <a:srgbClr val="FF3300"/>
                </a:solidFill>
                <a:latin typeface="VNI-Times" pitchFamily="2" charset="0"/>
                <a:ea typeface="+mn-ea"/>
                <a:cs typeface="+mn-cs"/>
              </a:defRPr>
            </a:lvl7pPr>
            <a:lvl8pPr marL="3200400" algn="l" defTabSz="914400" rtl="0" eaLnBrk="1" latinLnBrk="0" hangingPunct="1">
              <a:defRPr sz="2800" b="1" kern="1200">
                <a:solidFill>
                  <a:srgbClr val="FF3300"/>
                </a:solidFill>
                <a:latin typeface="VNI-Times" pitchFamily="2" charset="0"/>
                <a:ea typeface="+mn-ea"/>
                <a:cs typeface="+mn-cs"/>
              </a:defRPr>
            </a:lvl8pPr>
            <a:lvl9pPr marL="3657600" algn="l" defTabSz="914400" rtl="0" eaLnBrk="1" latinLnBrk="0" hangingPunct="1">
              <a:defRPr sz="2800" b="1" kern="1200">
                <a:solidFill>
                  <a:srgbClr val="FF3300"/>
                </a:solidFill>
                <a:latin typeface="VNI-Times" pitchFamily="2"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smtClean="0">
                <a:ln>
                  <a:noFill/>
                </a:ln>
                <a:solidFill>
                  <a:srgbClr val="FF0000"/>
                </a:solidFill>
                <a:effectLst/>
                <a:latin typeface="Times New Roman" pitchFamily="18" charset="0"/>
                <a:cs typeface="Arial" pitchFamily="34" charset="0"/>
              </a:rPr>
              <a:t>Chú ý</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rgbClr val="FF0000"/>
              </a:solidFill>
              <a:effectLst/>
              <a:latin typeface="Arial" pitchFamily="34" charset="0"/>
              <a:cs typeface="Arial" pitchFamily="34" charset="0"/>
            </a:endParaRPr>
          </a:p>
        </p:txBody>
      </p:sp>
      <p:sp>
        <p:nvSpPr>
          <p:cNvPr id="11" name="Text Box 3"/>
          <p:cNvSpPr txBox="1">
            <a:spLocks noChangeArrowheads="1"/>
          </p:cNvSpPr>
          <p:nvPr/>
        </p:nvSpPr>
        <p:spPr bwMode="auto">
          <a:xfrm>
            <a:off x="3036084" y="5220841"/>
            <a:ext cx="5715040" cy="1015663"/>
          </a:xfrm>
          <a:prstGeom prst="rect">
            <a:avLst/>
          </a:prstGeom>
          <a:noFill/>
          <a:ln>
            <a:noFill/>
          </a:ln>
        </p:spPr>
        <p:style>
          <a:lnRef idx="2">
            <a:schemeClr val="accent2"/>
          </a:lnRef>
          <a:fillRef idx="1001">
            <a:schemeClr val="lt1"/>
          </a:fillRef>
          <a:effectRef idx="0">
            <a:schemeClr val="accent2"/>
          </a:effectRef>
          <a:fontRef idx="minor">
            <a:schemeClr val="dk1"/>
          </a:fontRef>
        </p:style>
        <p:txBody>
          <a:bodyPr vert="horz" wrap="square" lIns="91440" tIns="45720" rIns="91440" bIns="45720" numCol="1" anchor="t" anchorCtr="0" compatLnSpc="1">
            <a:prstTxWarp prst="textNoShape">
              <a:avLst/>
            </a:prstTxWarp>
            <a:spAutoFit/>
          </a:bodyPr>
          <a:lstStyle>
            <a:defPPr>
              <a:defRPr lang="en-US"/>
            </a:defPPr>
            <a:lvl1pPr algn="l" rtl="0" fontAlgn="base">
              <a:spcBef>
                <a:spcPct val="0"/>
              </a:spcBef>
              <a:spcAft>
                <a:spcPct val="0"/>
              </a:spcAft>
              <a:defRPr sz="2800" b="1" kern="1200">
                <a:solidFill>
                  <a:schemeClr val="dk1"/>
                </a:solidFill>
                <a:latin typeface="+mn-lt"/>
                <a:ea typeface="+mn-ea"/>
                <a:cs typeface="+mn-cs"/>
              </a:defRPr>
            </a:lvl1pPr>
            <a:lvl2pPr marL="457200" algn="l" rtl="0" fontAlgn="base">
              <a:spcBef>
                <a:spcPct val="0"/>
              </a:spcBef>
              <a:spcAft>
                <a:spcPct val="0"/>
              </a:spcAft>
              <a:defRPr sz="2800" b="1" kern="1200">
                <a:solidFill>
                  <a:schemeClr val="dk1"/>
                </a:solidFill>
                <a:latin typeface="+mn-lt"/>
                <a:ea typeface="+mn-ea"/>
                <a:cs typeface="+mn-cs"/>
              </a:defRPr>
            </a:lvl2pPr>
            <a:lvl3pPr marL="914400" algn="l" rtl="0" fontAlgn="base">
              <a:spcBef>
                <a:spcPct val="0"/>
              </a:spcBef>
              <a:spcAft>
                <a:spcPct val="0"/>
              </a:spcAft>
              <a:defRPr sz="2800" b="1" kern="1200">
                <a:solidFill>
                  <a:schemeClr val="dk1"/>
                </a:solidFill>
                <a:latin typeface="+mn-lt"/>
                <a:ea typeface="+mn-ea"/>
                <a:cs typeface="+mn-cs"/>
              </a:defRPr>
            </a:lvl3pPr>
            <a:lvl4pPr marL="1371600" algn="l" rtl="0" fontAlgn="base">
              <a:spcBef>
                <a:spcPct val="0"/>
              </a:spcBef>
              <a:spcAft>
                <a:spcPct val="0"/>
              </a:spcAft>
              <a:defRPr sz="2800" b="1" kern="1200">
                <a:solidFill>
                  <a:schemeClr val="dk1"/>
                </a:solidFill>
                <a:latin typeface="+mn-lt"/>
                <a:ea typeface="+mn-ea"/>
                <a:cs typeface="+mn-cs"/>
              </a:defRPr>
            </a:lvl4pPr>
            <a:lvl5pPr marL="1828800" algn="l" rtl="0" fontAlgn="base">
              <a:spcBef>
                <a:spcPct val="0"/>
              </a:spcBef>
              <a:spcAft>
                <a:spcPct val="0"/>
              </a:spcAft>
              <a:defRPr sz="2800" b="1" kern="1200">
                <a:solidFill>
                  <a:schemeClr val="dk1"/>
                </a:solidFill>
                <a:latin typeface="+mn-lt"/>
                <a:ea typeface="+mn-ea"/>
                <a:cs typeface="+mn-cs"/>
              </a:defRPr>
            </a:lvl5pPr>
            <a:lvl6pPr marL="2286000" algn="l" defTabSz="914400" rtl="0" eaLnBrk="1" latinLnBrk="0" hangingPunct="1">
              <a:defRPr sz="2800" b="1" kern="1200">
                <a:solidFill>
                  <a:schemeClr val="dk1"/>
                </a:solidFill>
                <a:latin typeface="+mn-lt"/>
                <a:ea typeface="+mn-ea"/>
                <a:cs typeface="+mn-cs"/>
              </a:defRPr>
            </a:lvl6pPr>
            <a:lvl7pPr marL="2743200" algn="l" defTabSz="914400" rtl="0" eaLnBrk="1" latinLnBrk="0" hangingPunct="1">
              <a:defRPr sz="2800" b="1" kern="1200">
                <a:solidFill>
                  <a:schemeClr val="dk1"/>
                </a:solidFill>
                <a:latin typeface="+mn-lt"/>
                <a:ea typeface="+mn-ea"/>
                <a:cs typeface="+mn-cs"/>
              </a:defRPr>
            </a:lvl7pPr>
            <a:lvl8pPr marL="3200400" algn="l" defTabSz="914400" rtl="0" eaLnBrk="1" latinLnBrk="0" hangingPunct="1">
              <a:defRPr sz="2800" b="1" kern="1200">
                <a:solidFill>
                  <a:schemeClr val="dk1"/>
                </a:solidFill>
                <a:latin typeface="+mn-lt"/>
                <a:ea typeface="+mn-ea"/>
                <a:cs typeface="+mn-cs"/>
              </a:defRPr>
            </a:lvl8pPr>
            <a:lvl9pPr marL="3657600" algn="l" defTabSz="914400" rtl="0" eaLnBrk="1" latinLnBrk="0" hangingPunct="1">
              <a:defRPr sz="2800" b="1" kern="1200">
                <a:solidFill>
                  <a:schemeClr val="dk1"/>
                </a:solidFill>
                <a:latin typeface="+mn-lt"/>
                <a:ea typeface="+mn-ea"/>
                <a:cs typeface="+mn-cs"/>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b="1" u="none" strike="noStrike" cap="none" normalizeH="0" baseline="0" smtClean="0">
                <a:ln>
                  <a:noFill/>
                </a:ln>
                <a:solidFill>
                  <a:srgbClr val="0000FF"/>
                </a:solidFill>
                <a:effectLst/>
                <a:latin typeface="+mj-lt"/>
                <a:ea typeface="Tahoma" pitchFamily="34" charset="0"/>
                <a:cs typeface="Times New Roman" pitchFamily="18" charset="0"/>
              </a:rPr>
              <a:t>- Kí hiệu </a:t>
            </a:r>
            <a:r>
              <a:rPr kumimoji="0" lang="en-US" sz="3200" b="1" u="none" strike="noStrike" cap="none" normalizeH="0" baseline="0" smtClean="0">
                <a:ln>
                  <a:noFill/>
                </a:ln>
                <a:solidFill>
                  <a:srgbClr val="0000FF"/>
                </a:solidFill>
                <a:effectLst/>
                <a:latin typeface="+mj-lt"/>
                <a:ea typeface="Tahoma" pitchFamily="34" charset="0"/>
                <a:cs typeface="Times New Roman" pitchFamily="18" charset="0"/>
                <a:sym typeface="Wingdings"/>
              </a:rPr>
              <a:t></a:t>
            </a:r>
            <a:r>
              <a:rPr kumimoji="0" lang="en-US" b="1" u="none" strike="noStrike" cap="none" normalizeH="0" baseline="0" smtClean="0">
                <a:ln>
                  <a:noFill/>
                </a:ln>
                <a:solidFill>
                  <a:srgbClr val="0000FF"/>
                </a:solidFill>
                <a:effectLst/>
                <a:latin typeface="+mj-lt"/>
                <a:ea typeface="Tahoma" pitchFamily="34" charset="0"/>
                <a:cs typeface="Times New Roman" pitchFamily="18" charset="0"/>
                <a:sym typeface="Wingdings"/>
              </a:rPr>
              <a:t> </a:t>
            </a:r>
            <a:r>
              <a:rPr kumimoji="0" lang="en-US" b="1" u="none" strike="noStrike" cap="none" normalizeH="0" baseline="0" smtClean="0">
                <a:ln>
                  <a:noFill/>
                </a:ln>
                <a:solidFill>
                  <a:srgbClr val="0000FF"/>
                </a:solidFill>
                <a:effectLst/>
                <a:latin typeface="+mj-lt"/>
                <a:ea typeface="Tahoma" pitchFamily="34" charset="0"/>
                <a:cs typeface="Times New Roman" pitchFamily="18" charset="0"/>
              </a:rPr>
              <a:t>là nội dung các em phải ghi vào vở (chữ màu xanh dương).</a:t>
            </a:r>
            <a:endParaRPr kumimoji="0" lang="en-US" b="0" u="none" strike="noStrike" cap="none" normalizeH="0" baseline="0" smtClean="0">
              <a:ln>
                <a:noFill/>
              </a:ln>
              <a:solidFill>
                <a:schemeClr val="tx1"/>
              </a:solidFill>
              <a:effectLst/>
              <a:latin typeface="+mj-lt"/>
              <a:ea typeface="Tahoma" pitchFamily="34" charset="0"/>
              <a:cs typeface="Times New Roman" pitchFamily="18" charset="0"/>
            </a:endParaRPr>
          </a:p>
        </p:txBody>
      </p:sp>
      <p:sp>
        <p:nvSpPr>
          <p:cNvPr id="12" name="Text Box 3"/>
          <p:cNvSpPr txBox="1">
            <a:spLocks noChangeArrowheads="1"/>
          </p:cNvSpPr>
          <p:nvPr/>
        </p:nvSpPr>
        <p:spPr bwMode="auto">
          <a:xfrm>
            <a:off x="3036084" y="1960106"/>
            <a:ext cx="5715040" cy="1384995"/>
          </a:xfrm>
          <a:prstGeom prst="rect">
            <a:avLst/>
          </a:prstGeom>
          <a:noFill/>
          <a:ln>
            <a:noFill/>
          </a:ln>
        </p:spPr>
        <p:style>
          <a:lnRef idx="2">
            <a:schemeClr val="accent2"/>
          </a:lnRef>
          <a:fillRef idx="1001">
            <a:schemeClr val="lt1"/>
          </a:fillRef>
          <a:effectRef idx="0">
            <a:schemeClr val="accent2"/>
          </a:effectRef>
          <a:fontRef idx="minor">
            <a:schemeClr val="dk1"/>
          </a:fontRef>
        </p:style>
        <p:txBody>
          <a:bodyPr vert="horz" wrap="square" lIns="91440" tIns="45720" rIns="91440" bIns="45720" numCol="1" anchor="t" anchorCtr="0" compatLnSpc="1">
            <a:prstTxWarp prst="textNoShape">
              <a:avLst/>
            </a:prstTxWarp>
            <a:spAutoFit/>
          </a:bodyPr>
          <a:lstStyle>
            <a:defPPr>
              <a:defRPr lang="en-US"/>
            </a:defPPr>
            <a:lvl1pPr algn="l" rtl="0" fontAlgn="base">
              <a:spcBef>
                <a:spcPct val="0"/>
              </a:spcBef>
              <a:spcAft>
                <a:spcPct val="0"/>
              </a:spcAft>
              <a:defRPr sz="2800" b="1" kern="1200">
                <a:solidFill>
                  <a:schemeClr val="dk1"/>
                </a:solidFill>
                <a:latin typeface="+mn-lt"/>
                <a:ea typeface="+mn-ea"/>
                <a:cs typeface="+mn-cs"/>
              </a:defRPr>
            </a:lvl1pPr>
            <a:lvl2pPr marL="457200" algn="l" rtl="0" fontAlgn="base">
              <a:spcBef>
                <a:spcPct val="0"/>
              </a:spcBef>
              <a:spcAft>
                <a:spcPct val="0"/>
              </a:spcAft>
              <a:defRPr sz="2800" b="1" kern="1200">
                <a:solidFill>
                  <a:schemeClr val="dk1"/>
                </a:solidFill>
                <a:latin typeface="+mn-lt"/>
                <a:ea typeface="+mn-ea"/>
                <a:cs typeface="+mn-cs"/>
              </a:defRPr>
            </a:lvl2pPr>
            <a:lvl3pPr marL="914400" algn="l" rtl="0" fontAlgn="base">
              <a:spcBef>
                <a:spcPct val="0"/>
              </a:spcBef>
              <a:spcAft>
                <a:spcPct val="0"/>
              </a:spcAft>
              <a:defRPr sz="2800" b="1" kern="1200">
                <a:solidFill>
                  <a:schemeClr val="dk1"/>
                </a:solidFill>
                <a:latin typeface="+mn-lt"/>
                <a:ea typeface="+mn-ea"/>
                <a:cs typeface="+mn-cs"/>
              </a:defRPr>
            </a:lvl3pPr>
            <a:lvl4pPr marL="1371600" algn="l" rtl="0" fontAlgn="base">
              <a:spcBef>
                <a:spcPct val="0"/>
              </a:spcBef>
              <a:spcAft>
                <a:spcPct val="0"/>
              </a:spcAft>
              <a:defRPr sz="2800" b="1" kern="1200">
                <a:solidFill>
                  <a:schemeClr val="dk1"/>
                </a:solidFill>
                <a:latin typeface="+mn-lt"/>
                <a:ea typeface="+mn-ea"/>
                <a:cs typeface="+mn-cs"/>
              </a:defRPr>
            </a:lvl4pPr>
            <a:lvl5pPr marL="1828800" algn="l" rtl="0" fontAlgn="base">
              <a:spcBef>
                <a:spcPct val="0"/>
              </a:spcBef>
              <a:spcAft>
                <a:spcPct val="0"/>
              </a:spcAft>
              <a:defRPr sz="2800" b="1" kern="1200">
                <a:solidFill>
                  <a:schemeClr val="dk1"/>
                </a:solidFill>
                <a:latin typeface="+mn-lt"/>
                <a:ea typeface="+mn-ea"/>
                <a:cs typeface="+mn-cs"/>
              </a:defRPr>
            </a:lvl5pPr>
            <a:lvl6pPr marL="2286000" algn="l" defTabSz="914400" rtl="0" eaLnBrk="1" latinLnBrk="0" hangingPunct="1">
              <a:defRPr sz="2800" b="1" kern="1200">
                <a:solidFill>
                  <a:schemeClr val="dk1"/>
                </a:solidFill>
                <a:latin typeface="+mn-lt"/>
                <a:ea typeface="+mn-ea"/>
                <a:cs typeface="+mn-cs"/>
              </a:defRPr>
            </a:lvl6pPr>
            <a:lvl7pPr marL="2743200" algn="l" defTabSz="914400" rtl="0" eaLnBrk="1" latinLnBrk="0" hangingPunct="1">
              <a:defRPr sz="2800" b="1" kern="1200">
                <a:solidFill>
                  <a:schemeClr val="dk1"/>
                </a:solidFill>
                <a:latin typeface="+mn-lt"/>
                <a:ea typeface="+mn-ea"/>
                <a:cs typeface="+mn-cs"/>
              </a:defRPr>
            </a:lvl7pPr>
            <a:lvl8pPr marL="3200400" algn="l" defTabSz="914400" rtl="0" eaLnBrk="1" latinLnBrk="0" hangingPunct="1">
              <a:defRPr sz="2800" b="1" kern="1200">
                <a:solidFill>
                  <a:schemeClr val="dk1"/>
                </a:solidFill>
                <a:latin typeface="+mn-lt"/>
                <a:ea typeface="+mn-ea"/>
                <a:cs typeface="+mn-cs"/>
              </a:defRPr>
            </a:lvl8pPr>
            <a:lvl9pPr marL="3657600" algn="l" defTabSz="914400" rtl="0" eaLnBrk="1" latinLnBrk="0" hangingPunct="1">
              <a:defRPr sz="2800" b="1" kern="1200">
                <a:solidFill>
                  <a:schemeClr val="dk1"/>
                </a:solidFill>
                <a:latin typeface="+mn-lt"/>
                <a:ea typeface="+mn-ea"/>
                <a:cs typeface="+mn-cs"/>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b="1" u="none" strike="noStrike" cap="none" normalizeH="0" baseline="0" smtClean="0">
                <a:ln>
                  <a:noFill/>
                </a:ln>
                <a:solidFill>
                  <a:srgbClr val="FF0000"/>
                </a:solidFill>
                <a:effectLst/>
                <a:latin typeface="+mj-lt"/>
                <a:ea typeface="Tahoma" pitchFamily="34" charset="0"/>
                <a:cs typeface="Times New Roman" pitchFamily="18" charset="0"/>
              </a:rPr>
              <a:t>- Kí hiệu</a:t>
            </a:r>
            <a:r>
              <a:rPr kumimoji="0" lang="en-US" b="1" u="none" strike="noStrike" cap="none" normalizeH="0" baseline="0" smtClean="0">
                <a:ln>
                  <a:noFill/>
                </a:ln>
                <a:solidFill>
                  <a:srgbClr val="FF0000"/>
                </a:solidFill>
                <a:effectLst/>
                <a:latin typeface="+mj-lt"/>
                <a:ea typeface="Tahoma" pitchFamily="34" charset="0"/>
                <a:cs typeface="Times New Roman" pitchFamily="18" charset="0"/>
                <a:sym typeface="Wingdings 3" pitchFamily="18" charset="2"/>
              </a:rPr>
              <a:t> </a:t>
            </a:r>
            <a:r>
              <a:rPr kumimoji="0" lang="en-US" b="1" u="none" strike="noStrike" cap="none" normalizeH="0" baseline="0" smtClean="0">
                <a:ln>
                  <a:noFill/>
                </a:ln>
                <a:solidFill>
                  <a:srgbClr val="FF0000"/>
                </a:solidFill>
                <a:effectLst/>
                <a:latin typeface="+mj-lt"/>
                <a:ea typeface="Tahoma" pitchFamily="34" charset="0"/>
                <a:cs typeface="Times New Roman" pitchFamily="18" charset="0"/>
              </a:rPr>
              <a:t>là những lệnh hoạt động, quan sát, thảo luận hoặc câu hỏi các em phải trả lời (chữ màu đỏ).</a:t>
            </a:r>
            <a:endParaRPr kumimoji="0" lang="en-US" b="0" u="none" strike="noStrike" cap="none" normalizeH="0" baseline="0" smtClean="0">
              <a:ln>
                <a:noFill/>
              </a:ln>
              <a:solidFill>
                <a:schemeClr val="tx1"/>
              </a:solidFill>
              <a:effectLst/>
              <a:latin typeface="+mj-lt"/>
              <a:ea typeface="Tahoma" pitchFamily="34" charset="0"/>
              <a:cs typeface="Times New Roman" pitchFamily="18" charset="0"/>
            </a:endParaRPr>
          </a:p>
        </p:txBody>
      </p:sp>
      <p:sp>
        <p:nvSpPr>
          <p:cNvPr id="13" name="Text Box 3"/>
          <p:cNvSpPr txBox="1">
            <a:spLocks noChangeArrowheads="1"/>
          </p:cNvSpPr>
          <p:nvPr/>
        </p:nvSpPr>
        <p:spPr bwMode="auto">
          <a:xfrm>
            <a:off x="3036084" y="3590473"/>
            <a:ext cx="5715040" cy="1446550"/>
          </a:xfrm>
          <a:prstGeom prst="rect">
            <a:avLst/>
          </a:prstGeom>
          <a:noFill/>
          <a:ln>
            <a:noFill/>
          </a:ln>
        </p:spPr>
        <p:style>
          <a:lnRef idx="2">
            <a:schemeClr val="accent2"/>
          </a:lnRef>
          <a:fillRef idx="1001">
            <a:schemeClr val="lt1"/>
          </a:fillRef>
          <a:effectRef idx="0">
            <a:schemeClr val="accent2"/>
          </a:effectRef>
          <a:fontRef idx="minor">
            <a:schemeClr val="dk1"/>
          </a:fontRef>
        </p:style>
        <p:txBody>
          <a:bodyPr vert="horz" wrap="square" lIns="91440" tIns="45720" rIns="91440" bIns="45720" numCol="1" anchor="t" anchorCtr="0" compatLnSpc="1">
            <a:prstTxWarp prst="textNoShape">
              <a:avLst/>
            </a:prstTxWarp>
            <a:spAutoFit/>
          </a:bodyPr>
          <a:lstStyle>
            <a:defPPr>
              <a:defRPr lang="en-US"/>
            </a:defPPr>
            <a:lvl1pPr algn="l" rtl="0" fontAlgn="base">
              <a:spcBef>
                <a:spcPct val="0"/>
              </a:spcBef>
              <a:spcAft>
                <a:spcPct val="0"/>
              </a:spcAft>
              <a:defRPr sz="2800" b="1" kern="1200">
                <a:solidFill>
                  <a:schemeClr val="dk1"/>
                </a:solidFill>
                <a:latin typeface="+mn-lt"/>
                <a:ea typeface="+mn-ea"/>
                <a:cs typeface="+mn-cs"/>
              </a:defRPr>
            </a:lvl1pPr>
            <a:lvl2pPr marL="457200" algn="l" rtl="0" fontAlgn="base">
              <a:spcBef>
                <a:spcPct val="0"/>
              </a:spcBef>
              <a:spcAft>
                <a:spcPct val="0"/>
              </a:spcAft>
              <a:defRPr sz="2800" b="1" kern="1200">
                <a:solidFill>
                  <a:schemeClr val="dk1"/>
                </a:solidFill>
                <a:latin typeface="+mn-lt"/>
                <a:ea typeface="+mn-ea"/>
                <a:cs typeface="+mn-cs"/>
              </a:defRPr>
            </a:lvl2pPr>
            <a:lvl3pPr marL="914400" algn="l" rtl="0" fontAlgn="base">
              <a:spcBef>
                <a:spcPct val="0"/>
              </a:spcBef>
              <a:spcAft>
                <a:spcPct val="0"/>
              </a:spcAft>
              <a:defRPr sz="2800" b="1" kern="1200">
                <a:solidFill>
                  <a:schemeClr val="dk1"/>
                </a:solidFill>
                <a:latin typeface="+mn-lt"/>
                <a:ea typeface="+mn-ea"/>
                <a:cs typeface="+mn-cs"/>
              </a:defRPr>
            </a:lvl3pPr>
            <a:lvl4pPr marL="1371600" algn="l" rtl="0" fontAlgn="base">
              <a:spcBef>
                <a:spcPct val="0"/>
              </a:spcBef>
              <a:spcAft>
                <a:spcPct val="0"/>
              </a:spcAft>
              <a:defRPr sz="2800" b="1" kern="1200">
                <a:solidFill>
                  <a:schemeClr val="dk1"/>
                </a:solidFill>
                <a:latin typeface="+mn-lt"/>
                <a:ea typeface="+mn-ea"/>
                <a:cs typeface="+mn-cs"/>
              </a:defRPr>
            </a:lvl4pPr>
            <a:lvl5pPr marL="1828800" algn="l" rtl="0" fontAlgn="base">
              <a:spcBef>
                <a:spcPct val="0"/>
              </a:spcBef>
              <a:spcAft>
                <a:spcPct val="0"/>
              </a:spcAft>
              <a:defRPr sz="2800" b="1" kern="1200">
                <a:solidFill>
                  <a:schemeClr val="dk1"/>
                </a:solidFill>
                <a:latin typeface="+mn-lt"/>
                <a:ea typeface="+mn-ea"/>
                <a:cs typeface="+mn-cs"/>
              </a:defRPr>
            </a:lvl5pPr>
            <a:lvl6pPr marL="2286000" algn="l" defTabSz="914400" rtl="0" eaLnBrk="1" latinLnBrk="0" hangingPunct="1">
              <a:defRPr sz="2800" b="1" kern="1200">
                <a:solidFill>
                  <a:schemeClr val="dk1"/>
                </a:solidFill>
                <a:latin typeface="+mn-lt"/>
                <a:ea typeface="+mn-ea"/>
                <a:cs typeface="+mn-cs"/>
              </a:defRPr>
            </a:lvl6pPr>
            <a:lvl7pPr marL="2743200" algn="l" defTabSz="914400" rtl="0" eaLnBrk="1" latinLnBrk="0" hangingPunct="1">
              <a:defRPr sz="2800" b="1" kern="1200">
                <a:solidFill>
                  <a:schemeClr val="dk1"/>
                </a:solidFill>
                <a:latin typeface="+mn-lt"/>
                <a:ea typeface="+mn-ea"/>
                <a:cs typeface="+mn-cs"/>
              </a:defRPr>
            </a:lvl7pPr>
            <a:lvl8pPr marL="3200400" algn="l" defTabSz="914400" rtl="0" eaLnBrk="1" latinLnBrk="0" hangingPunct="1">
              <a:defRPr sz="2800" b="1" kern="1200">
                <a:solidFill>
                  <a:schemeClr val="dk1"/>
                </a:solidFill>
                <a:latin typeface="+mn-lt"/>
                <a:ea typeface="+mn-ea"/>
                <a:cs typeface="+mn-cs"/>
              </a:defRPr>
            </a:lvl8pPr>
            <a:lvl9pPr marL="3657600" algn="l" defTabSz="914400" rtl="0" eaLnBrk="1" latinLnBrk="0" hangingPunct="1">
              <a:defRPr sz="2800" b="1" kern="1200">
                <a:solidFill>
                  <a:schemeClr val="dk1"/>
                </a:solidFill>
                <a:latin typeface="+mn-lt"/>
                <a:ea typeface="+mn-ea"/>
                <a:cs typeface="+mn-cs"/>
              </a:defRPr>
            </a:lvl9p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b="1" u="none" strike="noStrike" cap="none" normalizeH="0" baseline="0" smtClean="0">
                <a:ln>
                  <a:noFill/>
                </a:ln>
                <a:solidFill>
                  <a:srgbClr val="00CC00"/>
                </a:solidFill>
                <a:effectLst/>
                <a:latin typeface="+mj-lt"/>
                <a:ea typeface="Tahoma" pitchFamily="34" charset="0"/>
                <a:cs typeface="Times New Roman" pitchFamily="18" charset="0"/>
              </a:rPr>
              <a:t>- Kí hiệu </a:t>
            </a:r>
            <a:r>
              <a:rPr kumimoji="0" lang="en-US" sz="3200" b="1" u="none" strike="noStrike" cap="none" normalizeH="0" baseline="0" smtClean="0">
                <a:ln>
                  <a:noFill/>
                </a:ln>
                <a:solidFill>
                  <a:srgbClr val="00CC00"/>
                </a:solidFill>
                <a:effectLst/>
                <a:latin typeface="+mj-lt"/>
                <a:ea typeface="Tahoma" pitchFamily="34" charset="0"/>
                <a:cs typeface="Times New Roman" pitchFamily="18" charset="0"/>
                <a:sym typeface="Wingdings"/>
              </a:rPr>
              <a:t></a:t>
            </a:r>
            <a:r>
              <a:rPr kumimoji="0" lang="en-US" b="1" u="none" strike="noStrike" cap="none" normalizeH="0" baseline="0" smtClean="0">
                <a:ln>
                  <a:noFill/>
                </a:ln>
                <a:solidFill>
                  <a:srgbClr val="00CC00"/>
                </a:solidFill>
                <a:effectLst/>
                <a:latin typeface="+mj-lt"/>
                <a:ea typeface="Tahoma" pitchFamily="34" charset="0"/>
                <a:cs typeface="Times New Roman" pitchFamily="18" charset="0"/>
                <a:sym typeface="Wingdings"/>
              </a:rPr>
              <a:t> </a:t>
            </a:r>
            <a:r>
              <a:rPr kumimoji="0" lang="fr-FR" b="1" u="none" strike="noStrike" cap="none" normalizeH="0" baseline="0" smtClean="0">
                <a:ln>
                  <a:noFill/>
                </a:ln>
                <a:solidFill>
                  <a:srgbClr val="00CC00"/>
                </a:solidFill>
                <a:effectLst/>
                <a:latin typeface="+mj-lt"/>
                <a:ea typeface="Tahoma" pitchFamily="34" charset="0"/>
                <a:cs typeface="Times New Roman" pitchFamily="18" charset="0"/>
              </a:rPr>
              <a:t>là nh</a:t>
            </a:r>
            <a:r>
              <a:rPr kumimoji="0" lang="vi-VN" b="1" u="none" strike="noStrike" cap="none" normalizeH="0" baseline="0" smtClean="0">
                <a:ln>
                  <a:noFill/>
                </a:ln>
                <a:solidFill>
                  <a:srgbClr val="00CC00"/>
                </a:solidFill>
                <a:effectLst/>
                <a:latin typeface="+mj-lt"/>
                <a:ea typeface="Tahoma" pitchFamily="34" charset="0"/>
                <a:cs typeface="Times New Roman" pitchFamily="18" charset="0"/>
              </a:rPr>
              <a:t>ững</a:t>
            </a:r>
            <a:r>
              <a:rPr kumimoji="0" lang="en-US" b="1" u="none" strike="noStrike" cap="none" normalizeH="0" baseline="0" smtClean="0">
                <a:ln>
                  <a:noFill/>
                </a:ln>
                <a:solidFill>
                  <a:srgbClr val="00CC00"/>
                </a:solidFill>
                <a:effectLst/>
                <a:latin typeface="+mj-lt"/>
                <a:ea typeface="Tahoma" pitchFamily="34" charset="0"/>
                <a:cs typeface="Times New Roman" pitchFamily="18" charset="0"/>
              </a:rPr>
              <a:t> thông tin hỗ trợ cho các em để giải quyết các yêu cầu đề ra (chữ màu xanh lá cây).</a:t>
            </a:r>
          </a:p>
        </p:txBody>
      </p:sp>
    </p:spTree>
    <p:extLst/>
  </p:cSld>
  <p:clrMapOvr>
    <a:masterClrMapping/>
  </p:clrMapOvr>
  <p:transition>
    <p:random/>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028" y="0"/>
            <a:ext cx="6589372" cy="714357"/>
          </a:xfrm>
          <a:prstGeom prst="rect">
            <a:avLst/>
          </a:prstGeom>
          <a:solidFill>
            <a:schemeClr val="accent1">
              <a:alpha val="42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800"/>
          </a:p>
        </p:txBody>
      </p:sp>
      <p:cxnSp>
        <p:nvCxnSpPr>
          <p:cNvPr id="3" name="Straight Connector 2"/>
          <p:cNvCxnSpPr/>
          <p:nvPr/>
        </p:nvCxnSpPr>
        <p:spPr>
          <a:xfrm>
            <a:off x="40028" y="571500"/>
            <a:ext cx="6589372" cy="0"/>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sp>
        <p:nvSpPr>
          <p:cNvPr id="4" name="Rectangle 3"/>
          <p:cNvSpPr/>
          <p:nvPr/>
        </p:nvSpPr>
        <p:spPr>
          <a:xfrm>
            <a:off x="0" y="928443"/>
            <a:ext cx="2362184" cy="1192506"/>
          </a:xfrm>
          <a:prstGeom prst="rect">
            <a:avLst/>
          </a:prstGeom>
          <a:solidFill>
            <a:schemeClr val="accent5">
              <a:lumMod val="75000"/>
              <a:alpha val="30000"/>
            </a:schemeClr>
          </a:solidFill>
          <a:ln>
            <a:solidFill>
              <a:srgbClr val="FFFF0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balanced" dir="t">
              <a:rot lat="0" lon="0" rev="8700000"/>
            </a:lightRig>
          </a:scene3d>
          <a:sp3d>
            <a:bevelT w="190500" h="38100"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just">
              <a:lnSpc>
                <a:spcPct val="150000"/>
              </a:lnSpc>
              <a:defRPr sz="1400" b="1" kern="1200">
                <a:solidFill>
                  <a:srgbClr val="000099"/>
                </a:solidFill>
                <a:latin typeface="Arial" pitchFamily="34" charset="0"/>
                <a:ea typeface="+mn-ea"/>
                <a:cs typeface="Arial" pitchFamily="34" charset="0"/>
              </a:defRPr>
            </a:pPr>
            <a:r>
              <a:rPr lang="en-US" dirty="0"/>
              <a:t>III. MENĐEN GIẢI THÍCH KẾT QUẢ THÍ NGHIỆM</a:t>
            </a:r>
          </a:p>
        </p:txBody>
      </p:sp>
      <p:sp>
        <p:nvSpPr>
          <p:cNvPr id="5" name="Rectangle 4"/>
          <p:cNvSpPr/>
          <p:nvPr/>
        </p:nvSpPr>
        <p:spPr>
          <a:xfrm>
            <a:off x="0" y="3396273"/>
            <a:ext cx="2362184" cy="1192506"/>
          </a:xfrm>
          <a:prstGeom prst="rect">
            <a:avLst/>
          </a:prstGeom>
          <a:solidFill>
            <a:srgbClr val="FFFF00">
              <a:alpha val="30000"/>
            </a:srgbClr>
          </a:solidFill>
          <a:ln>
            <a:solidFill>
              <a:srgbClr val="FFFF0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balanced" dir="t">
              <a:rot lat="0" lon="0" rev="8700000"/>
            </a:lightRig>
          </a:scene3d>
          <a:sp3d>
            <a:bevelT w="190500" h="38100"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just">
              <a:lnSpc>
                <a:spcPct val="150000"/>
              </a:lnSpc>
              <a:defRPr sz="1400" b="1" kern="1200">
                <a:solidFill>
                  <a:srgbClr val="C00000"/>
                </a:solidFill>
                <a:latin typeface="Arial" pitchFamily="34" charset="0"/>
                <a:ea typeface="+mn-ea"/>
                <a:cs typeface="Arial" pitchFamily="34" charset="0"/>
              </a:defRPr>
            </a:pPr>
            <a:r>
              <a:rPr lang="en-US" dirty="0" smtClean="0">
                <a:solidFill>
                  <a:srgbClr val="FF0000"/>
                </a:solidFill>
              </a:rPr>
              <a:t>KIỂM TRA ĐÁNH GIÁ</a:t>
            </a:r>
            <a:endParaRPr lang="en-US" dirty="0">
              <a:solidFill>
                <a:srgbClr val="FF0000"/>
              </a:solidFill>
            </a:endParaRPr>
          </a:p>
        </p:txBody>
      </p:sp>
      <p:sp>
        <p:nvSpPr>
          <p:cNvPr id="6" name="Rectangle 5"/>
          <p:cNvSpPr/>
          <p:nvPr/>
        </p:nvSpPr>
        <p:spPr>
          <a:xfrm>
            <a:off x="0" y="2167867"/>
            <a:ext cx="2362184" cy="1192506"/>
          </a:xfrm>
          <a:prstGeom prst="rect">
            <a:avLst/>
          </a:prstGeom>
          <a:solidFill>
            <a:schemeClr val="accent5">
              <a:lumMod val="75000"/>
              <a:alpha val="30000"/>
            </a:schemeClr>
          </a:solidFill>
          <a:ln>
            <a:solidFill>
              <a:srgbClr val="FFFF0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balanced" dir="t">
              <a:rot lat="0" lon="0" rev="8700000"/>
            </a:lightRig>
          </a:scene3d>
          <a:sp3d>
            <a:bevelT w="190500" h="38100"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just">
              <a:lnSpc>
                <a:spcPct val="150000"/>
              </a:lnSpc>
            </a:pPr>
            <a:r>
              <a:rPr lang="en-US" sz="1400" b="1" dirty="0" smtClean="0">
                <a:solidFill>
                  <a:srgbClr val="000099"/>
                </a:solidFill>
                <a:latin typeface="Arial" pitchFamily="34" charset="0"/>
                <a:cs typeface="Arial" pitchFamily="34" charset="0"/>
              </a:rPr>
              <a:t>IV. Ý NGHĨA QUY LUẬT DI TRUYỀN</a:t>
            </a:r>
            <a:endParaRPr lang="en-US" sz="1400" b="1" dirty="0">
              <a:solidFill>
                <a:srgbClr val="000099"/>
              </a:solidFill>
              <a:latin typeface="Arial" pitchFamily="34" charset="0"/>
              <a:cs typeface="Arial" pitchFamily="34" charset="0"/>
            </a:endParaRPr>
          </a:p>
        </p:txBody>
      </p:sp>
      <p:sp>
        <p:nvSpPr>
          <p:cNvPr id="7" name="Rectangle 6"/>
          <p:cNvSpPr/>
          <p:nvPr/>
        </p:nvSpPr>
        <p:spPr>
          <a:xfrm>
            <a:off x="0" y="4584182"/>
            <a:ext cx="2362184" cy="1192506"/>
          </a:xfrm>
          <a:prstGeom prst="rect">
            <a:avLst/>
          </a:prstGeom>
          <a:solidFill>
            <a:schemeClr val="accent5">
              <a:lumMod val="75000"/>
              <a:alpha val="30000"/>
            </a:schemeClr>
          </a:solidFill>
          <a:ln>
            <a:solidFill>
              <a:srgbClr val="FFFF0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balanced" dir="t">
              <a:rot lat="0" lon="0" rev="8700000"/>
            </a:lightRig>
          </a:scene3d>
          <a:sp3d>
            <a:bevelT w="190500" h="38100"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just">
              <a:lnSpc>
                <a:spcPct val="150000"/>
              </a:lnSpc>
            </a:pPr>
            <a:r>
              <a:rPr lang="en-US" sz="1400" b="1" smtClean="0">
                <a:solidFill>
                  <a:srgbClr val="000099"/>
                </a:solidFill>
                <a:latin typeface="Arial" pitchFamily="34" charset="0"/>
                <a:cs typeface="Arial" pitchFamily="34" charset="0"/>
              </a:rPr>
              <a:t>DẶN DÒ</a:t>
            </a:r>
            <a:endParaRPr lang="en-US" sz="1400" b="1">
              <a:solidFill>
                <a:srgbClr val="000099"/>
              </a:solidFill>
              <a:latin typeface="Arial" pitchFamily="34" charset="0"/>
              <a:cs typeface="Arial" pitchFamily="34" charset="0"/>
            </a:endParaRPr>
          </a:p>
        </p:txBody>
      </p:sp>
      <p:sp>
        <p:nvSpPr>
          <p:cNvPr id="8" name="Title 3"/>
          <p:cNvSpPr txBox="1">
            <a:spLocks/>
          </p:cNvSpPr>
          <p:nvPr/>
        </p:nvSpPr>
        <p:spPr>
          <a:xfrm>
            <a:off x="-1" y="29028"/>
            <a:ext cx="6879771" cy="609600"/>
          </a:xfrm>
          <a:prstGeom prst="rect">
            <a:avLst/>
          </a:prstGeom>
        </p:spPr>
        <p:txBody>
          <a:bodyPr/>
          <a:lstStyle>
            <a:lvl1pPr algn="l" rtl="0" eaLnBrk="1" latinLnBrk="0" hangingPunct="1">
              <a:spcBef>
                <a:spcPct val="0"/>
              </a:spcBef>
              <a:buNone/>
              <a:defRPr kumimoji="0" sz="3600" b="0" kern="1200">
                <a:ln>
                  <a:noFill/>
                </a:ln>
                <a:solidFill>
                  <a:srgbClr val="002060"/>
                </a:solidFill>
                <a:effectLst/>
                <a:latin typeface="+mj-lt"/>
                <a:ea typeface="+mj-ea"/>
                <a:cs typeface="+mj-cs"/>
              </a:defRPr>
            </a:lvl1pPr>
          </a:lstStyle>
          <a:p>
            <a:r>
              <a:rPr lang="en-US" sz="3200" b="1" smtClean="0"/>
              <a:t>Bài 5: Lai hai cặp tính trạng (tiếp theo)</a:t>
            </a:r>
            <a:endParaRPr lang="en-US" sz="3200" b="1"/>
          </a:p>
        </p:txBody>
      </p:sp>
      <p:sp>
        <p:nvSpPr>
          <p:cNvPr id="9" name="Text Box 2"/>
          <p:cNvSpPr txBox="1">
            <a:spLocks noChangeArrowheads="1"/>
          </p:cNvSpPr>
          <p:nvPr/>
        </p:nvSpPr>
        <p:spPr bwMode="auto">
          <a:xfrm>
            <a:off x="2640169" y="2372814"/>
            <a:ext cx="6503831" cy="872034"/>
          </a:xfrm>
          <a:prstGeom prst="rect">
            <a:avLst/>
          </a:prstGeom>
          <a:ln/>
          <a:extLst/>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lvl1pPr algn="just">
              <a:lnSpc>
                <a:spcPct val="150000"/>
              </a:lnSpc>
              <a:defRPr>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34" charset="0"/>
                <a:cs typeface="Arial" pitchFamily="34" charset="0"/>
              </a:defRPr>
            </a:lvl1pPr>
          </a:lstStyle>
          <a:p>
            <a:pPr marL="342900" lvl="0" indent="-342900">
              <a:buAutoNum type="alphaLcParenR"/>
            </a:pPr>
            <a:r>
              <a:rPr lang="en-US" dirty="0" smtClean="0">
                <a:effectLst/>
              </a:rPr>
              <a:t>F1 </a:t>
            </a:r>
            <a:r>
              <a:rPr lang="en-US" dirty="0" err="1">
                <a:effectLst/>
              </a:rPr>
              <a:t>phân</a:t>
            </a:r>
            <a:r>
              <a:rPr lang="en-US" dirty="0">
                <a:effectLst/>
              </a:rPr>
              <a:t> li </a:t>
            </a:r>
            <a:r>
              <a:rPr lang="en-US" dirty="0" err="1">
                <a:effectLst/>
              </a:rPr>
              <a:t>theo</a:t>
            </a:r>
            <a:r>
              <a:rPr lang="en-US" dirty="0">
                <a:effectLst/>
              </a:rPr>
              <a:t> </a:t>
            </a:r>
            <a:r>
              <a:rPr lang="en-US" dirty="0" err="1">
                <a:effectLst/>
              </a:rPr>
              <a:t>tỉ</a:t>
            </a:r>
            <a:r>
              <a:rPr lang="en-US" dirty="0">
                <a:effectLst/>
              </a:rPr>
              <a:t> </a:t>
            </a:r>
            <a:r>
              <a:rPr lang="en-US" dirty="0" err="1">
                <a:effectLst/>
              </a:rPr>
              <a:t>lệ</a:t>
            </a:r>
            <a:r>
              <a:rPr lang="en-US" dirty="0">
                <a:effectLst/>
              </a:rPr>
              <a:t> 3 </a:t>
            </a:r>
            <a:r>
              <a:rPr lang="en-US" dirty="0" err="1">
                <a:effectLst/>
              </a:rPr>
              <a:t>hạt</a:t>
            </a:r>
            <a:r>
              <a:rPr lang="en-US" dirty="0">
                <a:effectLst/>
              </a:rPr>
              <a:t> </a:t>
            </a:r>
            <a:r>
              <a:rPr lang="en-US" dirty="0" err="1">
                <a:effectLst/>
              </a:rPr>
              <a:t>màu</a:t>
            </a:r>
            <a:r>
              <a:rPr lang="en-US" dirty="0">
                <a:effectLst/>
              </a:rPr>
              <a:t> </a:t>
            </a:r>
            <a:r>
              <a:rPr lang="en-US" dirty="0" err="1">
                <a:effectLst/>
              </a:rPr>
              <a:t>vàng</a:t>
            </a:r>
            <a:r>
              <a:rPr lang="en-US" dirty="0">
                <a:effectLst/>
              </a:rPr>
              <a:t>, </a:t>
            </a:r>
            <a:r>
              <a:rPr lang="en-US" dirty="0" err="1">
                <a:effectLst/>
              </a:rPr>
              <a:t>vỏ</a:t>
            </a:r>
            <a:r>
              <a:rPr lang="en-US" dirty="0">
                <a:effectLst/>
              </a:rPr>
              <a:t> </a:t>
            </a:r>
            <a:r>
              <a:rPr lang="en-US" dirty="0" err="1">
                <a:effectLst/>
              </a:rPr>
              <a:t>nhăn</a:t>
            </a:r>
            <a:r>
              <a:rPr lang="en-US" dirty="0">
                <a:effectLst/>
              </a:rPr>
              <a:t>: 1 </a:t>
            </a:r>
            <a:r>
              <a:rPr lang="en-US" dirty="0" err="1">
                <a:effectLst/>
              </a:rPr>
              <a:t>hạt</a:t>
            </a:r>
            <a:r>
              <a:rPr lang="en-US" dirty="0">
                <a:effectLst/>
              </a:rPr>
              <a:t> </a:t>
            </a:r>
            <a:endParaRPr lang="en-US" dirty="0" smtClean="0">
              <a:effectLst/>
            </a:endParaRPr>
          </a:p>
          <a:p>
            <a:pPr lvl="0"/>
            <a:r>
              <a:rPr lang="en-US" dirty="0">
                <a:effectLst/>
              </a:rPr>
              <a:t> </a:t>
            </a:r>
            <a:r>
              <a:rPr lang="en-US" dirty="0" smtClean="0">
                <a:effectLst/>
              </a:rPr>
              <a:t>                </a:t>
            </a:r>
            <a:r>
              <a:rPr lang="en-US" dirty="0" err="1" smtClean="0">
                <a:effectLst/>
              </a:rPr>
              <a:t>màu</a:t>
            </a:r>
            <a:r>
              <a:rPr lang="en-US" dirty="0">
                <a:effectLst/>
              </a:rPr>
              <a:t> </a:t>
            </a:r>
            <a:r>
              <a:rPr lang="en-US" dirty="0" err="1" smtClean="0">
                <a:effectLst/>
              </a:rPr>
              <a:t>xanh</a:t>
            </a:r>
            <a:r>
              <a:rPr lang="en-US" dirty="0">
                <a:effectLst/>
              </a:rPr>
              <a:t>, </a:t>
            </a:r>
            <a:r>
              <a:rPr lang="en-US" dirty="0" err="1">
                <a:effectLst/>
              </a:rPr>
              <a:t>vỏ</a:t>
            </a:r>
            <a:r>
              <a:rPr lang="en-US" dirty="0">
                <a:effectLst/>
              </a:rPr>
              <a:t> </a:t>
            </a:r>
            <a:r>
              <a:rPr lang="en-US" dirty="0" err="1">
                <a:effectLst/>
              </a:rPr>
              <a:t>nhăn</a:t>
            </a:r>
            <a:endParaRPr lang="en-US" dirty="0">
              <a:effectLst/>
            </a:endParaRPr>
          </a:p>
        </p:txBody>
      </p:sp>
      <p:sp>
        <p:nvSpPr>
          <p:cNvPr id="10" name="Text Box 4"/>
          <p:cNvSpPr txBox="1">
            <a:spLocks noChangeArrowheads="1"/>
          </p:cNvSpPr>
          <p:nvPr/>
        </p:nvSpPr>
        <p:spPr bwMode="auto">
          <a:xfrm>
            <a:off x="2675587" y="4518268"/>
            <a:ext cx="6172200" cy="872034"/>
          </a:xfrm>
          <a:prstGeom prst="rect">
            <a:avLst/>
          </a:prstGeom>
          <a:ln/>
          <a:extLst/>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lvl1pPr algn="just">
              <a:lnSpc>
                <a:spcPct val="150000"/>
              </a:lnSpc>
              <a:defRPr>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34" charset="0"/>
                <a:cs typeface="Arial" pitchFamily="34" charset="0"/>
              </a:defRPr>
            </a:lvl1pPr>
          </a:lstStyle>
          <a:p>
            <a:r>
              <a:rPr lang="en-US" dirty="0">
                <a:effectLst/>
              </a:rPr>
              <a:t>c) F1 </a:t>
            </a:r>
            <a:r>
              <a:rPr lang="en-US" dirty="0" err="1">
                <a:effectLst/>
              </a:rPr>
              <a:t>phân</a:t>
            </a:r>
            <a:r>
              <a:rPr lang="en-US" dirty="0">
                <a:effectLst/>
              </a:rPr>
              <a:t> li </a:t>
            </a:r>
            <a:r>
              <a:rPr lang="en-US" dirty="0" err="1">
                <a:effectLst/>
              </a:rPr>
              <a:t>theo</a:t>
            </a:r>
            <a:r>
              <a:rPr lang="en-US" dirty="0">
                <a:effectLst/>
              </a:rPr>
              <a:t> </a:t>
            </a:r>
            <a:r>
              <a:rPr lang="en-US" dirty="0" err="1">
                <a:effectLst/>
              </a:rPr>
              <a:t>tỉ</a:t>
            </a:r>
            <a:r>
              <a:rPr lang="en-US" dirty="0">
                <a:effectLst/>
              </a:rPr>
              <a:t> </a:t>
            </a:r>
            <a:r>
              <a:rPr lang="en-US" dirty="0" err="1">
                <a:effectLst/>
              </a:rPr>
              <a:t>lệ</a:t>
            </a:r>
            <a:r>
              <a:rPr lang="en-US" dirty="0">
                <a:effectLst/>
              </a:rPr>
              <a:t> 3 </a:t>
            </a:r>
            <a:r>
              <a:rPr lang="en-US" dirty="0" err="1">
                <a:effectLst/>
              </a:rPr>
              <a:t>hạt</a:t>
            </a:r>
            <a:r>
              <a:rPr lang="en-US" dirty="0">
                <a:effectLst/>
              </a:rPr>
              <a:t> </a:t>
            </a:r>
            <a:r>
              <a:rPr lang="en-US" dirty="0" err="1">
                <a:effectLst/>
              </a:rPr>
              <a:t>màu</a:t>
            </a:r>
            <a:r>
              <a:rPr lang="en-US" dirty="0">
                <a:effectLst/>
              </a:rPr>
              <a:t> </a:t>
            </a:r>
            <a:r>
              <a:rPr lang="en-US" dirty="0" err="1">
                <a:effectLst/>
              </a:rPr>
              <a:t>xanh</a:t>
            </a:r>
            <a:r>
              <a:rPr lang="en-US" dirty="0">
                <a:effectLst/>
              </a:rPr>
              <a:t>, </a:t>
            </a:r>
            <a:r>
              <a:rPr lang="en-US" dirty="0" err="1">
                <a:effectLst/>
              </a:rPr>
              <a:t>vỏ</a:t>
            </a:r>
            <a:r>
              <a:rPr lang="en-US" dirty="0">
                <a:effectLst/>
              </a:rPr>
              <a:t> </a:t>
            </a:r>
            <a:r>
              <a:rPr lang="en-US" dirty="0" err="1">
                <a:effectLst/>
              </a:rPr>
              <a:t>nhăn</a:t>
            </a:r>
            <a:r>
              <a:rPr lang="en-US" dirty="0">
                <a:effectLst/>
              </a:rPr>
              <a:t>: 1 </a:t>
            </a:r>
            <a:r>
              <a:rPr lang="en-US" dirty="0" err="1">
                <a:effectLst/>
              </a:rPr>
              <a:t>hạt</a:t>
            </a:r>
            <a:r>
              <a:rPr lang="en-US" dirty="0">
                <a:effectLst/>
              </a:rPr>
              <a:t> </a:t>
            </a:r>
            <a:r>
              <a:rPr lang="en-US" dirty="0" err="1">
                <a:effectLst/>
              </a:rPr>
              <a:t>màu</a:t>
            </a:r>
            <a:r>
              <a:rPr lang="en-US" dirty="0">
                <a:effectLst/>
              </a:rPr>
              <a:t> </a:t>
            </a:r>
            <a:r>
              <a:rPr lang="en-US" dirty="0" err="1">
                <a:effectLst/>
              </a:rPr>
              <a:t>vàng</a:t>
            </a:r>
            <a:r>
              <a:rPr lang="en-US" dirty="0">
                <a:effectLst/>
              </a:rPr>
              <a:t>, </a:t>
            </a:r>
            <a:r>
              <a:rPr lang="en-US" dirty="0" err="1">
                <a:effectLst/>
              </a:rPr>
              <a:t>vỏ</a:t>
            </a:r>
            <a:r>
              <a:rPr lang="en-US" dirty="0">
                <a:effectLst/>
              </a:rPr>
              <a:t> </a:t>
            </a:r>
            <a:r>
              <a:rPr lang="en-US" dirty="0" err="1">
                <a:effectLst/>
              </a:rPr>
              <a:t>nhăn</a:t>
            </a:r>
            <a:r>
              <a:rPr lang="en-US" dirty="0">
                <a:effectLst/>
              </a:rPr>
              <a:t>   </a:t>
            </a:r>
          </a:p>
        </p:txBody>
      </p:sp>
      <p:sp>
        <p:nvSpPr>
          <p:cNvPr id="11" name="Text Box 6"/>
          <p:cNvSpPr txBox="1">
            <a:spLocks noChangeArrowheads="1"/>
          </p:cNvSpPr>
          <p:nvPr/>
        </p:nvSpPr>
        <p:spPr bwMode="auto">
          <a:xfrm>
            <a:off x="2627291" y="811367"/>
            <a:ext cx="6516710" cy="1323439"/>
          </a:xfrm>
          <a:prstGeom prst="rect">
            <a:avLst/>
          </a:prstGeom>
          <a:solidFill>
            <a:schemeClr val="tx2">
              <a:lumMod val="20000"/>
              <a:lumOff val="80000"/>
            </a:schemeClr>
          </a:solidFill>
          <a:ln>
            <a:noFill/>
          </a:ln>
          <a:effectLst>
            <a:glow rad="63500">
              <a:schemeClr val="accent1">
                <a:satMod val="175000"/>
                <a:alpha val="40000"/>
              </a:schemeClr>
            </a:glow>
            <a:outerShdw blurRad="149987" dist="250190" dir="8460000" algn="ctr">
              <a:srgbClr val="000000">
                <a:alpha val="28000"/>
              </a:srgbClr>
            </a:outerShdw>
          </a:effectLst>
          <a:scene3d>
            <a:camera prst="orthographicFront">
              <a:rot lat="0" lon="0" rev="0"/>
            </a:camera>
            <a:lightRig rig="contrasting" dir="tl">
              <a:rot lat="0" lon="0" rev="1500000"/>
            </a:lightRig>
          </a:scene3d>
          <a:sp3d prstMaterial="metal">
            <a:bevelT w="88900" h="88900"/>
          </a:sp3d>
          <a:extLst/>
        </p:spPr>
        <p:style>
          <a:lnRef idx="0">
            <a:schemeClr val="accent2"/>
          </a:lnRef>
          <a:fillRef idx="3">
            <a:schemeClr val="accent2"/>
          </a:fillRef>
          <a:effectRef idx="3">
            <a:schemeClr val="accent2"/>
          </a:effectRef>
          <a:fontRef idx="minor">
            <a:schemeClr val="lt1"/>
          </a:fontRef>
        </p:style>
        <p:txBody>
          <a:bodyPr wrap="square" rtlCol="0">
            <a:spAutoFit/>
          </a:bodyPr>
          <a:lstStyle>
            <a:lvl1pPr>
              <a:defRPr sz="2000" b="1">
                <a:solidFill>
                  <a:srgbClr val="FF0000"/>
                </a:solidFill>
              </a:defRPr>
            </a:lvl1pPr>
          </a:lstStyle>
          <a:p>
            <a:r>
              <a:rPr lang="en-US" u="sng" dirty="0" err="1"/>
              <a:t>Câu</a:t>
            </a:r>
            <a:r>
              <a:rPr lang="en-US" u="sng" dirty="0"/>
              <a:t> 4</a:t>
            </a:r>
            <a:r>
              <a:rPr lang="en-US" dirty="0"/>
              <a:t>:  </a:t>
            </a:r>
            <a:r>
              <a:rPr lang="en-US" dirty="0" err="1"/>
              <a:t>Khi</a:t>
            </a:r>
            <a:r>
              <a:rPr lang="en-US" dirty="0"/>
              <a:t> </a:t>
            </a:r>
            <a:r>
              <a:rPr lang="en-US" dirty="0" err="1"/>
              <a:t>cho</a:t>
            </a:r>
            <a:r>
              <a:rPr lang="en-US" dirty="0"/>
              <a:t> </a:t>
            </a:r>
            <a:r>
              <a:rPr lang="en-US" dirty="0" err="1"/>
              <a:t>lai</a:t>
            </a:r>
            <a:r>
              <a:rPr lang="en-US" dirty="0"/>
              <a:t> </a:t>
            </a:r>
            <a:r>
              <a:rPr lang="en-US" dirty="0" err="1"/>
              <a:t>đậu</a:t>
            </a:r>
            <a:r>
              <a:rPr lang="en-US" dirty="0"/>
              <a:t> </a:t>
            </a:r>
            <a:r>
              <a:rPr lang="en-US" dirty="0" err="1"/>
              <a:t>hạt</a:t>
            </a:r>
            <a:r>
              <a:rPr lang="en-US" dirty="0"/>
              <a:t> </a:t>
            </a:r>
            <a:r>
              <a:rPr lang="en-US" dirty="0" err="1"/>
              <a:t>màu</a:t>
            </a:r>
            <a:r>
              <a:rPr lang="en-US" dirty="0"/>
              <a:t> </a:t>
            </a:r>
            <a:r>
              <a:rPr lang="en-US" dirty="0" err="1"/>
              <a:t>vàng</a:t>
            </a:r>
            <a:r>
              <a:rPr lang="en-US" dirty="0"/>
              <a:t>, </a:t>
            </a:r>
            <a:r>
              <a:rPr lang="en-US" dirty="0" err="1"/>
              <a:t>vỏ</a:t>
            </a:r>
            <a:r>
              <a:rPr lang="en-US" dirty="0"/>
              <a:t> </a:t>
            </a:r>
            <a:r>
              <a:rPr lang="en-US" dirty="0" err="1"/>
              <a:t>nhăn</a:t>
            </a:r>
            <a:r>
              <a:rPr lang="en-US" dirty="0"/>
              <a:t> </a:t>
            </a:r>
            <a:r>
              <a:rPr lang="en-US" dirty="0" err="1"/>
              <a:t>với</a:t>
            </a:r>
            <a:r>
              <a:rPr lang="en-US" dirty="0"/>
              <a:t> </a:t>
            </a:r>
            <a:r>
              <a:rPr lang="en-US" dirty="0" err="1"/>
              <a:t>nhau</a:t>
            </a:r>
            <a:r>
              <a:rPr lang="en-US" dirty="0"/>
              <a:t> </a:t>
            </a:r>
            <a:r>
              <a:rPr lang="en-US" dirty="0" err="1"/>
              <a:t>thấy</a:t>
            </a:r>
            <a:r>
              <a:rPr lang="en-US" dirty="0"/>
              <a:t> </a:t>
            </a:r>
            <a:r>
              <a:rPr lang="en-US" dirty="0" err="1"/>
              <a:t>xuất</a:t>
            </a:r>
            <a:r>
              <a:rPr lang="en-US" dirty="0"/>
              <a:t> </a:t>
            </a:r>
            <a:r>
              <a:rPr lang="en-US" dirty="0" err="1"/>
              <a:t>hiện</a:t>
            </a:r>
            <a:r>
              <a:rPr lang="en-US" dirty="0"/>
              <a:t> F1 </a:t>
            </a:r>
            <a:r>
              <a:rPr lang="en-US" dirty="0" err="1"/>
              <a:t>có</a:t>
            </a:r>
            <a:r>
              <a:rPr lang="en-US" dirty="0"/>
              <a:t> </a:t>
            </a:r>
            <a:r>
              <a:rPr lang="en-US" dirty="0" err="1"/>
              <a:t>cây</a:t>
            </a:r>
            <a:r>
              <a:rPr lang="en-US" dirty="0"/>
              <a:t> </a:t>
            </a:r>
            <a:r>
              <a:rPr lang="en-US" dirty="0" err="1"/>
              <a:t>đậu</a:t>
            </a:r>
            <a:r>
              <a:rPr lang="en-US" dirty="0"/>
              <a:t> </a:t>
            </a:r>
            <a:r>
              <a:rPr lang="en-US" dirty="0" err="1"/>
              <a:t>hạt</a:t>
            </a:r>
            <a:r>
              <a:rPr lang="en-US" dirty="0"/>
              <a:t> </a:t>
            </a:r>
            <a:r>
              <a:rPr lang="en-US" dirty="0" err="1"/>
              <a:t>màu</a:t>
            </a:r>
            <a:r>
              <a:rPr lang="en-US" dirty="0"/>
              <a:t> </a:t>
            </a:r>
            <a:r>
              <a:rPr lang="en-US" dirty="0" err="1"/>
              <a:t>xanh</a:t>
            </a:r>
            <a:r>
              <a:rPr lang="en-US" dirty="0"/>
              <a:t>, </a:t>
            </a:r>
            <a:r>
              <a:rPr lang="en-US" dirty="0" err="1"/>
              <a:t>vỏ</a:t>
            </a:r>
            <a:r>
              <a:rPr lang="en-US" dirty="0"/>
              <a:t> </a:t>
            </a:r>
            <a:r>
              <a:rPr lang="en-US" dirty="0" err="1"/>
              <a:t>nhăn</a:t>
            </a:r>
            <a:r>
              <a:rPr lang="en-US" dirty="0"/>
              <a:t>. </a:t>
            </a:r>
            <a:r>
              <a:rPr lang="en-US" dirty="0" err="1"/>
              <a:t>Biết</a:t>
            </a:r>
            <a:r>
              <a:rPr lang="en-US" dirty="0"/>
              <a:t> </a:t>
            </a:r>
            <a:r>
              <a:rPr lang="en-US" dirty="0" err="1"/>
              <a:t>rằng</a:t>
            </a:r>
            <a:r>
              <a:rPr lang="en-US" dirty="0"/>
              <a:t> </a:t>
            </a:r>
            <a:r>
              <a:rPr lang="en-US" dirty="0" err="1"/>
              <a:t>mỗi</a:t>
            </a:r>
            <a:r>
              <a:rPr lang="en-US" dirty="0"/>
              <a:t> gen qui </a:t>
            </a:r>
            <a:r>
              <a:rPr lang="en-US" dirty="0" err="1"/>
              <a:t>định</a:t>
            </a:r>
            <a:r>
              <a:rPr lang="en-US" dirty="0"/>
              <a:t> </a:t>
            </a:r>
            <a:r>
              <a:rPr lang="en-US" dirty="0" err="1"/>
              <a:t>một</a:t>
            </a:r>
            <a:r>
              <a:rPr lang="en-US" dirty="0"/>
              <a:t> </a:t>
            </a:r>
            <a:r>
              <a:rPr lang="en-US" dirty="0" err="1"/>
              <a:t>tính</a:t>
            </a:r>
            <a:r>
              <a:rPr lang="en-US" dirty="0"/>
              <a:t> </a:t>
            </a:r>
            <a:r>
              <a:rPr lang="en-US" dirty="0" err="1"/>
              <a:t>trạng</a:t>
            </a:r>
            <a:r>
              <a:rPr lang="en-US" dirty="0"/>
              <a:t>, </a:t>
            </a:r>
            <a:r>
              <a:rPr lang="en-US" dirty="0" err="1"/>
              <a:t>nằm</a:t>
            </a:r>
            <a:r>
              <a:rPr lang="en-US" dirty="0"/>
              <a:t> </a:t>
            </a:r>
            <a:r>
              <a:rPr lang="en-US" dirty="0" err="1"/>
              <a:t>trên</a:t>
            </a:r>
            <a:r>
              <a:rPr lang="en-US" dirty="0"/>
              <a:t> NST </a:t>
            </a:r>
            <a:r>
              <a:rPr lang="en-US" dirty="0" err="1"/>
              <a:t>thường</a:t>
            </a:r>
            <a:r>
              <a:rPr lang="en-US" dirty="0"/>
              <a:t>, </a:t>
            </a:r>
            <a:r>
              <a:rPr lang="en-US" dirty="0" err="1"/>
              <a:t>không</a:t>
            </a:r>
            <a:r>
              <a:rPr lang="en-US" dirty="0"/>
              <a:t> </a:t>
            </a:r>
            <a:r>
              <a:rPr lang="en-US" dirty="0" err="1"/>
              <a:t>có</a:t>
            </a:r>
            <a:r>
              <a:rPr lang="en-US" dirty="0"/>
              <a:t> </a:t>
            </a:r>
            <a:r>
              <a:rPr lang="en-US" dirty="0" err="1"/>
              <a:t>đột</a:t>
            </a:r>
            <a:r>
              <a:rPr lang="en-US" dirty="0"/>
              <a:t> </a:t>
            </a:r>
            <a:r>
              <a:rPr lang="en-US" dirty="0" err="1"/>
              <a:t>biến</a:t>
            </a:r>
            <a:endParaRPr lang="en-US" dirty="0"/>
          </a:p>
        </p:txBody>
      </p:sp>
      <p:sp>
        <p:nvSpPr>
          <p:cNvPr id="12" name="Text Box 7"/>
          <p:cNvSpPr txBox="1">
            <a:spLocks noChangeArrowheads="1"/>
          </p:cNvSpPr>
          <p:nvPr/>
        </p:nvSpPr>
        <p:spPr bwMode="auto">
          <a:xfrm>
            <a:off x="2959993" y="6396335"/>
            <a:ext cx="4665447" cy="461665"/>
          </a:xfrm>
          <a:prstGeom prst="rect">
            <a:avLst/>
          </a:prstGeom>
          <a:extLst/>
        </p:spPr>
        <p:txBody>
          <a:bodyPr wrap="square">
            <a:spAutoFit/>
          </a:bodyPr>
          <a:lstStyle/>
          <a:p>
            <a:pPr>
              <a:defRPr/>
            </a:pPr>
            <a:r>
              <a:rPr lang="en-US" sz="2400" b="1" dirty="0" err="1">
                <a:latin typeface="VNI-Times" pitchFamily="2" charset="0"/>
              </a:rPr>
              <a:t>Haõy</a:t>
            </a:r>
            <a:r>
              <a:rPr lang="en-US" sz="2400" b="1" dirty="0">
                <a:latin typeface="VNI-Times" pitchFamily="2" charset="0"/>
              </a:rPr>
              <a:t> </a:t>
            </a:r>
            <a:r>
              <a:rPr lang="en-US" sz="2400" b="1" dirty="0" err="1">
                <a:latin typeface="VNI-Times" pitchFamily="2" charset="0"/>
              </a:rPr>
              <a:t>choïn</a:t>
            </a:r>
            <a:r>
              <a:rPr lang="en-US" sz="2400" b="1" dirty="0">
                <a:latin typeface="VNI-Times" pitchFamily="2" charset="0"/>
              </a:rPr>
              <a:t> </a:t>
            </a:r>
            <a:r>
              <a:rPr lang="en-US" sz="2400" b="1" dirty="0" err="1">
                <a:latin typeface="VNI-Times" pitchFamily="2" charset="0"/>
              </a:rPr>
              <a:t>caùc</a:t>
            </a:r>
            <a:r>
              <a:rPr lang="en-US" sz="2400" b="1" dirty="0">
                <a:latin typeface="VNI-Times" pitchFamily="2" charset="0"/>
              </a:rPr>
              <a:t> </a:t>
            </a:r>
            <a:r>
              <a:rPr lang="en-US" sz="2400" b="1" dirty="0" err="1">
                <a:latin typeface="VNI-Times" pitchFamily="2" charset="0"/>
              </a:rPr>
              <a:t>ñaùp</a:t>
            </a:r>
            <a:r>
              <a:rPr lang="en-US" sz="2400" b="1" dirty="0">
                <a:latin typeface="VNI-Times" pitchFamily="2" charset="0"/>
              </a:rPr>
              <a:t> </a:t>
            </a:r>
            <a:r>
              <a:rPr lang="en-US" sz="2400" b="1" dirty="0" err="1">
                <a:latin typeface="VNI-Times" pitchFamily="2" charset="0"/>
              </a:rPr>
              <a:t>aùn</a:t>
            </a:r>
            <a:r>
              <a:rPr lang="en-US" sz="2400" b="1" dirty="0">
                <a:latin typeface="VNI-Times" pitchFamily="2" charset="0"/>
              </a:rPr>
              <a:t> </a:t>
            </a:r>
            <a:r>
              <a:rPr lang="en-US" sz="2400" b="1" dirty="0" err="1">
                <a:latin typeface="VNI-Times" pitchFamily="2" charset="0"/>
              </a:rPr>
              <a:t>ñuùng</a:t>
            </a:r>
            <a:endParaRPr lang="en-US" sz="1600" b="1" dirty="0"/>
          </a:p>
        </p:txBody>
      </p:sp>
      <p:sp>
        <p:nvSpPr>
          <p:cNvPr id="13" name="Text Box 5"/>
          <p:cNvSpPr txBox="1">
            <a:spLocks noChangeArrowheads="1"/>
          </p:cNvSpPr>
          <p:nvPr/>
        </p:nvSpPr>
        <p:spPr bwMode="auto">
          <a:xfrm>
            <a:off x="2649828" y="5509892"/>
            <a:ext cx="6494172" cy="872034"/>
          </a:xfrm>
          <a:prstGeom prst="rect">
            <a:avLst/>
          </a:prstGeom>
          <a:ln/>
          <a:extLst/>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lvl1pPr algn="just">
              <a:lnSpc>
                <a:spcPct val="150000"/>
              </a:lnSpc>
              <a:defRPr>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34" charset="0"/>
                <a:cs typeface="Arial" pitchFamily="34" charset="0"/>
              </a:defRPr>
            </a:lvl1pPr>
          </a:lstStyle>
          <a:p>
            <a:r>
              <a:rPr lang="en-US" dirty="0">
                <a:effectLst/>
              </a:rPr>
              <a:t>d) F1 </a:t>
            </a:r>
            <a:r>
              <a:rPr lang="en-US" dirty="0" err="1">
                <a:effectLst/>
              </a:rPr>
              <a:t>phân</a:t>
            </a:r>
            <a:r>
              <a:rPr lang="en-US" dirty="0">
                <a:effectLst/>
              </a:rPr>
              <a:t> li </a:t>
            </a:r>
            <a:r>
              <a:rPr lang="en-US" dirty="0" err="1">
                <a:effectLst/>
              </a:rPr>
              <a:t>theo</a:t>
            </a:r>
            <a:r>
              <a:rPr lang="en-US" dirty="0">
                <a:effectLst/>
              </a:rPr>
              <a:t> </a:t>
            </a:r>
            <a:r>
              <a:rPr lang="en-US" dirty="0" err="1">
                <a:effectLst/>
              </a:rPr>
              <a:t>tỉ</a:t>
            </a:r>
            <a:r>
              <a:rPr lang="en-US" dirty="0">
                <a:effectLst/>
              </a:rPr>
              <a:t> </a:t>
            </a:r>
            <a:r>
              <a:rPr lang="en-US" dirty="0" err="1">
                <a:effectLst/>
              </a:rPr>
              <a:t>lệ</a:t>
            </a:r>
            <a:r>
              <a:rPr lang="en-US" dirty="0">
                <a:effectLst/>
              </a:rPr>
              <a:t> 1 </a:t>
            </a:r>
            <a:r>
              <a:rPr lang="en-US" dirty="0" err="1">
                <a:effectLst/>
              </a:rPr>
              <a:t>hạt</a:t>
            </a:r>
            <a:r>
              <a:rPr lang="en-US" dirty="0">
                <a:effectLst/>
              </a:rPr>
              <a:t> </a:t>
            </a:r>
            <a:r>
              <a:rPr lang="en-US" dirty="0" err="1">
                <a:effectLst/>
              </a:rPr>
              <a:t>màu</a:t>
            </a:r>
            <a:r>
              <a:rPr lang="en-US" dirty="0">
                <a:effectLst/>
              </a:rPr>
              <a:t> </a:t>
            </a:r>
            <a:r>
              <a:rPr lang="en-US" dirty="0" err="1">
                <a:effectLst/>
              </a:rPr>
              <a:t>vàng</a:t>
            </a:r>
            <a:r>
              <a:rPr lang="en-US" dirty="0">
                <a:effectLst/>
              </a:rPr>
              <a:t>, </a:t>
            </a:r>
            <a:r>
              <a:rPr lang="en-US" dirty="0" err="1">
                <a:effectLst/>
              </a:rPr>
              <a:t>vỏ</a:t>
            </a:r>
            <a:r>
              <a:rPr lang="en-US" dirty="0">
                <a:effectLst/>
              </a:rPr>
              <a:t> </a:t>
            </a:r>
            <a:r>
              <a:rPr lang="en-US" dirty="0" err="1">
                <a:effectLst/>
              </a:rPr>
              <a:t>nhăn</a:t>
            </a:r>
            <a:r>
              <a:rPr lang="en-US" dirty="0">
                <a:effectLst/>
              </a:rPr>
              <a:t>: 2 </a:t>
            </a:r>
            <a:r>
              <a:rPr lang="en-US" dirty="0" err="1">
                <a:effectLst/>
              </a:rPr>
              <a:t>hạt</a:t>
            </a:r>
            <a:r>
              <a:rPr lang="en-US" dirty="0">
                <a:effectLst/>
              </a:rPr>
              <a:t> </a:t>
            </a:r>
            <a:r>
              <a:rPr lang="en-US" dirty="0" err="1">
                <a:effectLst/>
              </a:rPr>
              <a:t>màu</a:t>
            </a:r>
            <a:r>
              <a:rPr lang="en-US" dirty="0">
                <a:effectLst/>
              </a:rPr>
              <a:t> </a:t>
            </a:r>
            <a:r>
              <a:rPr lang="en-US" dirty="0" err="1">
                <a:effectLst/>
              </a:rPr>
              <a:t>xanh</a:t>
            </a:r>
            <a:r>
              <a:rPr lang="en-US" dirty="0">
                <a:effectLst/>
              </a:rPr>
              <a:t>, </a:t>
            </a:r>
            <a:r>
              <a:rPr lang="en-US" dirty="0" err="1">
                <a:effectLst/>
              </a:rPr>
              <a:t>vỏ</a:t>
            </a:r>
            <a:r>
              <a:rPr lang="en-US" dirty="0">
                <a:effectLst/>
              </a:rPr>
              <a:t> </a:t>
            </a:r>
            <a:r>
              <a:rPr lang="en-US" dirty="0" err="1">
                <a:effectLst/>
              </a:rPr>
              <a:t>nhăn</a:t>
            </a:r>
            <a:r>
              <a:rPr lang="en-US" dirty="0">
                <a:effectLst/>
              </a:rPr>
              <a:t>: 1 </a:t>
            </a:r>
            <a:r>
              <a:rPr lang="en-US" dirty="0" err="1">
                <a:effectLst/>
              </a:rPr>
              <a:t>hạt</a:t>
            </a:r>
            <a:r>
              <a:rPr lang="en-US" dirty="0">
                <a:effectLst/>
              </a:rPr>
              <a:t> </a:t>
            </a:r>
            <a:r>
              <a:rPr lang="en-US" dirty="0" err="1">
                <a:effectLst/>
              </a:rPr>
              <a:t>màu</a:t>
            </a:r>
            <a:r>
              <a:rPr lang="en-US" dirty="0">
                <a:effectLst/>
              </a:rPr>
              <a:t> </a:t>
            </a:r>
            <a:r>
              <a:rPr lang="en-US" dirty="0" err="1">
                <a:effectLst/>
              </a:rPr>
              <a:t>vàng</a:t>
            </a:r>
            <a:r>
              <a:rPr lang="en-US" dirty="0">
                <a:effectLst/>
              </a:rPr>
              <a:t>, </a:t>
            </a:r>
            <a:r>
              <a:rPr lang="en-US" dirty="0" err="1">
                <a:effectLst/>
              </a:rPr>
              <a:t>vỏ</a:t>
            </a:r>
            <a:r>
              <a:rPr lang="en-US" dirty="0">
                <a:effectLst/>
              </a:rPr>
              <a:t> </a:t>
            </a:r>
            <a:r>
              <a:rPr lang="en-US" dirty="0" err="1">
                <a:effectLst/>
              </a:rPr>
              <a:t>trơn</a:t>
            </a:r>
            <a:r>
              <a:rPr lang="en-US" dirty="0">
                <a:effectLst/>
              </a:rPr>
              <a:t> </a:t>
            </a:r>
          </a:p>
        </p:txBody>
      </p:sp>
      <p:sp>
        <p:nvSpPr>
          <p:cNvPr id="14" name="Text Box 3"/>
          <p:cNvSpPr txBox="1">
            <a:spLocks noChangeArrowheads="1"/>
          </p:cNvSpPr>
          <p:nvPr/>
        </p:nvSpPr>
        <p:spPr bwMode="auto">
          <a:xfrm>
            <a:off x="2649828" y="3441706"/>
            <a:ext cx="6494172" cy="923330"/>
          </a:xfrm>
          <a:prstGeom prst="rect">
            <a:avLst/>
          </a:prstGeom>
          <a:ln/>
          <a:extLst/>
        </p:spPr>
        <p:style>
          <a:lnRef idx="3">
            <a:schemeClr val="lt1"/>
          </a:lnRef>
          <a:fillRef idx="1">
            <a:schemeClr val="dk1"/>
          </a:fillRef>
          <a:effectRef idx="1">
            <a:schemeClr val="dk1"/>
          </a:effectRef>
          <a:fontRef idx="minor">
            <a:schemeClr val="lt1"/>
          </a:fontRef>
        </p:style>
        <p:txBody>
          <a:bodyPr wrap="square" rtlCol="0">
            <a:spAutoFit/>
          </a:bodyPr>
          <a:lstStyle>
            <a:lvl1pPr algn="just">
              <a:lnSpc>
                <a:spcPct val="150000"/>
              </a:lnSpc>
              <a:defRPr>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itchFamily="34" charset="0"/>
                <a:cs typeface="Arial" pitchFamily="34" charset="0"/>
              </a:defRPr>
            </a:lvl1pPr>
          </a:lstStyle>
          <a:p>
            <a:r>
              <a:rPr lang="en-US" dirty="0">
                <a:effectLst/>
              </a:rPr>
              <a:t>b) F1 </a:t>
            </a:r>
            <a:r>
              <a:rPr lang="en-US" dirty="0" err="1">
                <a:effectLst/>
              </a:rPr>
              <a:t>phân</a:t>
            </a:r>
            <a:r>
              <a:rPr lang="en-US" dirty="0">
                <a:effectLst/>
              </a:rPr>
              <a:t> li </a:t>
            </a:r>
            <a:r>
              <a:rPr lang="en-US" dirty="0" err="1">
                <a:effectLst/>
              </a:rPr>
              <a:t>theo</a:t>
            </a:r>
            <a:r>
              <a:rPr lang="en-US" dirty="0">
                <a:effectLst/>
              </a:rPr>
              <a:t> </a:t>
            </a:r>
            <a:r>
              <a:rPr lang="en-US" dirty="0" err="1">
                <a:effectLst/>
              </a:rPr>
              <a:t>tỉ</a:t>
            </a:r>
            <a:r>
              <a:rPr lang="en-US" dirty="0">
                <a:effectLst/>
              </a:rPr>
              <a:t> </a:t>
            </a:r>
            <a:r>
              <a:rPr lang="en-US" dirty="0" err="1">
                <a:effectLst/>
              </a:rPr>
              <a:t>lệ</a:t>
            </a:r>
            <a:r>
              <a:rPr lang="en-US" dirty="0">
                <a:effectLst/>
              </a:rPr>
              <a:t> 1 </a:t>
            </a:r>
            <a:r>
              <a:rPr lang="en-US" dirty="0" err="1">
                <a:effectLst/>
              </a:rPr>
              <a:t>hạt</a:t>
            </a:r>
            <a:r>
              <a:rPr lang="en-US" dirty="0">
                <a:effectLst/>
              </a:rPr>
              <a:t> </a:t>
            </a:r>
            <a:r>
              <a:rPr lang="en-US" dirty="0" err="1">
                <a:effectLst/>
              </a:rPr>
              <a:t>màu</a:t>
            </a:r>
            <a:r>
              <a:rPr lang="en-US" dirty="0">
                <a:effectLst/>
              </a:rPr>
              <a:t> </a:t>
            </a:r>
            <a:r>
              <a:rPr lang="en-US" dirty="0" err="1">
                <a:effectLst/>
              </a:rPr>
              <a:t>vàng</a:t>
            </a:r>
            <a:r>
              <a:rPr lang="en-US" dirty="0">
                <a:effectLst/>
              </a:rPr>
              <a:t>, </a:t>
            </a:r>
            <a:r>
              <a:rPr lang="en-US" dirty="0" err="1">
                <a:effectLst/>
              </a:rPr>
              <a:t>vỏ</a:t>
            </a:r>
            <a:r>
              <a:rPr lang="en-US" dirty="0">
                <a:effectLst/>
              </a:rPr>
              <a:t> </a:t>
            </a:r>
            <a:r>
              <a:rPr lang="en-US" dirty="0" err="1">
                <a:effectLst/>
              </a:rPr>
              <a:t>nhăn</a:t>
            </a:r>
            <a:r>
              <a:rPr lang="en-US" dirty="0">
                <a:effectLst/>
              </a:rPr>
              <a:t>: 1 </a:t>
            </a:r>
            <a:r>
              <a:rPr lang="en-US" dirty="0" err="1">
                <a:effectLst/>
              </a:rPr>
              <a:t>hạt</a:t>
            </a:r>
            <a:r>
              <a:rPr lang="en-US" dirty="0">
                <a:effectLst/>
              </a:rPr>
              <a:t> </a:t>
            </a:r>
            <a:r>
              <a:rPr lang="en-US" dirty="0" err="1">
                <a:effectLst/>
              </a:rPr>
              <a:t>màu</a:t>
            </a:r>
            <a:r>
              <a:rPr lang="en-US" dirty="0">
                <a:effectLst/>
              </a:rPr>
              <a:t> </a:t>
            </a:r>
            <a:r>
              <a:rPr lang="en-US" dirty="0" err="1">
                <a:effectLst/>
              </a:rPr>
              <a:t>xanh</a:t>
            </a:r>
            <a:r>
              <a:rPr lang="en-US" dirty="0">
                <a:effectLst/>
              </a:rPr>
              <a:t>, </a:t>
            </a:r>
            <a:r>
              <a:rPr lang="en-US" dirty="0" err="1">
                <a:effectLst/>
              </a:rPr>
              <a:t>vỏ</a:t>
            </a:r>
            <a:r>
              <a:rPr lang="en-US" dirty="0">
                <a:effectLst/>
              </a:rPr>
              <a:t> </a:t>
            </a:r>
            <a:r>
              <a:rPr lang="en-US" dirty="0" err="1">
                <a:effectLst/>
              </a:rPr>
              <a:t>nhăn</a:t>
            </a:r>
            <a:r>
              <a:rPr lang="en-US" dirty="0">
                <a:effectLst/>
              </a:rPr>
              <a:t>   </a:t>
            </a:r>
          </a:p>
        </p:txBody>
      </p:sp>
      <p:sp>
        <p:nvSpPr>
          <p:cNvPr id="15" name="Oval 14"/>
          <p:cNvSpPr/>
          <p:nvPr/>
        </p:nvSpPr>
        <p:spPr>
          <a:xfrm>
            <a:off x="2537138" y="2163652"/>
            <a:ext cx="6606862" cy="122349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20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20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2000"/>
                                        <p:tgtEl>
                                          <p:spTgt spid="12"/>
                                        </p:tgtEl>
                                      </p:cBhvr>
                                    </p:animEffect>
                                  </p:childTnLst>
                                </p:cTn>
                              </p:par>
                              <p:par>
                                <p:cTn id="17" presetID="10" presetClass="entr" presetSubtype="0" fill="hold" grpId="0" nodeType="withEffect">
                                  <p:stCondLst>
                                    <p:cond delay="0"/>
                                  </p:stCondLst>
                                  <p:iterate type="lt">
                                    <p:tmPct val="0"/>
                                  </p:iterate>
                                  <p:childTnLst>
                                    <p:set>
                                      <p:cBhvr>
                                        <p:cTn id="18" dur="1" fill="hold">
                                          <p:stCondLst>
                                            <p:cond delay="0"/>
                                          </p:stCondLst>
                                        </p:cTn>
                                        <p:tgtEl>
                                          <p:spTgt spid="13"/>
                                        </p:tgtEl>
                                        <p:attrNameLst>
                                          <p:attrName>style.visibility</p:attrName>
                                        </p:attrNameLst>
                                      </p:cBhvr>
                                      <p:to>
                                        <p:strVal val="visible"/>
                                      </p:to>
                                    </p:set>
                                    <p:animEffect transition="in" filter="fade">
                                      <p:cBhvr>
                                        <p:cTn id="19" dur="2000"/>
                                        <p:tgtEl>
                                          <p:spTgt spid="1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20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1"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circle(in)">
                                      <p:cBhvr>
                                        <p:cTn id="27" dur="2000"/>
                                        <p:tgtEl>
                                          <p:spTgt spid="15"/>
                                        </p:tgtEl>
                                      </p:cBhvr>
                                    </p:animEffect>
                                  </p:childTnLst>
                                </p:cTn>
                              </p:par>
                            </p:childTnLst>
                          </p:cTn>
                        </p:par>
                        <p:par>
                          <p:cTn id="28" fill="hold">
                            <p:stCondLst>
                              <p:cond delay="2000"/>
                            </p:stCondLst>
                            <p:childTnLst>
                              <p:par>
                                <p:cTn id="29" presetID="26" presetClass="emph" presetSubtype="0" fill="hold" grpId="0" nodeType="afterEffect">
                                  <p:stCondLst>
                                    <p:cond delay="0"/>
                                  </p:stCondLst>
                                  <p:childTnLst>
                                    <p:animEffect transition="out" filter="fade">
                                      <p:cBhvr>
                                        <p:cTn id="30" dur="2000" tmFilter="0, 0; .2, .5; .8, .5; 1, 0"/>
                                        <p:tgtEl>
                                          <p:spTgt spid="15"/>
                                        </p:tgtEl>
                                      </p:cBhvr>
                                    </p:animEffect>
                                    <p:animScale>
                                      <p:cBhvr>
                                        <p:cTn id="31" dur="1000" autoRev="1" fill="hold"/>
                                        <p:tgtEl>
                                          <p:spTgt spid="1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p:bldP spid="13" grpId="0" animBg="1"/>
      <p:bldP spid="14" grpId="0" animBg="1"/>
      <p:bldP spid="15" grpId="0" animBg="1"/>
      <p:bldP spid="15"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028" y="0"/>
            <a:ext cx="6589372" cy="714357"/>
          </a:xfrm>
          <a:prstGeom prst="rect">
            <a:avLst/>
          </a:prstGeom>
          <a:solidFill>
            <a:schemeClr val="accent1">
              <a:alpha val="42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800"/>
          </a:p>
        </p:txBody>
      </p:sp>
      <p:cxnSp>
        <p:nvCxnSpPr>
          <p:cNvPr id="3" name="Straight Connector 2"/>
          <p:cNvCxnSpPr/>
          <p:nvPr/>
        </p:nvCxnSpPr>
        <p:spPr>
          <a:xfrm>
            <a:off x="40028" y="571500"/>
            <a:ext cx="6589372" cy="0"/>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sp>
        <p:nvSpPr>
          <p:cNvPr id="4" name="Rectangle 3"/>
          <p:cNvSpPr/>
          <p:nvPr/>
        </p:nvSpPr>
        <p:spPr>
          <a:xfrm>
            <a:off x="0" y="928443"/>
            <a:ext cx="2362184" cy="1192506"/>
          </a:xfrm>
          <a:prstGeom prst="rect">
            <a:avLst/>
          </a:prstGeom>
          <a:solidFill>
            <a:schemeClr val="accent5">
              <a:lumMod val="75000"/>
              <a:alpha val="30000"/>
            </a:schemeClr>
          </a:solidFill>
          <a:ln>
            <a:solidFill>
              <a:srgbClr val="FFFF0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balanced" dir="t">
              <a:rot lat="0" lon="0" rev="8700000"/>
            </a:lightRig>
          </a:scene3d>
          <a:sp3d>
            <a:bevelT w="190500" h="38100"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just">
              <a:lnSpc>
                <a:spcPct val="150000"/>
              </a:lnSpc>
              <a:defRPr sz="1400" b="1" kern="1200">
                <a:solidFill>
                  <a:srgbClr val="000099"/>
                </a:solidFill>
                <a:latin typeface="Arial" pitchFamily="34" charset="0"/>
                <a:ea typeface="+mn-ea"/>
                <a:cs typeface="Arial" pitchFamily="34" charset="0"/>
              </a:defRPr>
            </a:pPr>
            <a:r>
              <a:rPr lang="en-US" dirty="0"/>
              <a:t>III. MENĐEN GIẢI THÍCH KẾT QUẢ THÍ NGHIỆM</a:t>
            </a:r>
          </a:p>
        </p:txBody>
      </p:sp>
      <p:sp>
        <p:nvSpPr>
          <p:cNvPr id="5" name="Rectangle 4"/>
          <p:cNvSpPr/>
          <p:nvPr/>
        </p:nvSpPr>
        <p:spPr>
          <a:xfrm>
            <a:off x="0" y="4660942"/>
            <a:ext cx="2362184" cy="1192506"/>
          </a:xfrm>
          <a:prstGeom prst="rect">
            <a:avLst/>
          </a:prstGeom>
          <a:solidFill>
            <a:srgbClr val="FFFF00">
              <a:alpha val="30000"/>
            </a:srgbClr>
          </a:solidFill>
          <a:ln>
            <a:solidFill>
              <a:srgbClr val="FFFF0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balanced" dir="t">
              <a:rot lat="0" lon="0" rev="8700000"/>
            </a:lightRig>
          </a:scene3d>
          <a:sp3d>
            <a:bevelT w="190500" h="38100"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just">
              <a:lnSpc>
                <a:spcPct val="150000"/>
              </a:lnSpc>
              <a:defRPr sz="1400" b="1" kern="1200">
                <a:solidFill>
                  <a:srgbClr val="C00000"/>
                </a:solidFill>
                <a:latin typeface="Arial" pitchFamily="34" charset="0"/>
                <a:ea typeface="+mn-ea"/>
                <a:cs typeface="Arial" pitchFamily="34" charset="0"/>
              </a:defRPr>
            </a:pPr>
            <a:r>
              <a:rPr lang="en-US" sz="1400" b="1" dirty="0">
                <a:solidFill>
                  <a:srgbClr val="FF0000"/>
                </a:solidFill>
                <a:latin typeface="Arial" pitchFamily="34" charset="0"/>
                <a:cs typeface="Arial" pitchFamily="34" charset="0"/>
              </a:rPr>
              <a:t>DẶN DÒ</a:t>
            </a:r>
          </a:p>
          <a:p>
            <a:pPr algn="just">
              <a:lnSpc>
                <a:spcPct val="150000"/>
              </a:lnSpc>
              <a:defRPr sz="1400" b="1" kern="1200">
                <a:solidFill>
                  <a:srgbClr val="C00000"/>
                </a:solidFill>
                <a:latin typeface="Arial" pitchFamily="34" charset="0"/>
                <a:ea typeface="+mn-ea"/>
                <a:cs typeface="Arial" pitchFamily="34" charset="0"/>
              </a:defRPr>
            </a:pPr>
            <a:endParaRPr lang="en-US" dirty="0">
              <a:solidFill>
                <a:srgbClr val="3333CC"/>
              </a:solidFill>
            </a:endParaRPr>
          </a:p>
        </p:txBody>
      </p:sp>
      <p:sp>
        <p:nvSpPr>
          <p:cNvPr id="6" name="Rectangle 5"/>
          <p:cNvSpPr/>
          <p:nvPr/>
        </p:nvSpPr>
        <p:spPr>
          <a:xfrm>
            <a:off x="0" y="2167867"/>
            <a:ext cx="2362184" cy="1192506"/>
          </a:xfrm>
          <a:prstGeom prst="rect">
            <a:avLst/>
          </a:prstGeom>
          <a:solidFill>
            <a:schemeClr val="accent5">
              <a:lumMod val="75000"/>
              <a:alpha val="30000"/>
            </a:schemeClr>
          </a:solidFill>
          <a:ln>
            <a:solidFill>
              <a:srgbClr val="FFFF0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balanced" dir="t">
              <a:rot lat="0" lon="0" rev="8700000"/>
            </a:lightRig>
          </a:scene3d>
          <a:sp3d>
            <a:bevelT w="190500" h="38100"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just">
              <a:lnSpc>
                <a:spcPct val="150000"/>
              </a:lnSpc>
            </a:pPr>
            <a:r>
              <a:rPr lang="en-US" sz="1400" b="1" dirty="0" smtClean="0">
                <a:solidFill>
                  <a:srgbClr val="000099"/>
                </a:solidFill>
                <a:latin typeface="Arial" pitchFamily="34" charset="0"/>
                <a:cs typeface="Arial" pitchFamily="34" charset="0"/>
              </a:rPr>
              <a:t>IV. Ý NGHĨA QUY LUẬT DI TRUYỀN</a:t>
            </a:r>
            <a:endParaRPr lang="en-US" sz="1400" b="1" dirty="0">
              <a:solidFill>
                <a:srgbClr val="000099"/>
              </a:solidFill>
              <a:latin typeface="Arial" pitchFamily="34" charset="0"/>
              <a:cs typeface="Arial" pitchFamily="34" charset="0"/>
            </a:endParaRPr>
          </a:p>
        </p:txBody>
      </p:sp>
      <p:sp>
        <p:nvSpPr>
          <p:cNvPr id="7" name="Rectangle 6"/>
          <p:cNvSpPr/>
          <p:nvPr/>
        </p:nvSpPr>
        <p:spPr>
          <a:xfrm>
            <a:off x="0" y="3412205"/>
            <a:ext cx="2362184" cy="1192506"/>
          </a:xfrm>
          <a:prstGeom prst="rect">
            <a:avLst/>
          </a:prstGeom>
          <a:solidFill>
            <a:schemeClr val="accent5">
              <a:lumMod val="75000"/>
              <a:alpha val="30000"/>
            </a:schemeClr>
          </a:solidFill>
          <a:ln>
            <a:solidFill>
              <a:srgbClr val="FFFF0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balanced" dir="t">
              <a:rot lat="0" lon="0" rev="8700000"/>
            </a:lightRig>
          </a:scene3d>
          <a:sp3d>
            <a:bevelT w="190500" h="38100"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just">
              <a:lnSpc>
                <a:spcPct val="150000"/>
              </a:lnSpc>
            </a:pPr>
            <a:r>
              <a:rPr lang="en-US" sz="1400" b="1" dirty="0">
                <a:solidFill>
                  <a:srgbClr val="000099"/>
                </a:solidFill>
                <a:latin typeface="Arial" pitchFamily="34" charset="0"/>
                <a:cs typeface="Arial" pitchFamily="34" charset="0"/>
              </a:rPr>
              <a:t>KIỂM TRA ĐÁNH </a:t>
            </a:r>
            <a:r>
              <a:rPr lang="en-US" sz="1400" b="1" dirty="0" smtClean="0">
                <a:solidFill>
                  <a:srgbClr val="000099"/>
                </a:solidFill>
                <a:latin typeface="Arial" pitchFamily="34" charset="0"/>
                <a:cs typeface="Arial" pitchFamily="34" charset="0"/>
              </a:rPr>
              <a:t>GIÁ</a:t>
            </a:r>
            <a:endParaRPr lang="en-US" sz="1400" b="1" dirty="0">
              <a:solidFill>
                <a:srgbClr val="000099"/>
              </a:solidFill>
              <a:latin typeface="Arial" pitchFamily="34" charset="0"/>
              <a:cs typeface="Arial" pitchFamily="34" charset="0"/>
            </a:endParaRPr>
          </a:p>
        </p:txBody>
      </p:sp>
      <p:sp>
        <p:nvSpPr>
          <p:cNvPr id="8" name="Title 3"/>
          <p:cNvSpPr txBox="1">
            <a:spLocks/>
          </p:cNvSpPr>
          <p:nvPr/>
        </p:nvSpPr>
        <p:spPr>
          <a:xfrm>
            <a:off x="-1" y="29028"/>
            <a:ext cx="6879771" cy="609600"/>
          </a:xfrm>
          <a:prstGeom prst="rect">
            <a:avLst/>
          </a:prstGeom>
        </p:spPr>
        <p:txBody>
          <a:bodyPr/>
          <a:lstStyle>
            <a:lvl1pPr algn="l" rtl="0" eaLnBrk="1" latinLnBrk="0" hangingPunct="1">
              <a:spcBef>
                <a:spcPct val="0"/>
              </a:spcBef>
              <a:buNone/>
              <a:defRPr kumimoji="0" sz="3600" b="0" kern="1200">
                <a:ln>
                  <a:noFill/>
                </a:ln>
                <a:solidFill>
                  <a:srgbClr val="002060"/>
                </a:solidFill>
                <a:effectLst/>
                <a:latin typeface="+mj-lt"/>
                <a:ea typeface="+mj-ea"/>
                <a:cs typeface="+mj-cs"/>
              </a:defRPr>
            </a:lvl1pPr>
          </a:lstStyle>
          <a:p>
            <a:r>
              <a:rPr lang="en-US" sz="3200" b="1" smtClean="0"/>
              <a:t>Bài 5: Lai hai cặp tính trạng (tiếp theo)</a:t>
            </a:r>
            <a:endParaRPr lang="en-US" sz="3200" b="1"/>
          </a:p>
        </p:txBody>
      </p:sp>
      <p:sp>
        <p:nvSpPr>
          <p:cNvPr id="9" name="Rectangle 8"/>
          <p:cNvSpPr/>
          <p:nvPr/>
        </p:nvSpPr>
        <p:spPr>
          <a:xfrm>
            <a:off x="2627290" y="1308922"/>
            <a:ext cx="6310648" cy="3785652"/>
          </a:xfrm>
          <a:prstGeom prst="rect">
            <a:avLst/>
          </a:prstGeom>
        </p:spPr>
        <p:txBody>
          <a:bodyPr wrap="square">
            <a:spAutoFit/>
          </a:bodyPr>
          <a:lstStyle/>
          <a:p>
            <a:pPr marL="285750" lvl="0" indent="-285750">
              <a:buFont typeface="Arial" pitchFamily="34" charset="0"/>
              <a:buChar char="•"/>
            </a:pPr>
            <a:r>
              <a:rPr lang="en-US" sz="2400" b="1" dirty="0" err="1">
                <a:solidFill>
                  <a:srgbClr val="3333CC"/>
                </a:solidFill>
              </a:rPr>
              <a:t>Học</a:t>
            </a:r>
            <a:r>
              <a:rPr lang="en-US" sz="2400" b="1" dirty="0">
                <a:solidFill>
                  <a:srgbClr val="3333CC"/>
                </a:solidFill>
              </a:rPr>
              <a:t> </a:t>
            </a:r>
            <a:r>
              <a:rPr lang="en-US" sz="2400" b="1" dirty="0" err="1">
                <a:solidFill>
                  <a:srgbClr val="3333CC"/>
                </a:solidFill>
              </a:rPr>
              <a:t>và</a:t>
            </a:r>
            <a:r>
              <a:rPr lang="en-US" sz="2400" b="1" dirty="0">
                <a:solidFill>
                  <a:srgbClr val="3333CC"/>
                </a:solidFill>
              </a:rPr>
              <a:t> </a:t>
            </a:r>
            <a:r>
              <a:rPr lang="en-US" sz="2400" b="1" dirty="0" err="1">
                <a:solidFill>
                  <a:srgbClr val="3333CC"/>
                </a:solidFill>
              </a:rPr>
              <a:t>làm</a:t>
            </a:r>
            <a:r>
              <a:rPr lang="en-US" sz="2400" b="1" dirty="0">
                <a:solidFill>
                  <a:srgbClr val="3333CC"/>
                </a:solidFill>
              </a:rPr>
              <a:t> </a:t>
            </a:r>
            <a:r>
              <a:rPr lang="en-US" sz="2400" b="1" dirty="0" err="1">
                <a:solidFill>
                  <a:srgbClr val="3333CC"/>
                </a:solidFill>
              </a:rPr>
              <a:t>bài</a:t>
            </a:r>
            <a:r>
              <a:rPr lang="en-US" sz="2400" b="1" dirty="0">
                <a:solidFill>
                  <a:srgbClr val="3333CC"/>
                </a:solidFill>
              </a:rPr>
              <a:t> </a:t>
            </a:r>
            <a:r>
              <a:rPr lang="en-US" sz="2400" b="1" dirty="0" err="1">
                <a:solidFill>
                  <a:srgbClr val="3333CC"/>
                </a:solidFill>
              </a:rPr>
              <a:t>theo</a:t>
            </a:r>
            <a:r>
              <a:rPr lang="en-US" sz="2400" b="1" dirty="0">
                <a:solidFill>
                  <a:srgbClr val="3333CC"/>
                </a:solidFill>
              </a:rPr>
              <a:t> </a:t>
            </a:r>
            <a:r>
              <a:rPr lang="en-US" sz="2400" b="1" dirty="0" err="1">
                <a:solidFill>
                  <a:srgbClr val="3333CC"/>
                </a:solidFill>
              </a:rPr>
              <a:t>câu</a:t>
            </a:r>
            <a:r>
              <a:rPr lang="en-US" sz="2400" b="1" dirty="0">
                <a:solidFill>
                  <a:srgbClr val="3333CC"/>
                </a:solidFill>
              </a:rPr>
              <a:t> </a:t>
            </a:r>
            <a:r>
              <a:rPr lang="en-US" sz="2400" b="1" dirty="0" err="1">
                <a:solidFill>
                  <a:srgbClr val="3333CC"/>
                </a:solidFill>
              </a:rPr>
              <a:t>hỏi</a:t>
            </a:r>
            <a:r>
              <a:rPr lang="en-US" sz="2400" b="1" dirty="0">
                <a:solidFill>
                  <a:srgbClr val="3333CC"/>
                </a:solidFill>
              </a:rPr>
              <a:t> SGK: 1,2,3,4 </a:t>
            </a:r>
            <a:r>
              <a:rPr lang="en-US" sz="2400" b="1" dirty="0" smtClean="0">
                <a:solidFill>
                  <a:srgbClr val="3333CC"/>
                </a:solidFill>
              </a:rPr>
              <a:t>T19</a:t>
            </a:r>
          </a:p>
          <a:p>
            <a:pPr lvl="0"/>
            <a:endParaRPr lang="en-US" sz="2400" b="1" dirty="0">
              <a:solidFill>
                <a:srgbClr val="3333CC"/>
              </a:solidFill>
            </a:endParaRPr>
          </a:p>
          <a:p>
            <a:pPr marL="285750" lvl="0" indent="-285750">
              <a:buFont typeface="Arial" pitchFamily="34" charset="0"/>
              <a:buChar char="•"/>
            </a:pPr>
            <a:r>
              <a:rPr lang="en-US" sz="2400" b="1" dirty="0" err="1">
                <a:solidFill>
                  <a:srgbClr val="3333CC"/>
                </a:solidFill>
              </a:rPr>
              <a:t>Chuẩn</a:t>
            </a:r>
            <a:r>
              <a:rPr lang="en-US" sz="2400" b="1" dirty="0">
                <a:solidFill>
                  <a:srgbClr val="3333CC"/>
                </a:solidFill>
              </a:rPr>
              <a:t> </a:t>
            </a:r>
            <a:r>
              <a:rPr lang="en-US" sz="2400" b="1" dirty="0" err="1">
                <a:solidFill>
                  <a:srgbClr val="3333CC"/>
                </a:solidFill>
              </a:rPr>
              <a:t>bị</a:t>
            </a:r>
            <a:r>
              <a:rPr lang="en-US" sz="2400" b="1" dirty="0">
                <a:solidFill>
                  <a:srgbClr val="3333CC"/>
                </a:solidFill>
              </a:rPr>
              <a:t> </a:t>
            </a:r>
            <a:r>
              <a:rPr lang="en-US" sz="2400" b="1" dirty="0" err="1">
                <a:solidFill>
                  <a:srgbClr val="3333CC"/>
                </a:solidFill>
              </a:rPr>
              <a:t>bài</a:t>
            </a:r>
            <a:r>
              <a:rPr lang="en-US" sz="2400" b="1" dirty="0">
                <a:solidFill>
                  <a:srgbClr val="3333CC"/>
                </a:solidFill>
              </a:rPr>
              <a:t>:” </a:t>
            </a:r>
            <a:r>
              <a:rPr lang="en-US" sz="2400" b="1" dirty="0" err="1">
                <a:solidFill>
                  <a:srgbClr val="3333CC"/>
                </a:solidFill>
              </a:rPr>
              <a:t>Thực</a:t>
            </a:r>
            <a:r>
              <a:rPr lang="en-US" sz="2400" b="1" dirty="0">
                <a:solidFill>
                  <a:srgbClr val="3333CC"/>
                </a:solidFill>
              </a:rPr>
              <a:t> </a:t>
            </a:r>
            <a:r>
              <a:rPr lang="en-US" sz="2400" b="1" dirty="0" err="1">
                <a:solidFill>
                  <a:srgbClr val="3333CC"/>
                </a:solidFill>
              </a:rPr>
              <a:t>hành</a:t>
            </a:r>
            <a:r>
              <a:rPr lang="en-US" sz="2400" b="1" dirty="0">
                <a:solidFill>
                  <a:srgbClr val="3333CC"/>
                </a:solidFill>
              </a:rPr>
              <a:t>: </a:t>
            </a:r>
            <a:r>
              <a:rPr lang="en-US" sz="2400" b="1" dirty="0" err="1">
                <a:solidFill>
                  <a:srgbClr val="3333CC"/>
                </a:solidFill>
              </a:rPr>
              <a:t>Tính</a:t>
            </a:r>
            <a:r>
              <a:rPr lang="en-US" sz="2400" b="1" dirty="0">
                <a:solidFill>
                  <a:srgbClr val="3333CC"/>
                </a:solidFill>
              </a:rPr>
              <a:t> </a:t>
            </a:r>
            <a:r>
              <a:rPr lang="en-US" sz="2400" b="1" dirty="0" err="1">
                <a:solidFill>
                  <a:srgbClr val="3333CC"/>
                </a:solidFill>
              </a:rPr>
              <a:t>xác</a:t>
            </a:r>
            <a:r>
              <a:rPr lang="en-US" sz="2400" b="1" dirty="0">
                <a:solidFill>
                  <a:srgbClr val="3333CC"/>
                </a:solidFill>
              </a:rPr>
              <a:t> </a:t>
            </a:r>
            <a:r>
              <a:rPr lang="en-US" sz="2400" b="1" dirty="0" err="1">
                <a:solidFill>
                  <a:srgbClr val="3333CC"/>
                </a:solidFill>
              </a:rPr>
              <a:t>suất</a:t>
            </a:r>
            <a:r>
              <a:rPr lang="en-US" sz="2400" b="1" dirty="0">
                <a:solidFill>
                  <a:srgbClr val="3333CC"/>
                </a:solidFill>
              </a:rPr>
              <a:t> </a:t>
            </a:r>
            <a:r>
              <a:rPr lang="en-US" sz="2400" b="1" dirty="0" err="1">
                <a:solidFill>
                  <a:srgbClr val="3333CC"/>
                </a:solidFill>
              </a:rPr>
              <a:t>xuất</a:t>
            </a:r>
            <a:r>
              <a:rPr lang="en-US" sz="2400" b="1" dirty="0">
                <a:solidFill>
                  <a:srgbClr val="3333CC"/>
                </a:solidFill>
              </a:rPr>
              <a:t> </a:t>
            </a:r>
            <a:r>
              <a:rPr lang="en-US" sz="2400" b="1" dirty="0" err="1">
                <a:solidFill>
                  <a:srgbClr val="3333CC"/>
                </a:solidFill>
              </a:rPr>
              <a:t>hiện</a:t>
            </a:r>
            <a:r>
              <a:rPr lang="en-US" sz="2400" b="1" dirty="0">
                <a:solidFill>
                  <a:srgbClr val="3333CC"/>
                </a:solidFill>
              </a:rPr>
              <a:t> </a:t>
            </a:r>
            <a:r>
              <a:rPr lang="en-US" sz="2400" b="1" dirty="0" err="1">
                <a:solidFill>
                  <a:srgbClr val="3333CC"/>
                </a:solidFill>
              </a:rPr>
              <a:t>các</a:t>
            </a:r>
            <a:r>
              <a:rPr lang="en-US" sz="2400" b="1" dirty="0">
                <a:solidFill>
                  <a:srgbClr val="3333CC"/>
                </a:solidFill>
              </a:rPr>
              <a:t> </a:t>
            </a:r>
            <a:r>
              <a:rPr lang="en-US" sz="2400" b="1" dirty="0" err="1">
                <a:solidFill>
                  <a:srgbClr val="3333CC"/>
                </a:solidFill>
              </a:rPr>
              <a:t>mặt</a:t>
            </a:r>
            <a:r>
              <a:rPr lang="en-US" sz="2400" b="1" dirty="0">
                <a:solidFill>
                  <a:srgbClr val="3333CC"/>
                </a:solidFill>
              </a:rPr>
              <a:t> </a:t>
            </a:r>
            <a:r>
              <a:rPr lang="en-US" sz="2400" b="1" dirty="0" err="1">
                <a:solidFill>
                  <a:srgbClr val="3333CC"/>
                </a:solidFill>
              </a:rPr>
              <a:t>của</a:t>
            </a:r>
            <a:r>
              <a:rPr lang="en-US" sz="2400" b="1" dirty="0">
                <a:solidFill>
                  <a:srgbClr val="3333CC"/>
                </a:solidFill>
              </a:rPr>
              <a:t> </a:t>
            </a:r>
            <a:r>
              <a:rPr lang="en-US" sz="2400" b="1" dirty="0" err="1">
                <a:solidFill>
                  <a:srgbClr val="3333CC"/>
                </a:solidFill>
              </a:rPr>
              <a:t>đồng</a:t>
            </a:r>
            <a:r>
              <a:rPr lang="en-US" sz="2400" b="1" dirty="0">
                <a:solidFill>
                  <a:srgbClr val="3333CC"/>
                </a:solidFill>
              </a:rPr>
              <a:t> </a:t>
            </a:r>
            <a:r>
              <a:rPr lang="en-US" sz="2400" b="1" dirty="0" err="1">
                <a:solidFill>
                  <a:srgbClr val="3333CC"/>
                </a:solidFill>
              </a:rPr>
              <a:t>kim</a:t>
            </a:r>
            <a:r>
              <a:rPr lang="en-US" sz="2400" b="1" dirty="0">
                <a:solidFill>
                  <a:srgbClr val="3333CC"/>
                </a:solidFill>
              </a:rPr>
              <a:t> </a:t>
            </a:r>
            <a:r>
              <a:rPr lang="en-US" sz="2400" b="1" dirty="0" err="1">
                <a:solidFill>
                  <a:srgbClr val="3333CC"/>
                </a:solidFill>
              </a:rPr>
              <a:t>loại</a:t>
            </a:r>
            <a:r>
              <a:rPr lang="en-US" sz="2400" b="1" dirty="0" smtClean="0">
                <a:solidFill>
                  <a:srgbClr val="3333CC"/>
                </a:solidFill>
              </a:rPr>
              <a:t>”.</a:t>
            </a:r>
          </a:p>
          <a:p>
            <a:pPr lvl="0"/>
            <a:endParaRPr lang="en-US" sz="2400" b="1" dirty="0">
              <a:solidFill>
                <a:srgbClr val="3333CC"/>
              </a:solidFill>
            </a:endParaRPr>
          </a:p>
          <a:p>
            <a:pPr marL="285750" lvl="0" indent="-285750">
              <a:buFont typeface="Arial" pitchFamily="34" charset="0"/>
              <a:buChar char="•"/>
            </a:pPr>
            <a:r>
              <a:rPr lang="en-US" sz="2400" b="1" dirty="0" err="1">
                <a:solidFill>
                  <a:srgbClr val="3333CC"/>
                </a:solidFill>
              </a:rPr>
              <a:t>Các</a:t>
            </a:r>
            <a:r>
              <a:rPr lang="en-US" sz="2400" b="1" dirty="0">
                <a:solidFill>
                  <a:srgbClr val="3333CC"/>
                </a:solidFill>
              </a:rPr>
              <a:t> </a:t>
            </a:r>
            <a:r>
              <a:rPr lang="en-US" sz="2400" b="1" dirty="0" err="1">
                <a:solidFill>
                  <a:srgbClr val="3333CC"/>
                </a:solidFill>
              </a:rPr>
              <a:t>nhóm</a:t>
            </a:r>
            <a:r>
              <a:rPr lang="en-US" sz="2400" b="1" dirty="0">
                <a:solidFill>
                  <a:srgbClr val="3333CC"/>
                </a:solidFill>
              </a:rPr>
              <a:t> </a:t>
            </a:r>
            <a:r>
              <a:rPr lang="en-US" sz="2400" b="1" dirty="0" err="1">
                <a:solidFill>
                  <a:srgbClr val="3333CC"/>
                </a:solidFill>
              </a:rPr>
              <a:t>chuẩn</a:t>
            </a:r>
            <a:r>
              <a:rPr lang="en-US" sz="2400" b="1" dirty="0">
                <a:solidFill>
                  <a:srgbClr val="3333CC"/>
                </a:solidFill>
              </a:rPr>
              <a:t> </a:t>
            </a:r>
            <a:r>
              <a:rPr lang="en-US" sz="2400" b="1" dirty="0" err="1">
                <a:solidFill>
                  <a:srgbClr val="3333CC"/>
                </a:solidFill>
              </a:rPr>
              <a:t>bị</a:t>
            </a:r>
            <a:r>
              <a:rPr lang="en-US" sz="2400" b="1" dirty="0">
                <a:solidFill>
                  <a:srgbClr val="3333CC"/>
                </a:solidFill>
              </a:rPr>
              <a:t> </a:t>
            </a:r>
            <a:r>
              <a:rPr lang="en-US" sz="2400" b="1" dirty="0" err="1">
                <a:solidFill>
                  <a:srgbClr val="3333CC"/>
                </a:solidFill>
              </a:rPr>
              <a:t>trước</a:t>
            </a:r>
            <a:r>
              <a:rPr lang="en-US" sz="2400" b="1" dirty="0">
                <a:solidFill>
                  <a:srgbClr val="3333CC"/>
                </a:solidFill>
              </a:rPr>
              <a:t> </a:t>
            </a:r>
            <a:r>
              <a:rPr lang="en-US" sz="2400" b="1" dirty="0" err="1">
                <a:solidFill>
                  <a:srgbClr val="3333CC"/>
                </a:solidFill>
              </a:rPr>
              <a:t>thí</a:t>
            </a:r>
            <a:r>
              <a:rPr lang="en-US" sz="2400" b="1" dirty="0">
                <a:solidFill>
                  <a:srgbClr val="3333CC"/>
                </a:solidFill>
              </a:rPr>
              <a:t> </a:t>
            </a:r>
            <a:r>
              <a:rPr lang="en-US" sz="2400" b="1" dirty="0" err="1">
                <a:solidFill>
                  <a:srgbClr val="3333CC"/>
                </a:solidFill>
              </a:rPr>
              <a:t>nghiệm</a:t>
            </a:r>
            <a:r>
              <a:rPr lang="en-US" sz="2400" b="1" dirty="0">
                <a:solidFill>
                  <a:srgbClr val="3333CC"/>
                </a:solidFill>
              </a:rPr>
              <a:t>: </a:t>
            </a:r>
          </a:p>
          <a:p>
            <a:r>
              <a:rPr lang="en-US" sz="2400" b="1" dirty="0">
                <a:solidFill>
                  <a:srgbClr val="3333CC"/>
                </a:solidFill>
              </a:rPr>
              <a:t>            + </a:t>
            </a:r>
            <a:r>
              <a:rPr lang="en-US" sz="2400" b="1" dirty="0" err="1">
                <a:solidFill>
                  <a:srgbClr val="3333CC"/>
                </a:solidFill>
              </a:rPr>
              <a:t>Gieo</a:t>
            </a:r>
            <a:r>
              <a:rPr lang="en-US" sz="2400" b="1" dirty="0">
                <a:solidFill>
                  <a:srgbClr val="3333CC"/>
                </a:solidFill>
              </a:rPr>
              <a:t> </a:t>
            </a:r>
            <a:r>
              <a:rPr lang="en-US" sz="2400" b="1" dirty="0" err="1">
                <a:solidFill>
                  <a:srgbClr val="3333CC"/>
                </a:solidFill>
              </a:rPr>
              <a:t>một</a:t>
            </a:r>
            <a:r>
              <a:rPr lang="en-US" sz="2400" b="1" dirty="0">
                <a:solidFill>
                  <a:srgbClr val="3333CC"/>
                </a:solidFill>
              </a:rPr>
              <a:t> </a:t>
            </a:r>
            <a:r>
              <a:rPr lang="en-US" sz="2400" b="1" dirty="0" err="1">
                <a:solidFill>
                  <a:srgbClr val="3333CC"/>
                </a:solidFill>
              </a:rPr>
              <a:t>đồng</a:t>
            </a:r>
            <a:r>
              <a:rPr lang="en-US" sz="2400" b="1" dirty="0">
                <a:solidFill>
                  <a:srgbClr val="3333CC"/>
                </a:solidFill>
              </a:rPr>
              <a:t> </a:t>
            </a:r>
            <a:r>
              <a:rPr lang="en-US" sz="2400" b="1" dirty="0" err="1">
                <a:solidFill>
                  <a:srgbClr val="3333CC"/>
                </a:solidFill>
              </a:rPr>
              <a:t>xu</a:t>
            </a:r>
            <a:endParaRPr lang="en-US" sz="2400" b="1" dirty="0">
              <a:solidFill>
                <a:srgbClr val="3333CC"/>
              </a:solidFill>
            </a:endParaRPr>
          </a:p>
          <a:p>
            <a:r>
              <a:rPr lang="en-US" sz="2400" b="1" dirty="0" smtClean="0">
                <a:solidFill>
                  <a:srgbClr val="3333CC"/>
                </a:solidFill>
              </a:rPr>
              <a:t>            + </a:t>
            </a:r>
            <a:r>
              <a:rPr lang="en-US" sz="2400" b="1" dirty="0" err="1">
                <a:solidFill>
                  <a:srgbClr val="3333CC"/>
                </a:solidFill>
              </a:rPr>
              <a:t>Gieo</a:t>
            </a:r>
            <a:r>
              <a:rPr lang="en-US" sz="2400" b="1" dirty="0">
                <a:solidFill>
                  <a:srgbClr val="3333CC"/>
                </a:solidFill>
              </a:rPr>
              <a:t> </a:t>
            </a:r>
            <a:r>
              <a:rPr lang="en-US" sz="2400" b="1" dirty="0" err="1">
                <a:solidFill>
                  <a:srgbClr val="3333CC"/>
                </a:solidFill>
              </a:rPr>
              <a:t>hai</a:t>
            </a:r>
            <a:r>
              <a:rPr lang="en-US" sz="2400" b="1" dirty="0">
                <a:solidFill>
                  <a:srgbClr val="3333CC"/>
                </a:solidFill>
              </a:rPr>
              <a:t> </a:t>
            </a:r>
            <a:r>
              <a:rPr lang="en-US" sz="2400" b="1" dirty="0" err="1">
                <a:solidFill>
                  <a:srgbClr val="3333CC"/>
                </a:solidFill>
              </a:rPr>
              <a:t>đồng</a:t>
            </a:r>
            <a:r>
              <a:rPr lang="en-US" sz="2400" b="1" dirty="0">
                <a:solidFill>
                  <a:srgbClr val="3333CC"/>
                </a:solidFill>
              </a:rPr>
              <a:t> </a:t>
            </a:r>
            <a:r>
              <a:rPr lang="en-US" sz="2400" b="1" dirty="0" err="1">
                <a:solidFill>
                  <a:srgbClr val="3333CC"/>
                </a:solidFill>
              </a:rPr>
              <a:t>xu</a:t>
            </a:r>
            <a:endParaRPr lang="en-US" sz="2400" b="1" dirty="0">
              <a:solidFill>
                <a:srgbClr val="3333CC"/>
              </a:solidFill>
            </a:endParaRPr>
          </a:p>
          <a:p>
            <a:r>
              <a:rPr lang="en-US" sz="2400" b="1" dirty="0" smtClean="0">
                <a:solidFill>
                  <a:srgbClr val="3333CC"/>
                </a:solidFill>
              </a:rPr>
              <a:t>            + </a:t>
            </a:r>
            <a:r>
              <a:rPr lang="en-US" sz="2400" b="1" dirty="0" err="1">
                <a:solidFill>
                  <a:srgbClr val="3333CC"/>
                </a:solidFill>
              </a:rPr>
              <a:t>Mỗi</a:t>
            </a:r>
            <a:r>
              <a:rPr lang="en-US" sz="2400" b="1" dirty="0">
                <a:solidFill>
                  <a:srgbClr val="3333CC"/>
                </a:solidFill>
              </a:rPr>
              <a:t> </a:t>
            </a:r>
            <a:r>
              <a:rPr lang="en-US" sz="2400" b="1" dirty="0" err="1">
                <a:solidFill>
                  <a:srgbClr val="3333CC"/>
                </a:solidFill>
              </a:rPr>
              <a:t>loại</a:t>
            </a:r>
            <a:r>
              <a:rPr lang="en-US" sz="2400" b="1" dirty="0">
                <a:solidFill>
                  <a:srgbClr val="3333CC"/>
                </a:solidFill>
              </a:rPr>
              <a:t> </a:t>
            </a:r>
            <a:r>
              <a:rPr lang="en-US" sz="2400" b="1" dirty="0" err="1">
                <a:solidFill>
                  <a:srgbClr val="3333CC"/>
                </a:solidFill>
              </a:rPr>
              <a:t>gieo</a:t>
            </a:r>
            <a:r>
              <a:rPr lang="en-US" sz="2400" b="1" dirty="0">
                <a:solidFill>
                  <a:srgbClr val="3333CC"/>
                </a:solidFill>
              </a:rPr>
              <a:t> 50 </a:t>
            </a:r>
            <a:r>
              <a:rPr lang="en-US" sz="2400" b="1" dirty="0" err="1">
                <a:solidFill>
                  <a:srgbClr val="3333CC"/>
                </a:solidFill>
              </a:rPr>
              <a:t>lần</a:t>
            </a:r>
            <a:r>
              <a:rPr lang="en-US" sz="2400" b="1" dirty="0">
                <a:solidFill>
                  <a:srgbClr val="3333CC"/>
                </a:solidFill>
              </a:rPr>
              <a:t>, </a:t>
            </a:r>
            <a:r>
              <a:rPr lang="en-US" sz="2400" b="1" dirty="0" err="1">
                <a:solidFill>
                  <a:srgbClr val="3333CC"/>
                </a:solidFill>
              </a:rPr>
              <a:t>rồi</a:t>
            </a:r>
            <a:r>
              <a:rPr lang="en-US" sz="2400" b="1" dirty="0">
                <a:solidFill>
                  <a:srgbClr val="3333CC"/>
                </a:solidFill>
              </a:rPr>
              <a:t> </a:t>
            </a:r>
            <a:r>
              <a:rPr lang="en-US" sz="2400" b="1" dirty="0" err="1">
                <a:solidFill>
                  <a:srgbClr val="3333CC"/>
                </a:solidFill>
              </a:rPr>
              <a:t>thống</a:t>
            </a:r>
            <a:r>
              <a:rPr lang="en-US" sz="2400" b="1" dirty="0">
                <a:solidFill>
                  <a:srgbClr val="3333CC"/>
                </a:solidFill>
              </a:rPr>
              <a:t> </a:t>
            </a:r>
            <a:r>
              <a:rPr lang="en-US" sz="2400" b="1" dirty="0" err="1">
                <a:solidFill>
                  <a:srgbClr val="3333CC"/>
                </a:solidFill>
              </a:rPr>
              <a:t>kê</a:t>
            </a:r>
            <a:r>
              <a:rPr lang="en-US" sz="2400" b="1" dirty="0">
                <a:solidFill>
                  <a:srgbClr val="3333CC"/>
                </a:solidFill>
              </a:rPr>
              <a:t> </a:t>
            </a:r>
            <a:r>
              <a:rPr lang="en-US" sz="2400" b="1" dirty="0" err="1">
                <a:solidFill>
                  <a:srgbClr val="3333CC"/>
                </a:solidFill>
              </a:rPr>
              <a:t>kết</a:t>
            </a:r>
            <a:r>
              <a:rPr lang="en-US" sz="2400" b="1" dirty="0">
                <a:solidFill>
                  <a:srgbClr val="3333CC"/>
                </a:solidFill>
              </a:rPr>
              <a:t> </a:t>
            </a:r>
            <a:r>
              <a:rPr lang="en-US" sz="2400" b="1" dirty="0" err="1">
                <a:solidFill>
                  <a:srgbClr val="3333CC"/>
                </a:solidFill>
              </a:rPr>
              <a:t>quả</a:t>
            </a:r>
            <a:r>
              <a:rPr lang="en-US" sz="2400" b="1" dirty="0">
                <a:solidFill>
                  <a:srgbClr val="3333CC"/>
                </a:solidFill>
              </a:rPr>
              <a:t> </a:t>
            </a:r>
            <a:r>
              <a:rPr lang="en-US" sz="2400" b="1" dirty="0" err="1">
                <a:solidFill>
                  <a:srgbClr val="3333CC"/>
                </a:solidFill>
              </a:rPr>
              <a:t>vào</a:t>
            </a:r>
            <a:r>
              <a:rPr lang="en-US" sz="2400" b="1" dirty="0">
                <a:solidFill>
                  <a:srgbClr val="3333CC"/>
                </a:solidFill>
              </a:rPr>
              <a:t> </a:t>
            </a:r>
            <a:r>
              <a:rPr lang="en-US" sz="2400" b="1" dirty="0" err="1">
                <a:solidFill>
                  <a:srgbClr val="3333CC"/>
                </a:solidFill>
              </a:rPr>
              <a:t>bảng</a:t>
            </a:r>
            <a:r>
              <a:rPr lang="en-US" sz="2400" b="1" dirty="0">
                <a:solidFill>
                  <a:srgbClr val="3333CC"/>
                </a:solidFill>
              </a:rPr>
              <a:t> 6.1 </a:t>
            </a:r>
            <a:r>
              <a:rPr lang="en-US" sz="2400" b="1" dirty="0" err="1">
                <a:solidFill>
                  <a:srgbClr val="3333CC"/>
                </a:solidFill>
              </a:rPr>
              <a:t>và</a:t>
            </a:r>
            <a:r>
              <a:rPr lang="en-US" sz="2400" b="1" dirty="0">
                <a:solidFill>
                  <a:srgbClr val="3333CC"/>
                </a:solidFill>
              </a:rPr>
              <a:t> 6.2</a:t>
            </a:r>
          </a:p>
        </p:txBody>
      </p:sp>
    </p:spTree>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4" descr="EJ1450"/>
          <p:cNvPicPr>
            <a:picLocks noChangeAspect="1" noChangeArrowheads="1"/>
          </p:cNvPicPr>
          <p:nvPr/>
        </p:nvPicPr>
        <p:blipFill>
          <a:blip r:embed="rId3"/>
          <a:srcRect/>
          <a:stretch>
            <a:fillRect/>
          </a:stretch>
        </p:blipFill>
        <p:spPr bwMode="auto">
          <a:xfrm>
            <a:off x="0" y="0"/>
            <a:ext cx="9144000" cy="6858000"/>
          </a:xfrm>
          <a:prstGeom prst="rect">
            <a:avLst/>
          </a:prstGeom>
          <a:extLst/>
        </p:spPr>
      </p:pic>
      <p:sp>
        <p:nvSpPr>
          <p:cNvPr id="76803" name="Rectangle 3"/>
          <p:cNvSpPr>
            <a:spLocks noChangeArrowheads="1"/>
          </p:cNvSpPr>
          <p:nvPr/>
        </p:nvSpPr>
        <p:spPr bwMode="auto">
          <a:xfrm>
            <a:off x="1571625" y="2571750"/>
            <a:ext cx="5786438" cy="1500188"/>
          </a:xfrm>
          <a:prstGeom prst="rect">
            <a:avLst/>
          </a:prstGeom>
          <a:extLst/>
        </p:spPr>
        <p:style>
          <a:lnRef idx="1">
            <a:schemeClr val="accent2"/>
          </a:lnRef>
          <a:fillRef idx="2">
            <a:schemeClr val="accent2"/>
          </a:fillRef>
          <a:effectRef idx="1">
            <a:schemeClr val="accent2"/>
          </a:effectRef>
          <a:fontRef idx="minor">
            <a:schemeClr val="dk1"/>
          </a:fontRef>
        </p:style>
        <p:txBody>
          <a:bodyPr anchor="ctr"/>
          <a:lstStyle/>
          <a:p>
            <a:r>
              <a:rPr lang="pt-BR" sz="4000">
                <a:solidFill>
                  <a:srgbClr val="281472"/>
                </a:solidFill>
                <a:latin typeface="Verdana" pitchFamily="34" charset="0"/>
                <a:cs typeface="Arial" pitchFamily="34" charset="0"/>
              </a:rPr>
              <a:t>Chúc các em học giỏi</a:t>
            </a:r>
          </a:p>
        </p:txBody>
      </p:sp>
      <p:pic>
        <p:nvPicPr>
          <p:cNvPr id="41988" name="Picture 6" descr="DSTARS-P"/>
          <p:cNvPicPr>
            <a:picLocks noChangeAspect="1" noChangeArrowheads="1" noCrop="1"/>
          </p:cNvPicPr>
          <p:nvPr/>
        </p:nvPicPr>
        <p:blipFill>
          <a:blip r:embed="rId4">
            <a:extLst/>
          </a:blip>
          <a:srcRect/>
          <a:stretch>
            <a:fillRect/>
          </a:stretch>
        </p:blipFill>
        <p:spPr bwMode="auto">
          <a:xfrm>
            <a:off x="2228850" y="2320925"/>
            <a:ext cx="666750" cy="590550"/>
          </a:xfrm>
          <a:prstGeom prst="rect">
            <a:avLst/>
          </a:prstGeom>
          <a:extLst/>
        </p:spPr>
      </p:pic>
      <p:pic>
        <p:nvPicPr>
          <p:cNvPr id="41989" name="Picture 7" descr="DSTARS-P"/>
          <p:cNvPicPr>
            <a:picLocks noChangeAspect="1" noChangeArrowheads="1" noCrop="1"/>
          </p:cNvPicPr>
          <p:nvPr/>
        </p:nvPicPr>
        <p:blipFill>
          <a:blip r:embed="rId4">
            <a:extLst/>
          </a:blip>
          <a:srcRect/>
          <a:stretch>
            <a:fillRect/>
          </a:stretch>
        </p:blipFill>
        <p:spPr bwMode="auto">
          <a:xfrm>
            <a:off x="685800" y="1219200"/>
            <a:ext cx="495300" cy="438150"/>
          </a:xfrm>
          <a:prstGeom prst="rect">
            <a:avLst/>
          </a:prstGeom>
          <a:extLst/>
        </p:spPr>
      </p:pic>
      <p:pic>
        <p:nvPicPr>
          <p:cNvPr id="41990" name="Picture 8" descr="DSTARS-P"/>
          <p:cNvPicPr>
            <a:picLocks noChangeAspect="1" noChangeArrowheads="1" noCrop="1"/>
          </p:cNvPicPr>
          <p:nvPr/>
        </p:nvPicPr>
        <p:blipFill>
          <a:blip r:embed="rId4">
            <a:extLst/>
          </a:blip>
          <a:srcRect/>
          <a:stretch>
            <a:fillRect/>
          </a:stretch>
        </p:blipFill>
        <p:spPr bwMode="auto">
          <a:xfrm>
            <a:off x="6553200" y="5638800"/>
            <a:ext cx="495300" cy="438150"/>
          </a:xfrm>
          <a:prstGeom prst="rect">
            <a:avLst/>
          </a:prstGeom>
          <a:extLst/>
        </p:spPr>
      </p:pic>
      <p:pic>
        <p:nvPicPr>
          <p:cNvPr id="41991" name="Picture 10" descr="DSTARS-P"/>
          <p:cNvPicPr>
            <a:picLocks noChangeAspect="1" noChangeArrowheads="1" noCrop="1"/>
          </p:cNvPicPr>
          <p:nvPr/>
        </p:nvPicPr>
        <p:blipFill>
          <a:blip r:embed="rId4">
            <a:extLst/>
          </a:blip>
          <a:srcRect/>
          <a:stretch>
            <a:fillRect/>
          </a:stretch>
        </p:blipFill>
        <p:spPr bwMode="auto">
          <a:xfrm>
            <a:off x="2895600" y="1422400"/>
            <a:ext cx="609600" cy="539750"/>
          </a:xfrm>
          <a:prstGeom prst="rect">
            <a:avLst/>
          </a:prstGeom>
          <a:extLst/>
        </p:spPr>
      </p:pic>
      <p:pic>
        <p:nvPicPr>
          <p:cNvPr id="41992" name="Picture 11" descr="DSTARS-P"/>
          <p:cNvPicPr>
            <a:picLocks noChangeAspect="1" noChangeArrowheads="1" noCrop="1"/>
          </p:cNvPicPr>
          <p:nvPr/>
        </p:nvPicPr>
        <p:blipFill>
          <a:blip r:embed="rId4">
            <a:extLst/>
          </a:blip>
          <a:srcRect/>
          <a:stretch>
            <a:fillRect/>
          </a:stretch>
        </p:blipFill>
        <p:spPr bwMode="auto">
          <a:xfrm>
            <a:off x="1219200" y="2473325"/>
            <a:ext cx="666750" cy="590550"/>
          </a:xfrm>
          <a:prstGeom prst="rect">
            <a:avLst/>
          </a:prstGeom>
          <a:extLst/>
        </p:spPr>
      </p:pic>
      <p:pic>
        <p:nvPicPr>
          <p:cNvPr id="41993" name="Picture 12" descr="DSTARS-P"/>
          <p:cNvPicPr>
            <a:picLocks noChangeAspect="1" noChangeArrowheads="1" noCrop="1"/>
          </p:cNvPicPr>
          <p:nvPr/>
        </p:nvPicPr>
        <p:blipFill>
          <a:blip r:embed="rId4">
            <a:extLst/>
          </a:blip>
          <a:srcRect/>
          <a:stretch>
            <a:fillRect/>
          </a:stretch>
        </p:blipFill>
        <p:spPr bwMode="auto">
          <a:xfrm>
            <a:off x="5410200" y="2625725"/>
            <a:ext cx="495300" cy="438150"/>
          </a:xfrm>
          <a:prstGeom prst="rect">
            <a:avLst/>
          </a:prstGeom>
          <a:extLst/>
        </p:spPr>
      </p:pic>
      <p:pic>
        <p:nvPicPr>
          <p:cNvPr id="41994" name="Picture 13" descr="DSTARS-P"/>
          <p:cNvPicPr>
            <a:picLocks noChangeAspect="1" noChangeArrowheads="1" noCrop="1"/>
          </p:cNvPicPr>
          <p:nvPr/>
        </p:nvPicPr>
        <p:blipFill>
          <a:blip r:embed="rId4">
            <a:extLst/>
          </a:blip>
          <a:srcRect/>
          <a:stretch>
            <a:fillRect/>
          </a:stretch>
        </p:blipFill>
        <p:spPr bwMode="auto">
          <a:xfrm>
            <a:off x="1219200" y="4965700"/>
            <a:ext cx="495300" cy="438150"/>
          </a:xfrm>
          <a:prstGeom prst="rect">
            <a:avLst/>
          </a:prstGeom>
          <a:extLst/>
        </p:spPr>
      </p:pic>
      <p:pic>
        <p:nvPicPr>
          <p:cNvPr id="41995" name="Picture 14" descr="DSTARS-P"/>
          <p:cNvPicPr>
            <a:picLocks noChangeAspect="1" noChangeArrowheads="1" noCrop="1"/>
          </p:cNvPicPr>
          <p:nvPr/>
        </p:nvPicPr>
        <p:blipFill>
          <a:blip r:embed="rId4">
            <a:extLst/>
          </a:blip>
          <a:srcRect/>
          <a:stretch>
            <a:fillRect/>
          </a:stretch>
        </p:blipFill>
        <p:spPr bwMode="auto">
          <a:xfrm>
            <a:off x="5410200" y="4965700"/>
            <a:ext cx="495300" cy="438150"/>
          </a:xfrm>
          <a:prstGeom prst="rect">
            <a:avLst/>
          </a:prstGeom>
          <a:extLst/>
        </p:spPr>
      </p:pic>
      <p:pic>
        <p:nvPicPr>
          <p:cNvPr id="41996" name="Picture 15" descr="DSTARS-P"/>
          <p:cNvPicPr>
            <a:picLocks noChangeAspect="1" noChangeArrowheads="1" noCrop="1"/>
          </p:cNvPicPr>
          <p:nvPr/>
        </p:nvPicPr>
        <p:blipFill>
          <a:blip r:embed="rId4">
            <a:extLst/>
          </a:blip>
          <a:srcRect/>
          <a:stretch>
            <a:fillRect/>
          </a:stretch>
        </p:blipFill>
        <p:spPr bwMode="auto">
          <a:xfrm>
            <a:off x="7467600" y="5791200"/>
            <a:ext cx="609600" cy="539750"/>
          </a:xfrm>
          <a:prstGeom prst="rect">
            <a:avLst/>
          </a:prstGeom>
          <a:extLst/>
        </p:spPr>
      </p:pic>
      <p:pic>
        <p:nvPicPr>
          <p:cNvPr id="41997" name="Picture 16" descr="DSTARS-P"/>
          <p:cNvPicPr>
            <a:picLocks noChangeAspect="1" noChangeArrowheads="1" noCrop="1"/>
          </p:cNvPicPr>
          <p:nvPr/>
        </p:nvPicPr>
        <p:blipFill>
          <a:blip r:embed="rId4">
            <a:extLst/>
          </a:blip>
          <a:srcRect/>
          <a:stretch>
            <a:fillRect/>
          </a:stretch>
        </p:blipFill>
        <p:spPr bwMode="auto">
          <a:xfrm>
            <a:off x="5638800" y="1524000"/>
            <a:ext cx="666750" cy="590550"/>
          </a:xfrm>
          <a:prstGeom prst="rect">
            <a:avLst/>
          </a:prstGeom>
          <a:extLst/>
        </p:spPr>
      </p:pic>
      <p:pic>
        <p:nvPicPr>
          <p:cNvPr id="41998" name="Picture 17" descr="DSTARS-P"/>
          <p:cNvPicPr>
            <a:picLocks noChangeAspect="1" noChangeArrowheads="1" noCrop="1"/>
          </p:cNvPicPr>
          <p:nvPr/>
        </p:nvPicPr>
        <p:blipFill>
          <a:blip r:embed="rId4">
            <a:extLst/>
          </a:blip>
          <a:srcRect/>
          <a:stretch>
            <a:fillRect/>
          </a:stretch>
        </p:blipFill>
        <p:spPr bwMode="auto">
          <a:xfrm>
            <a:off x="6781800" y="2430463"/>
            <a:ext cx="762000" cy="674687"/>
          </a:xfrm>
          <a:prstGeom prst="rect">
            <a:avLst/>
          </a:prstGeom>
          <a:extLst/>
        </p:spPr>
      </p:pic>
      <p:pic>
        <p:nvPicPr>
          <p:cNvPr id="41999" name="Picture 18" descr="DSTARS-P"/>
          <p:cNvPicPr>
            <a:picLocks noChangeAspect="1" noChangeArrowheads="1" noCrop="1"/>
          </p:cNvPicPr>
          <p:nvPr/>
        </p:nvPicPr>
        <p:blipFill>
          <a:blip r:embed="rId4">
            <a:extLst/>
          </a:blip>
          <a:srcRect/>
          <a:stretch>
            <a:fillRect/>
          </a:stretch>
        </p:blipFill>
        <p:spPr bwMode="auto">
          <a:xfrm>
            <a:off x="2590800" y="5006975"/>
            <a:ext cx="495300" cy="438150"/>
          </a:xfrm>
          <a:prstGeom prst="rect">
            <a:avLst/>
          </a:prstGeom>
          <a:extLst/>
        </p:spPr>
      </p:pic>
      <p:pic>
        <p:nvPicPr>
          <p:cNvPr id="42000" name="Picture 19" descr="DSTARS-P"/>
          <p:cNvPicPr>
            <a:picLocks noChangeAspect="1" noChangeArrowheads="1" noCrop="1"/>
          </p:cNvPicPr>
          <p:nvPr/>
        </p:nvPicPr>
        <p:blipFill>
          <a:blip r:embed="rId4">
            <a:extLst/>
          </a:blip>
          <a:srcRect/>
          <a:stretch>
            <a:fillRect/>
          </a:stretch>
        </p:blipFill>
        <p:spPr bwMode="auto">
          <a:xfrm>
            <a:off x="8077200" y="4648200"/>
            <a:ext cx="495300" cy="438150"/>
          </a:xfrm>
          <a:prstGeom prst="rect">
            <a:avLst/>
          </a:prstGeom>
          <a:extLst/>
        </p:spPr>
      </p:pic>
      <p:pic>
        <p:nvPicPr>
          <p:cNvPr id="42001" name="Picture 20" descr="DSTARS-P"/>
          <p:cNvPicPr>
            <a:picLocks noChangeAspect="1" noChangeArrowheads="1" noCrop="1"/>
          </p:cNvPicPr>
          <p:nvPr/>
        </p:nvPicPr>
        <p:blipFill>
          <a:blip r:embed="rId4">
            <a:extLst/>
          </a:blip>
          <a:srcRect/>
          <a:stretch>
            <a:fillRect/>
          </a:stretch>
        </p:blipFill>
        <p:spPr bwMode="auto">
          <a:xfrm>
            <a:off x="3276600" y="1219200"/>
            <a:ext cx="609600" cy="539750"/>
          </a:xfrm>
          <a:prstGeom prst="rect">
            <a:avLst/>
          </a:prstGeom>
          <a:extLst/>
        </p:spPr>
      </p:pic>
      <p:pic>
        <p:nvPicPr>
          <p:cNvPr id="76822" name="tia-nang-hat-mua.mp3">
            <a:hlinkClick r:id="" action="ppaction://media"/>
          </p:cNvPr>
          <p:cNvPicPr>
            <a:picLocks noRot="1" noChangeAspect="1" noChangeArrowheads="1"/>
          </p:cNvPicPr>
          <p:nvPr>
            <a:audioFile r:link="rId1"/>
          </p:nvPr>
        </p:nvPicPr>
        <p:blipFill>
          <a:blip r:embed="rId5">
            <a:extLst/>
          </a:blip>
          <a:srcRect/>
          <a:stretch>
            <a:fillRect/>
          </a:stretch>
        </p:blipFill>
        <p:spPr bwMode="auto">
          <a:xfrm>
            <a:off x="8839200" y="6553200"/>
            <a:ext cx="304800" cy="304800"/>
          </a:xfrm>
          <a:prstGeom prst="rect">
            <a:avLst/>
          </a:prstGeom>
          <a:extLst/>
        </p:spPr>
      </p:pic>
    </p:spTree>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235625" fill="hold"/>
                                        <p:tgtEl>
                                          <p:spTgt spid="76822"/>
                                        </p:tgtEl>
                                      </p:cBhvr>
                                    </p:cmd>
                                  </p:childTnLst>
                                </p:cTn>
                              </p:par>
                              <p:par>
                                <p:cTn id="7" presetID="41" presetClass="entr" presetSubtype="0" fill="hold" grpId="1" nodeType="withEffect">
                                  <p:stCondLst>
                                    <p:cond delay="0"/>
                                  </p:stCondLst>
                                  <p:iterate type="lt">
                                    <p:tmPct val="10000"/>
                                  </p:iterate>
                                  <p:childTnLst>
                                    <p:set>
                                      <p:cBhvr>
                                        <p:cTn id="8" dur="1" fill="hold">
                                          <p:stCondLst>
                                            <p:cond delay="0"/>
                                          </p:stCondLst>
                                        </p:cTn>
                                        <p:tgtEl>
                                          <p:spTgt spid="76803"/>
                                        </p:tgtEl>
                                        <p:attrNameLst>
                                          <p:attrName>style.visibility</p:attrName>
                                        </p:attrNameLst>
                                      </p:cBhvr>
                                      <p:to>
                                        <p:strVal val="visible"/>
                                      </p:to>
                                    </p:set>
                                    <p:anim calcmode="lin" valueType="num">
                                      <p:cBhvr>
                                        <p:cTn id="9" dur="1000" fill="hold"/>
                                        <p:tgtEl>
                                          <p:spTgt spid="76803"/>
                                        </p:tgtEl>
                                        <p:attrNameLst>
                                          <p:attrName>ppt_x</p:attrName>
                                        </p:attrNameLst>
                                      </p:cBhvr>
                                      <p:tavLst>
                                        <p:tav tm="0">
                                          <p:val>
                                            <p:strVal val="#ppt_x"/>
                                          </p:val>
                                        </p:tav>
                                        <p:tav tm="50000">
                                          <p:val>
                                            <p:strVal val="#ppt_x+.1"/>
                                          </p:val>
                                        </p:tav>
                                        <p:tav tm="100000">
                                          <p:val>
                                            <p:strVal val="#ppt_x"/>
                                          </p:val>
                                        </p:tav>
                                      </p:tavLst>
                                    </p:anim>
                                    <p:anim calcmode="lin" valueType="num">
                                      <p:cBhvr>
                                        <p:cTn id="10" dur="1000" fill="hold"/>
                                        <p:tgtEl>
                                          <p:spTgt spid="76803"/>
                                        </p:tgtEl>
                                        <p:attrNameLst>
                                          <p:attrName>ppt_y</p:attrName>
                                        </p:attrNameLst>
                                      </p:cBhvr>
                                      <p:tavLst>
                                        <p:tav tm="0">
                                          <p:val>
                                            <p:strVal val="#ppt_y"/>
                                          </p:val>
                                        </p:tav>
                                        <p:tav tm="100000">
                                          <p:val>
                                            <p:strVal val="#ppt_y"/>
                                          </p:val>
                                        </p:tav>
                                      </p:tavLst>
                                    </p:anim>
                                    <p:anim calcmode="lin" valueType="num">
                                      <p:cBhvr>
                                        <p:cTn id="11" dur="1000" fill="hold"/>
                                        <p:tgtEl>
                                          <p:spTgt spid="76803"/>
                                        </p:tgtEl>
                                        <p:attrNameLst>
                                          <p:attrName>ppt_h</p:attrName>
                                        </p:attrNameLst>
                                      </p:cBhvr>
                                      <p:tavLst>
                                        <p:tav tm="0">
                                          <p:val>
                                            <p:strVal val="#ppt_h/10"/>
                                          </p:val>
                                        </p:tav>
                                        <p:tav tm="50000">
                                          <p:val>
                                            <p:strVal val="#ppt_h+.01"/>
                                          </p:val>
                                        </p:tav>
                                        <p:tav tm="100000">
                                          <p:val>
                                            <p:strVal val="#ppt_h"/>
                                          </p:val>
                                        </p:tav>
                                      </p:tavLst>
                                    </p:anim>
                                    <p:anim calcmode="lin" valueType="num">
                                      <p:cBhvr>
                                        <p:cTn id="12" dur="1000" fill="hold"/>
                                        <p:tgtEl>
                                          <p:spTgt spid="76803"/>
                                        </p:tgtEl>
                                        <p:attrNameLst>
                                          <p:attrName>ppt_w</p:attrName>
                                        </p:attrNameLst>
                                      </p:cBhvr>
                                      <p:tavLst>
                                        <p:tav tm="0">
                                          <p:val>
                                            <p:strVal val="#ppt_w/10"/>
                                          </p:val>
                                        </p:tav>
                                        <p:tav tm="50000">
                                          <p:val>
                                            <p:strVal val="#ppt_w+.01"/>
                                          </p:val>
                                        </p:tav>
                                        <p:tav tm="100000">
                                          <p:val>
                                            <p:strVal val="#ppt_w"/>
                                          </p:val>
                                        </p:tav>
                                      </p:tavLst>
                                    </p:anim>
                                    <p:animEffect transition="in" filter="fade">
                                      <p:cBhvr>
                                        <p:cTn id="13" dur="1000" tmFilter="0,0; .5, 1; 1, 1"/>
                                        <p:tgtEl>
                                          <p:spTgt spid="76803"/>
                                        </p:tgtEl>
                                      </p:cBhvr>
                                    </p:animEffect>
                                  </p:childTnLst>
                                  <p:subTnLst>
                                    <p:cmd type="evt" cmd="onstopaudio">
                                      <p:cBhvr>
                                        <p:cTn display="0" masterRel="sameClick">
                                          <p:stCondLst>
                                            <p:cond evt="begin" delay="0">
                                              <p:tn val="7"/>
                                            </p:cond>
                                          </p:stCondLst>
                                        </p:cTn>
                                        <p:tgtEl>
                                          <p:sldTgt/>
                                        </p:tgtEl>
                                      </p:cBhvr>
                                    </p:cmd>
                                  </p:subTnLst>
                                </p:cTn>
                              </p:par>
                              <p:par>
                                <p:cTn id="14" presetID="3" presetClass="emph" presetSubtype="10" fill="hold" grpId="0" nodeType="withEffect">
                                  <p:stCondLst>
                                    <p:cond delay="0"/>
                                  </p:stCondLst>
                                  <p:iterate type="lt">
                                    <p:tmPct val="10000"/>
                                  </p:iterate>
                                  <p:childTnLst>
                                    <p:animClr clrSpc="hsl" dir="ccw">
                                      <p:cBhvr override="childStyle">
                                        <p:cTn id="15" dur="1000" fill="hold"/>
                                        <p:tgtEl>
                                          <p:spTgt spid="76803"/>
                                        </p:tgtEl>
                                        <p:attrNameLst>
                                          <p:attrName>style.color</p:attrName>
                                        </p:attrNameLst>
                                      </p:cBhvr>
                                      <p:to>
                                        <a:srgbClr val="FF3300"/>
                                      </p:to>
                                    </p:animClr>
                                  </p:childTnLst>
                                  <p:subTnLst>
                                    <p:cmd type="evt" cmd="onstopaudio">
                                      <p:cBhvr>
                                        <p:cTn display="0" masterRel="sameClick">
                                          <p:stCondLst>
                                            <p:cond evt="begin" delay="0">
                                              <p:tn val="14"/>
                                            </p:cond>
                                          </p:stCondLst>
                                        </p:cTn>
                                        <p:tgtEl>
                                          <p:sldTgt/>
                                        </p:tgtEl>
                                      </p:cBhvr>
                                    </p:cmd>
                                  </p:sub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6" fill="hold" display="0">
                  <p:stCondLst>
                    <p:cond delay="indefinite"/>
                  </p:stCondLst>
                  <p:endCondLst>
                    <p:cond evt="onNext" delay="0">
                      <p:tgtEl>
                        <p:sldTgt/>
                      </p:tgtEl>
                    </p:cond>
                    <p:cond evt="onPrev" delay="0">
                      <p:tgtEl>
                        <p:sldTgt/>
                      </p:tgtEl>
                    </p:cond>
                    <p:cond evt="onStopAudio" delay="0">
                      <p:tgtEl>
                        <p:sldTgt/>
                      </p:tgtEl>
                    </p:cond>
                  </p:endCondLst>
                </p:cTn>
                <p:tgtEl>
                  <p:spTgt spid="76822"/>
                </p:tgtEl>
              </p:cMediaNode>
            </p:audio>
          </p:childTnLst>
        </p:cTn>
      </p:par>
    </p:tnLst>
    <p:bldLst>
      <p:bldP spid="76803" grpId="0" animBg="1"/>
      <p:bldP spid="76803"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492748" y="1280579"/>
            <a:ext cx="4221698" cy="553998"/>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nSpc>
                <a:spcPct val="150000"/>
              </a:lnSpc>
            </a:pPr>
            <a:r>
              <a:rPr lang="en-US" sz="2000" b="1" dirty="0">
                <a:solidFill>
                  <a:srgbClr val="FF0000"/>
                </a:solidFill>
                <a:sym typeface="Wingdings 3"/>
              </a:rPr>
              <a:t></a:t>
            </a:r>
            <a:r>
              <a:rPr lang="en-US" sz="2000" b="1" i="1" dirty="0" smtClean="0">
                <a:solidFill>
                  <a:srgbClr val="FF0000"/>
                </a:solidFill>
                <a:latin typeface="Times New Roman" pitchFamily="18" charset="0"/>
                <a:cs typeface="Times New Roman" pitchFamily="18" charset="0"/>
                <a:sym typeface="Wingdings 3"/>
              </a:rPr>
              <a:t> </a:t>
            </a:r>
            <a:r>
              <a:rPr lang="en-US" sz="2000" b="1" i="1" dirty="0" err="1" smtClean="0">
                <a:solidFill>
                  <a:srgbClr val="FF0000"/>
                </a:solidFill>
                <a:latin typeface="Times New Roman" pitchFamily="18" charset="0"/>
                <a:cs typeface="Times New Roman" pitchFamily="18" charset="0"/>
                <a:sym typeface="Wingdings 3"/>
              </a:rPr>
              <a:t>Nhắc</a:t>
            </a:r>
            <a:r>
              <a:rPr lang="en-US" sz="2000" b="1" i="1" dirty="0" smtClean="0">
                <a:solidFill>
                  <a:srgbClr val="FF0000"/>
                </a:solidFill>
                <a:latin typeface="Times New Roman" pitchFamily="18" charset="0"/>
                <a:cs typeface="Times New Roman" pitchFamily="18" charset="0"/>
                <a:sym typeface="Wingdings 3"/>
              </a:rPr>
              <a:t> </a:t>
            </a:r>
            <a:r>
              <a:rPr lang="en-US" sz="2000" b="1" i="1" dirty="0" err="1" smtClean="0">
                <a:solidFill>
                  <a:srgbClr val="FF0000"/>
                </a:solidFill>
                <a:latin typeface="Times New Roman" pitchFamily="18" charset="0"/>
                <a:cs typeface="Times New Roman" pitchFamily="18" charset="0"/>
                <a:sym typeface="Wingdings 3"/>
              </a:rPr>
              <a:t>lại</a:t>
            </a:r>
            <a:r>
              <a:rPr lang="en-US" sz="2000" b="1" i="1" dirty="0" smtClean="0">
                <a:solidFill>
                  <a:srgbClr val="FF0000"/>
                </a:solidFill>
                <a:latin typeface="Times New Roman" pitchFamily="18" charset="0"/>
                <a:cs typeface="Times New Roman" pitchFamily="18" charset="0"/>
                <a:sym typeface="Wingdings 3"/>
              </a:rPr>
              <a:t> </a:t>
            </a:r>
            <a:r>
              <a:rPr lang="en-US" sz="2000" b="1" i="1" dirty="0" err="1" smtClean="0">
                <a:solidFill>
                  <a:srgbClr val="FF0000"/>
                </a:solidFill>
                <a:latin typeface="Times New Roman" pitchFamily="18" charset="0"/>
                <a:cs typeface="Times New Roman" pitchFamily="18" charset="0"/>
                <a:sym typeface="Wingdings 3"/>
              </a:rPr>
              <a:t>thí</a:t>
            </a:r>
            <a:r>
              <a:rPr lang="en-US" sz="2000" b="1" i="1" dirty="0" smtClean="0">
                <a:solidFill>
                  <a:srgbClr val="FF0000"/>
                </a:solidFill>
                <a:latin typeface="Times New Roman" pitchFamily="18" charset="0"/>
                <a:cs typeface="Times New Roman" pitchFamily="18" charset="0"/>
                <a:sym typeface="Wingdings 3"/>
              </a:rPr>
              <a:t> </a:t>
            </a:r>
            <a:r>
              <a:rPr lang="en-US" sz="2000" b="1" i="1" dirty="0" err="1" smtClean="0">
                <a:solidFill>
                  <a:srgbClr val="FF0000"/>
                </a:solidFill>
                <a:latin typeface="Times New Roman" pitchFamily="18" charset="0"/>
                <a:cs typeface="Times New Roman" pitchFamily="18" charset="0"/>
                <a:sym typeface="Wingdings 3"/>
              </a:rPr>
              <a:t>nghiệm</a:t>
            </a:r>
            <a:r>
              <a:rPr lang="en-US" sz="2000" b="1" i="1" dirty="0" smtClean="0">
                <a:solidFill>
                  <a:srgbClr val="FF0000"/>
                </a:solidFill>
                <a:latin typeface="Times New Roman" pitchFamily="18" charset="0"/>
                <a:cs typeface="Times New Roman" pitchFamily="18" charset="0"/>
                <a:sym typeface="Wingdings 3"/>
              </a:rPr>
              <a:t> </a:t>
            </a:r>
            <a:r>
              <a:rPr lang="en-US" sz="2000" b="1" i="1" dirty="0" err="1" smtClean="0">
                <a:solidFill>
                  <a:srgbClr val="FF0000"/>
                </a:solidFill>
                <a:latin typeface="Times New Roman" pitchFamily="18" charset="0"/>
                <a:cs typeface="Times New Roman" pitchFamily="18" charset="0"/>
                <a:sym typeface="Wingdings 3"/>
              </a:rPr>
              <a:t>của</a:t>
            </a:r>
            <a:r>
              <a:rPr lang="en-US" sz="2000" b="1" i="1" dirty="0" smtClean="0">
                <a:solidFill>
                  <a:srgbClr val="FF0000"/>
                </a:solidFill>
                <a:latin typeface="Times New Roman" pitchFamily="18" charset="0"/>
                <a:cs typeface="Times New Roman" pitchFamily="18" charset="0"/>
                <a:sym typeface="Wingdings 3"/>
              </a:rPr>
              <a:t> </a:t>
            </a:r>
            <a:r>
              <a:rPr lang="en-US" sz="2000" b="1" i="1" dirty="0" err="1" smtClean="0">
                <a:solidFill>
                  <a:srgbClr val="FF0000"/>
                </a:solidFill>
                <a:latin typeface="Times New Roman" pitchFamily="18" charset="0"/>
                <a:cs typeface="Times New Roman" pitchFamily="18" charset="0"/>
                <a:sym typeface="Wingdings 3"/>
              </a:rPr>
              <a:t>Menđen</a:t>
            </a:r>
            <a:r>
              <a:rPr lang="en-US" sz="2000" b="1" i="1" dirty="0" smtClean="0">
                <a:solidFill>
                  <a:srgbClr val="FF0000"/>
                </a:solidFill>
                <a:latin typeface="Times New Roman" pitchFamily="18" charset="0"/>
                <a:cs typeface="Times New Roman" pitchFamily="18" charset="0"/>
                <a:sym typeface="Wingdings 3"/>
              </a:rPr>
              <a:t>?</a:t>
            </a:r>
            <a:endParaRPr lang="en-US" sz="2000" b="1" i="1" dirty="0">
              <a:solidFill>
                <a:srgbClr val="FF0000"/>
              </a:solidFill>
              <a:latin typeface="Times New Roman" pitchFamily="18" charset="0"/>
              <a:cs typeface="Times New Roman" pitchFamily="18" charset="0"/>
            </a:endParaRPr>
          </a:p>
        </p:txBody>
      </p:sp>
      <p:pic>
        <p:nvPicPr>
          <p:cNvPr id="4" name="Thi nghiem 2 menden.wmv">
            <a:hlinkClick r:id="" action="ppaction://media"/>
          </p:cNvPr>
          <p:cNvPicPr>
            <a:picLocks noChangeAspect="1"/>
          </p:cNvPicPr>
          <p:nvPr>
            <a:videoFile r:link="rId1"/>
            <p:extLst>
              <p:ext uri="{F8B40766-3117-49D6-85D0-CBC5EB6F0422}">
                <pav:media xmlns:pav="http://schemas.microsoft.com/office/2007/6/19/audiovideo" xmlns="">
                  <pav:srcMedia r:embed="rId3">
                    <pav:bmkLst/>
                  </pav:srcMedia>
                </pav:media>
              </p:ext>
            </p:extLst>
          </p:nvPr>
        </p:nvPicPr>
        <p:blipFill>
          <a:blip r:embed="rId4"/>
          <a:stretch>
            <a:fillRect/>
          </a:stretch>
        </p:blipFill>
        <p:spPr>
          <a:xfrm>
            <a:off x="2550016" y="1945082"/>
            <a:ext cx="6452315" cy="4784130"/>
          </a:xfrm>
          <a:prstGeom prst="rect">
            <a:avLst/>
          </a:prstGeom>
        </p:spPr>
      </p:pic>
      <p:sp>
        <p:nvSpPr>
          <p:cNvPr id="5" name="Rectangle 4"/>
          <p:cNvSpPr/>
          <p:nvPr/>
        </p:nvSpPr>
        <p:spPr>
          <a:xfrm>
            <a:off x="0" y="928443"/>
            <a:ext cx="2362184" cy="1192506"/>
          </a:xfrm>
          <a:prstGeom prst="rect">
            <a:avLst/>
          </a:prstGeom>
          <a:solidFill>
            <a:srgbClr val="FFFF00">
              <a:alpha val="30000"/>
            </a:srgbClr>
          </a:solidFill>
          <a:ln>
            <a:solidFill>
              <a:srgbClr val="FFFF0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balanced" dir="t">
              <a:rot lat="0" lon="0" rev="8700000"/>
            </a:lightRig>
          </a:scene3d>
          <a:sp3d>
            <a:bevelT w="190500" h="38100"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just">
              <a:lnSpc>
                <a:spcPct val="150000"/>
              </a:lnSpc>
              <a:defRPr sz="1400" b="1" kern="1200">
                <a:solidFill>
                  <a:srgbClr val="C00000"/>
                </a:solidFill>
                <a:latin typeface="Arial" pitchFamily="34" charset="0"/>
                <a:ea typeface="+mn-ea"/>
                <a:cs typeface="Arial" pitchFamily="34" charset="0"/>
              </a:defRPr>
            </a:pPr>
            <a:r>
              <a:rPr lang="en-US" dirty="0"/>
              <a:t>III. MENĐEN GIẢI THÍCH KẾT QUẢ THÍ NGHIỆM</a:t>
            </a:r>
          </a:p>
        </p:txBody>
      </p:sp>
      <p:sp>
        <p:nvSpPr>
          <p:cNvPr id="6" name="Rectangle 5"/>
          <p:cNvSpPr/>
          <p:nvPr/>
        </p:nvSpPr>
        <p:spPr>
          <a:xfrm>
            <a:off x="0" y="2147023"/>
            <a:ext cx="2362184" cy="1192506"/>
          </a:xfrm>
          <a:prstGeom prst="rect">
            <a:avLst/>
          </a:prstGeom>
          <a:solidFill>
            <a:schemeClr val="accent5">
              <a:lumMod val="75000"/>
              <a:alpha val="30000"/>
            </a:schemeClr>
          </a:solidFill>
          <a:ln>
            <a:solidFill>
              <a:srgbClr val="FFFF0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balanced" dir="t">
              <a:rot lat="0" lon="0" rev="8700000"/>
            </a:lightRig>
          </a:scene3d>
          <a:sp3d>
            <a:bevelT w="190500" h="38100"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just">
              <a:lnSpc>
                <a:spcPct val="150000"/>
              </a:lnSpc>
              <a:defRPr sz="1400" b="1" kern="1200">
                <a:solidFill>
                  <a:srgbClr val="000099"/>
                </a:solidFill>
                <a:latin typeface="Arial" pitchFamily="34" charset="0"/>
                <a:ea typeface="+mn-ea"/>
                <a:cs typeface="Arial" pitchFamily="34" charset="0"/>
              </a:defRPr>
            </a:pPr>
            <a:r>
              <a:rPr lang="en-US" dirty="0"/>
              <a:t>IV: Ý NGHĨA QUI LUẬT PHÂN LI ĐỘC LẬP</a:t>
            </a:r>
          </a:p>
        </p:txBody>
      </p:sp>
      <p:sp>
        <p:nvSpPr>
          <p:cNvPr id="7" name="Rectangle 6"/>
          <p:cNvSpPr/>
          <p:nvPr/>
        </p:nvSpPr>
        <p:spPr>
          <a:xfrm>
            <a:off x="0" y="3365603"/>
            <a:ext cx="2362184" cy="1192506"/>
          </a:xfrm>
          <a:prstGeom prst="rect">
            <a:avLst/>
          </a:prstGeom>
          <a:solidFill>
            <a:schemeClr val="accent5">
              <a:lumMod val="75000"/>
              <a:alpha val="30000"/>
            </a:schemeClr>
          </a:solidFill>
          <a:ln>
            <a:solidFill>
              <a:srgbClr val="FFFF0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balanced" dir="t">
              <a:rot lat="0" lon="0" rev="8700000"/>
            </a:lightRig>
          </a:scene3d>
          <a:sp3d>
            <a:bevelT w="190500" h="38100"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just">
              <a:lnSpc>
                <a:spcPct val="150000"/>
              </a:lnSpc>
            </a:pPr>
            <a:r>
              <a:rPr lang="en-US" sz="1400" b="1" smtClean="0">
                <a:solidFill>
                  <a:srgbClr val="000099"/>
                </a:solidFill>
                <a:latin typeface="Arial" pitchFamily="34" charset="0"/>
                <a:cs typeface="Arial" pitchFamily="34" charset="0"/>
              </a:rPr>
              <a:t>KIỂM TRA ĐÁNH GIÁ</a:t>
            </a:r>
            <a:endParaRPr lang="en-US" sz="1400" b="1">
              <a:solidFill>
                <a:srgbClr val="000099"/>
              </a:solidFill>
              <a:latin typeface="Arial" pitchFamily="34" charset="0"/>
              <a:cs typeface="Arial" pitchFamily="34" charset="0"/>
            </a:endParaRPr>
          </a:p>
        </p:txBody>
      </p:sp>
      <p:sp>
        <p:nvSpPr>
          <p:cNvPr id="8" name="Rectangle 7"/>
          <p:cNvSpPr/>
          <p:nvPr/>
        </p:nvSpPr>
        <p:spPr>
          <a:xfrm>
            <a:off x="0" y="4584182"/>
            <a:ext cx="2362184" cy="1192506"/>
          </a:xfrm>
          <a:prstGeom prst="rect">
            <a:avLst/>
          </a:prstGeom>
          <a:solidFill>
            <a:schemeClr val="accent5">
              <a:lumMod val="75000"/>
              <a:alpha val="30000"/>
            </a:schemeClr>
          </a:solidFill>
          <a:ln>
            <a:solidFill>
              <a:srgbClr val="FFFF0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balanced" dir="t">
              <a:rot lat="0" lon="0" rev="8700000"/>
            </a:lightRig>
          </a:scene3d>
          <a:sp3d>
            <a:bevelT w="190500" h="38100"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just">
              <a:lnSpc>
                <a:spcPct val="150000"/>
              </a:lnSpc>
            </a:pPr>
            <a:r>
              <a:rPr lang="en-US" sz="1400" b="1" smtClean="0">
                <a:solidFill>
                  <a:srgbClr val="000099"/>
                </a:solidFill>
                <a:latin typeface="Arial" pitchFamily="34" charset="0"/>
                <a:cs typeface="Arial" pitchFamily="34" charset="0"/>
              </a:rPr>
              <a:t>DẶN DÒ</a:t>
            </a:r>
            <a:endParaRPr lang="en-US" sz="1400" b="1">
              <a:solidFill>
                <a:srgbClr val="000099"/>
              </a:solidFill>
              <a:latin typeface="Arial" pitchFamily="34" charset="0"/>
              <a:cs typeface="Arial" pitchFamily="34" charset="0"/>
            </a:endParaRPr>
          </a:p>
        </p:txBody>
      </p:sp>
      <p:sp>
        <p:nvSpPr>
          <p:cNvPr id="9" name="Title 3"/>
          <p:cNvSpPr txBox="1">
            <a:spLocks/>
          </p:cNvSpPr>
          <p:nvPr/>
        </p:nvSpPr>
        <p:spPr>
          <a:xfrm>
            <a:off x="-1" y="29028"/>
            <a:ext cx="6879771" cy="609600"/>
          </a:xfrm>
          <a:prstGeom prst="rect">
            <a:avLst/>
          </a:prstGeom>
        </p:spPr>
        <p:txBody>
          <a:bodyPr/>
          <a:lstStyle>
            <a:lvl1pPr algn="l" rtl="0" eaLnBrk="1" latinLnBrk="0" hangingPunct="1">
              <a:spcBef>
                <a:spcPct val="0"/>
              </a:spcBef>
              <a:buNone/>
              <a:defRPr kumimoji="0" sz="3600" b="0" kern="1200">
                <a:ln>
                  <a:noFill/>
                </a:ln>
                <a:solidFill>
                  <a:srgbClr val="002060"/>
                </a:solidFill>
                <a:effectLst/>
                <a:latin typeface="+mj-lt"/>
                <a:ea typeface="+mj-ea"/>
                <a:cs typeface="+mj-cs"/>
              </a:defRPr>
            </a:lvl1pPr>
          </a:lstStyle>
          <a:p>
            <a:r>
              <a:rPr lang="en-US" sz="3200" b="1" dirty="0" err="1" smtClean="0"/>
              <a:t>Bài</a:t>
            </a:r>
            <a:r>
              <a:rPr lang="en-US" sz="3200" b="1" dirty="0" smtClean="0"/>
              <a:t> 5: Lai </a:t>
            </a:r>
            <a:r>
              <a:rPr lang="en-US" sz="3200" b="1" dirty="0" err="1" smtClean="0"/>
              <a:t>hai</a:t>
            </a:r>
            <a:r>
              <a:rPr lang="en-US" sz="3200" b="1" dirty="0" smtClean="0"/>
              <a:t> </a:t>
            </a:r>
            <a:r>
              <a:rPr lang="en-US" sz="3200" b="1" dirty="0" err="1" smtClean="0"/>
              <a:t>cặp</a:t>
            </a:r>
            <a:r>
              <a:rPr lang="en-US" sz="3200" b="1" dirty="0" smtClean="0"/>
              <a:t> </a:t>
            </a:r>
            <a:r>
              <a:rPr lang="en-US" sz="3200" b="1" dirty="0" err="1" smtClean="0"/>
              <a:t>tính</a:t>
            </a:r>
            <a:r>
              <a:rPr lang="en-US" sz="3200" b="1" dirty="0" smtClean="0"/>
              <a:t> </a:t>
            </a:r>
            <a:r>
              <a:rPr lang="en-US" sz="3200" b="1" dirty="0" err="1" smtClean="0"/>
              <a:t>trạng</a:t>
            </a:r>
            <a:r>
              <a:rPr lang="en-US" sz="3200" b="1" dirty="0" smtClean="0"/>
              <a:t> (</a:t>
            </a:r>
            <a:r>
              <a:rPr lang="en-US" sz="3200" b="1" dirty="0" err="1" smtClean="0"/>
              <a:t>tiếp</a:t>
            </a:r>
            <a:r>
              <a:rPr lang="en-US" sz="3200" b="1" dirty="0" smtClean="0"/>
              <a:t> </a:t>
            </a:r>
            <a:r>
              <a:rPr lang="en-US" sz="3200" b="1" dirty="0" err="1" smtClean="0"/>
              <a:t>theo</a:t>
            </a:r>
            <a:r>
              <a:rPr lang="en-US" sz="3200" b="1" dirty="0" smtClean="0"/>
              <a:t>)</a:t>
            </a:r>
            <a:endParaRPr lang="en-US" sz="3200" b="1" dirty="0"/>
          </a:p>
        </p:txBody>
      </p:sp>
      <p:sp>
        <p:nvSpPr>
          <p:cNvPr id="10" name="TextBox 19"/>
          <p:cNvSpPr txBox="1"/>
          <p:nvPr/>
        </p:nvSpPr>
        <p:spPr>
          <a:xfrm>
            <a:off x="2658950" y="802697"/>
            <a:ext cx="4965343" cy="40011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r>
              <a:rPr lang="en-US" sz="2000" dirty="0" smtClean="0">
                <a:ln>
                  <a:solidFill>
                    <a:srgbClr val="002060"/>
                  </a:solidFill>
                </a:ln>
                <a:solidFill>
                  <a:srgbClr val="002060"/>
                </a:solidFill>
                <a:latin typeface="Arial" pitchFamily="34" charset="0"/>
                <a:cs typeface="Arial" pitchFamily="34" charset="0"/>
              </a:rPr>
              <a:t>III. Men </a:t>
            </a:r>
            <a:r>
              <a:rPr lang="en-US" sz="2000" dirty="0" err="1" smtClean="0">
                <a:ln>
                  <a:solidFill>
                    <a:srgbClr val="002060"/>
                  </a:solidFill>
                </a:ln>
                <a:solidFill>
                  <a:srgbClr val="002060"/>
                </a:solidFill>
                <a:latin typeface="Arial" pitchFamily="34" charset="0"/>
                <a:cs typeface="Arial" pitchFamily="34" charset="0"/>
              </a:rPr>
              <a:t>đen</a:t>
            </a:r>
            <a:r>
              <a:rPr lang="en-US" sz="2000" dirty="0" smtClean="0">
                <a:ln>
                  <a:solidFill>
                    <a:srgbClr val="002060"/>
                  </a:solidFill>
                </a:ln>
                <a:solidFill>
                  <a:srgbClr val="002060"/>
                </a:solidFill>
                <a:latin typeface="Arial" pitchFamily="34" charset="0"/>
                <a:cs typeface="Arial" pitchFamily="34" charset="0"/>
              </a:rPr>
              <a:t> </a:t>
            </a:r>
            <a:r>
              <a:rPr lang="en-US" sz="2000" dirty="0" err="1" smtClean="0">
                <a:ln>
                  <a:solidFill>
                    <a:srgbClr val="002060"/>
                  </a:solidFill>
                </a:ln>
                <a:solidFill>
                  <a:srgbClr val="002060"/>
                </a:solidFill>
                <a:latin typeface="Arial" pitchFamily="34" charset="0"/>
                <a:cs typeface="Arial" pitchFamily="34" charset="0"/>
              </a:rPr>
              <a:t>giải</a:t>
            </a:r>
            <a:r>
              <a:rPr lang="en-US" sz="2000" dirty="0" smtClean="0">
                <a:ln>
                  <a:solidFill>
                    <a:srgbClr val="002060"/>
                  </a:solidFill>
                </a:ln>
                <a:solidFill>
                  <a:srgbClr val="002060"/>
                </a:solidFill>
                <a:latin typeface="Arial" pitchFamily="34" charset="0"/>
                <a:cs typeface="Arial" pitchFamily="34" charset="0"/>
              </a:rPr>
              <a:t> </a:t>
            </a:r>
            <a:r>
              <a:rPr lang="en-US" sz="2000" dirty="0" err="1" smtClean="0">
                <a:ln>
                  <a:solidFill>
                    <a:srgbClr val="002060"/>
                  </a:solidFill>
                </a:ln>
                <a:solidFill>
                  <a:srgbClr val="002060"/>
                </a:solidFill>
                <a:latin typeface="Arial" pitchFamily="34" charset="0"/>
                <a:cs typeface="Arial" pitchFamily="34" charset="0"/>
              </a:rPr>
              <a:t>thích</a:t>
            </a:r>
            <a:r>
              <a:rPr lang="en-US" sz="2000" dirty="0" smtClean="0">
                <a:ln>
                  <a:solidFill>
                    <a:srgbClr val="002060"/>
                  </a:solidFill>
                </a:ln>
                <a:solidFill>
                  <a:srgbClr val="002060"/>
                </a:solidFill>
                <a:latin typeface="Arial" pitchFamily="34" charset="0"/>
                <a:cs typeface="Arial" pitchFamily="34" charset="0"/>
              </a:rPr>
              <a:t> </a:t>
            </a:r>
            <a:r>
              <a:rPr lang="en-US" sz="2000" dirty="0" err="1" smtClean="0">
                <a:ln>
                  <a:solidFill>
                    <a:srgbClr val="002060"/>
                  </a:solidFill>
                </a:ln>
                <a:solidFill>
                  <a:srgbClr val="002060"/>
                </a:solidFill>
                <a:latin typeface="Arial" pitchFamily="34" charset="0"/>
                <a:cs typeface="Arial" pitchFamily="34" charset="0"/>
              </a:rPr>
              <a:t>kết</a:t>
            </a:r>
            <a:r>
              <a:rPr lang="en-US" sz="2000" dirty="0" smtClean="0">
                <a:ln>
                  <a:solidFill>
                    <a:srgbClr val="002060"/>
                  </a:solidFill>
                </a:ln>
                <a:solidFill>
                  <a:srgbClr val="002060"/>
                </a:solidFill>
                <a:latin typeface="Arial" pitchFamily="34" charset="0"/>
                <a:cs typeface="Arial" pitchFamily="34" charset="0"/>
              </a:rPr>
              <a:t> </a:t>
            </a:r>
            <a:r>
              <a:rPr lang="en-US" sz="2000" dirty="0" err="1" smtClean="0">
                <a:ln>
                  <a:solidFill>
                    <a:srgbClr val="002060"/>
                  </a:solidFill>
                </a:ln>
                <a:solidFill>
                  <a:srgbClr val="002060"/>
                </a:solidFill>
                <a:latin typeface="Arial" pitchFamily="34" charset="0"/>
                <a:cs typeface="Arial" pitchFamily="34" charset="0"/>
              </a:rPr>
              <a:t>quả</a:t>
            </a:r>
            <a:r>
              <a:rPr lang="en-US" sz="2000" dirty="0" smtClean="0">
                <a:ln>
                  <a:solidFill>
                    <a:srgbClr val="002060"/>
                  </a:solidFill>
                </a:ln>
                <a:solidFill>
                  <a:srgbClr val="002060"/>
                </a:solidFill>
                <a:latin typeface="Arial" pitchFamily="34" charset="0"/>
                <a:cs typeface="Arial" pitchFamily="34" charset="0"/>
              </a:rPr>
              <a:t> </a:t>
            </a:r>
            <a:r>
              <a:rPr lang="en-US" sz="2000" dirty="0" err="1" smtClean="0">
                <a:ln>
                  <a:solidFill>
                    <a:srgbClr val="002060"/>
                  </a:solidFill>
                </a:ln>
                <a:solidFill>
                  <a:srgbClr val="002060"/>
                </a:solidFill>
                <a:latin typeface="Arial" pitchFamily="34" charset="0"/>
                <a:cs typeface="Arial" pitchFamily="34" charset="0"/>
              </a:rPr>
              <a:t>thí</a:t>
            </a:r>
            <a:r>
              <a:rPr lang="en-US" sz="2000" dirty="0" smtClean="0">
                <a:ln>
                  <a:solidFill>
                    <a:srgbClr val="002060"/>
                  </a:solidFill>
                </a:ln>
                <a:solidFill>
                  <a:srgbClr val="002060"/>
                </a:solidFill>
                <a:latin typeface="Arial" pitchFamily="34" charset="0"/>
                <a:cs typeface="Arial" pitchFamily="34" charset="0"/>
              </a:rPr>
              <a:t> </a:t>
            </a:r>
            <a:r>
              <a:rPr lang="en-US" sz="2000" dirty="0" err="1" smtClean="0">
                <a:ln>
                  <a:solidFill>
                    <a:srgbClr val="002060"/>
                  </a:solidFill>
                </a:ln>
                <a:solidFill>
                  <a:srgbClr val="002060"/>
                </a:solidFill>
                <a:latin typeface="Arial" pitchFamily="34" charset="0"/>
                <a:cs typeface="Arial" pitchFamily="34" charset="0"/>
              </a:rPr>
              <a:t>nghiệm</a:t>
            </a:r>
            <a:r>
              <a:rPr lang="en-US" sz="2000" dirty="0" smtClean="0">
                <a:ln>
                  <a:solidFill>
                    <a:srgbClr val="002060"/>
                  </a:solidFill>
                </a:ln>
                <a:solidFill>
                  <a:srgbClr val="002060"/>
                </a:solidFill>
                <a:latin typeface="Arial" pitchFamily="34" charset="0"/>
                <a:cs typeface="Arial" pitchFamily="34" charset="0"/>
              </a:rPr>
              <a:t>:</a:t>
            </a:r>
            <a:endParaRPr lang="en-US" sz="2000" dirty="0">
              <a:ln>
                <a:solidFill>
                  <a:srgbClr val="002060"/>
                </a:solidFill>
              </a:ln>
              <a:solidFill>
                <a:srgbClr val="002060"/>
              </a:solidFill>
              <a:latin typeface="Arial" pitchFamily="34" charset="0"/>
              <a:cs typeface="Arial" pitchFamily="34" charset="0"/>
            </a:endParaRPr>
          </a:p>
        </p:txBody>
      </p:sp>
    </p:spTree>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video>
              <p:cMediaNode vol="80000">
                <p:cTn id="13" fill="hold" display="0">
                  <p:stCondLst>
                    <p:cond delay="indefinite"/>
                  </p:stCondLst>
                  <p:endCondLst>
                    <p:cond evt="onNext" delay="0">
                      <p:tgtEl>
                        <p:sldTgt/>
                      </p:tgtEl>
                    </p:cond>
                    <p:cond evt="onPrev" delay="0">
                      <p:tgtEl>
                        <p:sldTgt/>
                      </p:tgtEl>
                    </p:cond>
                  </p:endCondLst>
                </p:cTn>
                <p:tgtEl>
                  <p:spTgt spid="4"/>
                </p:tgtEl>
              </p:cMediaNode>
            </p:video>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0" y="991061"/>
            <a:ext cx="9332685" cy="3396343"/>
          </a:xfrm>
          <a:prstGeom prst="rect">
            <a:avLst/>
          </a:prstGeom>
        </p:spPr>
        <p:txBody>
          <a:bodyPr>
            <a:normAutofit/>
          </a:bodyPr>
          <a:lstStyle>
            <a:lvl1pPr marL="571500" indent="-571500" algn="l" rtl="0" eaLnBrk="1" latinLnBrk="0" hangingPunct="1">
              <a:spcBef>
                <a:spcPct val="20000"/>
              </a:spcBef>
              <a:buClr>
                <a:srgbClr val="002060"/>
              </a:buClr>
              <a:buSzPct val="95000"/>
              <a:buFont typeface="+mj-lt"/>
              <a:buAutoNum type="romanUcPeriod"/>
              <a:defRPr kumimoji="0" sz="2000" b="1" kern="1200">
                <a:solidFill>
                  <a:schemeClr val="accent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252728" indent="0" algn="l" rtl="0" eaLnBrk="1" latinLnBrk="0" hangingPunct="1">
              <a:spcBef>
                <a:spcPct val="20000"/>
              </a:spcBef>
              <a:buClr>
                <a:schemeClr val="accent4"/>
              </a:buClr>
              <a:buSzPct val="65000"/>
              <a:buFont typeface="Wingdings 2"/>
              <a:buNone/>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297180" lvl="1" indent="0">
              <a:lnSpc>
                <a:spcPct val="200000"/>
              </a:lnSpc>
              <a:buNone/>
            </a:pPr>
            <a:r>
              <a:rPr lang="en-US" sz="2200" b="1" dirty="0" smtClean="0">
                <a:latin typeface="Arial" pitchFamily="34" charset="0"/>
                <a:cs typeface="Arial" pitchFamily="34" charset="0"/>
              </a:rPr>
              <a:t>P</a:t>
            </a:r>
            <a:r>
              <a:rPr lang="en-US" sz="2200" b="1" baseline="-25000" dirty="0" smtClean="0">
                <a:latin typeface="Arial" pitchFamily="34" charset="0"/>
                <a:cs typeface="Arial" pitchFamily="34" charset="0"/>
              </a:rPr>
              <a:t>TC</a:t>
            </a:r>
            <a:r>
              <a:rPr lang="en-US" sz="2200" b="1" dirty="0" smtClean="0">
                <a:latin typeface="Arial" pitchFamily="34" charset="0"/>
                <a:cs typeface="Arial" pitchFamily="34" charset="0"/>
              </a:rPr>
              <a:t>: </a:t>
            </a:r>
            <a:r>
              <a:rPr lang="en-US" sz="2200" b="1" dirty="0" smtClean="0">
                <a:solidFill>
                  <a:srgbClr val="FFFF00"/>
                </a:solidFill>
                <a:latin typeface="Arial" pitchFamily="34" charset="0"/>
                <a:cs typeface="Arial" pitchFamily="34" charset="0"/>
              </a:rPr>
              <a:t>                        </a:t>
            </a:r>
            <a:r>
              <a:rPr lang="en-US" sz="2200" b="1" dirty="0" err="1" smtClean="0">
                <a:solidFill>
                  <a:srgbClr val="FFFF00"/>
                </a:solidFill>
                <a:latin typeface="Arial" pitchFamily="34" charset="0"/>
                <a:cs typeface="Arial" pitchFamily="34" charset="0"/>
              </a:rPr>
              <a:t>Vàng-Trơn</a:t>
            </a:r>
            <a:r>
              <a:rPr lang="en-US" sz="2200" b="1" dirty="0" smtClean="0">
                <a:solidFill>
                  <a:srgbClr val="FFFF00"/>
                </a:solidFill>
                <a:latin typeface="Arial" pitchFamily="34" charset="0"/>
                <a:cs typeface="Arial" pitchFamily="34" charset="0"/>
              </a:rPr>
              <a:t>  </a:t>
            </a:r>
            <a:r>
              <a:rPr lang="en-US" sz="2200" b="1" dirty="0" smtClean="0">
                <a:latin typeface="Arial" pitchFamily="34" charset="0"/>
                <a:cs typeface="Arial" pitchFamily="34" charset="0"/>
              </a:rPr>
              <a:t>x  </a:t>
            </a:r>
            <a:r>
              <a:rPr lang="en-US" sz="2200" b="1" dirty="0" err="1" smtClean="0">
                <a:solidFill>
                  <a:schemeClr val="tx2"/>
                </a:solidFill>
                <a:latin typeface="Arial" pitchFamily="34" charset="0"/>
                <a:cs typeface="Arial" pitchFamily="34" charset="0"/>
              </a:rPr>
              <a:t>Xanh-Nhăn</a:t>
            </a:r>
            <a:r>
              <a:rPr lang="en-US" sz="2200" b="1" dirty="0" smtClean="0">
                <a:latin typeface="Arial" pitchFamily="34" charset="0"/>
                <a:cs typeface="Arial" pitchFamily="34" charset="0"/>
              </a:rPr>
              <a:t>.</a:t>
            </a:r>
          </a:p>
          <a:p>
            <a:pPr marL="297180" lvl="1" indent="0">
              <a:lnSpc>
                <a:spcPct val="200000"/>
              </a:lnSpc>
              <a:buNone/>
            </a:pPr>
            <a:r>
              <a:rPr lang="en-US" sz="2200" b="1" dirty="0" smtClean="0">
                <a:latin typeface="Arial" pitchFamily="34" charset="0"/>
                <a:cs typeface="Arial" pitchFamily="34" charset="0"/>
              </a:rPr>
              <a:t>F</a:t>
            </a:r>
            <a:r>
              <a:rPr lang="en-US" sz="2200" b="1" baseline="-25000" dirty="0" smtClean="0">
                <a:latin typeface="Arial" pitchFamily="34" charset="0"/>
                <a:cs typeface="Arial" pitchFamily="34" charset="0"/>
              </a:rPr>
              <a:t>1</a:t>
            </a:r>
            <a:r>
              <a:rPr lang="en-US" sz="2200" b="1" dirty="0" smtClean="0">
                <a:latin typeface="Arial" pitchFamily="34" charset="0"/>
                <a:cs typeface="Arial" pitchFamily="34" charset="0"/>
              </a:rPr>
              <a:t>:                                  100% </a:t>
            </a:r>
            <a:r>
              <a:rPr lang="en-US" sz="2200" b="1" dirty="0" err="1" smtClean="0">
                <a:solidFill>
                  <a:srgbClr val="FFFF00"/>
                </a:solidFill>
                <a:latin typeface="Arial" pitchFamily="34" charset="0"/>
                <a:cs typeface="Arial" pitchFamily="34" charset="0"/>
              </a:rPr>
              <a:t>Vàng</a:t>
            </a:r>
            <a:r>
              <a:rPr lang="en-US" sz="2200" b="1" dirty="0" smtClean="0">
                <a:solidFill>
                  <a:srgbClr val="FFFF00"/>
                </a:solidFill>
                <a:latin typeface="Arial" pitchFamily="34" charset="0"/>
                <a:cs typeface="Arial" pitchFamily="34" charset="0"/>
              </a:rPr>
              <a:t> -</a:t>
            </a:r>
            <a:r>
              <a:rPr lang="en-US" sz="2200" b="1" dirty="0" err="1" smtClean="0">
                <a:solidFill>
                  <a:srgbClr val="FFFF00"/>
                </a:solidFill>
                <a:latin typeface="Arial" pitchFamily="34" charset="0"/>
                <a:cs typeface="Arial" pitchFamily="34" charset="0"/>
              </a:rPr>
              <a:t>Trơn</a:t>
            </a:r>
            <a:endParaRPr lang="en-US" sz="2200" b="1" dirty="0" smtClean="0">
              <a:solidFill>
                <a:srgbClr val="FFFF00"/>
              </a:solidFill>
              <a:latin typeface="Arial" pitchFamily="34" charset="0"/>
              <a:cs typeface="Arial" pitchFamily="34" charset="0"/>
            </a:endParaRPr>
          </a:p>
          <a:p>
            <a:pPr marL="297180" lvl="1" indent="0">
              <a:lnSpc>
                <a:spcPct val="200000"/>
              </a:lnSpc>
              <a:buNone/>
            </a:pPr>
            <a:r>
              <a:rPr lang="en-US" sz="2200" b="1" dirty="0" smtClean="0">
                <a:latin typeface="Arial" pitchFamily="34" charset="0"/>
                <a:cs typeface="Arial" pitchFamily="34" charset="0"/>
              </a:rPr>
              <a:t>F</a:t>
            </a:r>
            <a:r>
              <a:rPr lang="en-US" sz="2200" b="1" baseline="-25000" dirty="0" smtClean="0">
                <a:latin typeface="Arial" pitchFamily="34" charset="0"/>
                <a:cs typeface="Arial" pitchFamily="34" charset="0"/>
              </a:rPr>
              <a:t>1 </a:t>
            </a:r>
            <a:r>
              <a:rPr lang="en-US" sz="2200" b="1" dirty="0" smtClean="0">
                <a:latin typeface="Arial" pitchFamily="34" charset="0"/>
                <a:cs typeface="Arial" pitchFamily="34" charset="0"/>
              </a:rPr>
              <a:t>x F</a:t>
            </a:r>
            <a:r>
              <a:rPr lang="en-US" sz="2200" b="1" baseline="-25000" dirty="0" smtClean="0">
                <a:latin typeface="Arial" pitchFamily="34" charset="0"/>
                <a:cs typeface="Arial" pitchFamily="34" charset="0"/>
              </a:rPr>
              <a:t>1</a:t>
            </a:r>
            <a:r>
              <a:rPr lang="en-US" sz="2200" b="1" dirty="0" smtClean="0">
                <a:latin typeface="Arial" pitchFamily="34" charset="0"/>
                <a:cs typeface="Arial" pitchFamily="34" charset="0"/>
              </a:rPr>
              <a:t> :                    </a:t>
            </a:r>
            <a:r>
              <a:rPr lang="en-US" sz="2200" b="1" dirty="0" err="1" smtClean="0">
                <a:solidFill>
                  <a:srgbClr val="FFFF00"/>
                </a:solidFill>
                <a:latin typeface="Arial" pitchFamily="34" charset="0"/>
                <a:cs typeface="Arial" pitchFamily="34" charset="0"/>
              </a:rPr>
              <a:t>Vàng-Trơn</a:t>
            </a:r>
            <a:r>
              <a:rPr lang="en-US" sz="2200" b="1" dirty="0" smtClean="0">
                <a:solidFill>
                  <a:srgbClr val="FFFF00"/>
                </a:solidFill>
                <a:latin typeface="Arial" pitchFamily="34" charset="0"/>
                <a:cs typeface="Arial" pitchFamily="34" charset="0"/>
              </a:rPr>
              <a:t>  </a:t>
            </a:r>
            <a:r>
              <a:rPr lang="en-US" sz="2200" b="1" dirty="0" smtClean="0">
                <a:latin typeface="Arial" pitchFamily="34" charset="0"/>
                <a:cs typeface="Arial" pitchFamily="34" charset="0"/>
              </a:rPr>
              <a:t>x</a:t>
            </a:r>
            <a:r>
              <a:rPr lang="en-US" sz="2200" b="1" dirty="0" smtClean="0">
                <a:solidFill>
                  <a:srgbClr val="FFFF00"/>
                </a:solidFill>
                <a:latin typeface="Arial" pitchFamily="34" charset="0"/>
                <a:cs typeface="Arial" pitchFamily="34" charset="0"/>
              </a:rPr>
              <a:t>   </a:t>
            </a:r>
            <a:r>
              <a:rPr lang="en-US" sz="2200" b="1" dirty="0" err="1" smtClean="0">
                <a:solidFill>
                  <a:srgbClr val="FFFF00"/>
                </a:solidFill>
                <a:latin typeface="Arial" pitchFamily="34" charset="0"/>
                <a:cs typeface="Arial" pitchFamily="34" charset="0"/>
              </a:rPr>
              <a:t>Vàng-Trơn</a:t>
            </a:r>
            <a:endParaRPr lang="en-US" sz="2200" b="1" dirty="0" smtClean="0">
              <a:solidFill>
                <a:srgbClr val="FFFF00"/>
              </a:solidFill>
              <a:latin typeface="Arial" pitchFamily="34" charset="0"/>
              <a:cs typeface="Arial" pitchFamily="34" charset="0"/>
            </a:endParaRPr>
          </a:p>
          <a:p>
            <a:pPr marL="297180" lvl="1" indent="0">
              <a:lnSpc>
                <a:spcPct val="110000"/>
              </a:lnSpc>
              <a:buNone/>
            </a:pPr>
            <a:r>
              <a:rPr lang="en-US" sz="2200" b="1" dirty="0" smtClean="0">
                <a:latin typeface="Arial" pitchFamily="34" charset="0"/>
                <a:cs typeface="Arial" pitchFamily="34" charset="0"/>
              </a:rPr>
              <a:t>F</a:t>
            </a:r>
            <a:r>
              <a:rPr lang="en-US" sz="2200" b="1" baseline="-25000" dirty="0" smtClean="0">
                <a:latin typeface="Arial" pitchFamily="34" charset="0"/>
                <a:cs typeface="Arial" pitchFamily="34" charset="0"/>
              </a:rPr>
              <a:t>2</a:t>
            </a:r>
            <a:r>
              <a:rPr lang="en-US" sz="2200" b="1" dirty="0" smtClean="0">
                <a:latin typeface="Arial" pitchFamily="34" charset="0"/>
                <a:cs typeface="Arial" pitchFamily="34" charset="0"/>
              </a:rPr>
              <a:t>:  </a:t>
            </a:r>
          </a:p>
          <a:p>
            <a:pPr marL="297180" lvl="1" indent="0">
              <a:lnSpc>
                <a:spcPct val="110000"/>
              </a:lnSpc>
              <a:buNone/>
            </a:pPr>
            <a:r>
              <a:rPr lang="en-US" sz="2200" b="1" dirty="0" smtClean="0">
                <a:latin typeface="Arial" pitchFamily="34" charset="0"/>
                <a:cs typeface="Arial" pitchFamily="34" charset="0"/>
              </a:rPr>
              <a:t>315 </a:t>
            </a:r>
            <a:r>
              <a:rPr lang="en-US" sz="2200" b="1" dirty="0" err="1" smtClean="0">
                <a:solidFill>
                  <a:srgbClr val="FFFF00"/>
                </a:solidFill>
                <a:latin typeface="Arial" pitchFamily="34" charset="0"/>
                <a:cs typeface="Arial" pitchFamily="34" charset="0"/>
              </a:rPr>
              <a:t>Vàng-Trơn</a:t>
            </a:r>
            <a:r>
              <a:rPr lang="en-US" sz="2200" b="1" dirty="0" smtClean="0">
                <a:latin typeface="Arial" pitchFamily="34" charset="0"/>
                <a:cs typeface="Arial" pitchFamily="34" charset="0"/>
              </a:rPr>
              <a:t> : 101 </a:t>
            </a:r>
            <a:r>
              <a:rPr lang="en-US" sz="2200" b="1" dirty="0" err="1" smtClean="0">
                <a:solidFill>
                  <a:srgbClr val="FFFF00"/>
                </a:solidFill>
                <a:latin typeface="Arial" pitchFamily="34" charset="0"/>
                <a:cs typeface="Arial" pitchFamily="34" charset="0"/>
              </a:rPr>
              <a:t>Vàng-Nhăn</a:t>
            </a:r>
            <a:r>
              <a:rPr lang="en-US" sz="2200" b="1" dirty="0" smtClean="0">
                <a:solidFill>
                  <a:srgbClr val="FFFF00"/>
                </a:solidFill>
                <a:latin typeface="Arial" pitchFamily="34" charset="0"/>
                <a:cs typeface="Arial" pitchFamily="34" charset="0"/>
              </a:rPr>
              <a:t> </a:t>
            </a:r>
            <a:r>
              <a:rPr lang="en-US" sz="2200" b="1" dirty="0" smtClean="0">
                <a:latin typeface="Arial" pitchFamily="34" charset="0"/>
                <a:cs typeface="Arial" pitchFamily="34" charset="0"/>
              </a:rPr>
              <a:t>: 108 </a:t>
            </a:r>
            <a:r>
              <a:rPr lang="en-US" sz="2200" b="1" dirty="0" err="1" smtClean="0">
                <a:solidFill>
                  <a:schemeClr val="tx2"/>
                </a:solidFill>
                <a:latin typeface="Arial" pitchFamily="34" charset="0"/>
                <a:cs typeface="Arial" pitchFamily="34" charset="0"/>
              </a:rPr>
              <a:t>Xanh-Trơn</a:t>
            </a:r>
            <a:r>
              <a:rPr lang="en-US" sz="2200" b="1" dirty="0" smtClean="0">
                <a:latin typeface="Arial" pitchFamily="34" charset="0"/>
                <a:cs typeface="Arial" pitchFamily="34" charset="0"/>
              </a:rPr>
              <a:t> : 32 </a:t>
            </a:r>
            <a:r>
              <a:rPr lang="en-US" sz="2200" b="1" dirty="0" err="1" smtClean="0">
                <a:solidFill>
                  <a:schemeClr val="tx2"/>
                </a:solidFill>
                <a:latin typeface="Arial" pitchFamily="34" charset="0"/>
                <a:cs typeface="Arial" pitchFamily="34" charset="0"/>
              </a:rPr>
              <a:t>Xanh-Nhăn</a:t>
            </a:r>
            <a:endParaRPr lang="en-US" sz="2200" b="1" dirty="0">
              <a:solidFill>
                <a:schemeClr val="tx2"/>
              </a:solidFill>
              <a:latin typeface="Arial" pitchFamily="34" charset="0"/>
              <a:cs typeface="Arial" pitchFamily="34" charset="0"/>
            </a:endParaRPr>
          </a:p>
        </p:txBody>
      </p:sp>
      <p:sp>
        <p:nvSpPr>
          <p:cNvPr id="4" name="TextBox 3"/>
          <p:cNvSpPr txBox="1"/>
          <p:nvPr/>
        </p:nvSpPr>
        <p:spPr>
          <a:xfrm>
            <a:off x="333828" y="4202554"/>
            <a:ext cx="8331200" cy="1133965"/>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nSpc>
                <a:spcPct val="150000"/>
              </a:lnSpc>
            </a:pPr>
            <a:r>
              <a:rPr lang="en-US" sz="2400" b="1">
                <a:solidFill>
                  <a:srgbClr val="FF0000"/>
                </a:solidFill>
                <a:sym typeface="Wingdings 3"/>
              </a:rPr>
              <a:t></a:t>
            </a:r>
            <a:r>
              <a:rPr lang="en-US" sz="2400" b="1" i="1" smtClean="0">
                <a:solidFill>
                  <a:srgbClr val="FF0000"/>
                </a:solidFill>
                <a:latin typeface="Times New Roman" pitchFamily="18" charset="0"/>
                <a:cs typeface="Times New Roman" pitchFamily="18" charset="0"/>
                <a:sym typeface="Wingdings 3"/>
              </a:rPr>
              <a:t> Từ kết quả đó ta đã xác định được: tỉ lệ phân li của từng cặp tính trạng như thế nào?</a:t>
            </a:r>
            <a:endParaRPr lang="en-US" sz="2400" b="1" i="1">
              <a:solidFill>
                <a:srgbClr val="FF0000"/>
              </a:solidFill>
              <a:latin typeface="Times New Roman" pitchFamily="18" charset="0"/>
              <a:cs typeface="Times New Roman" pitchFamily="18" charset="0"/>
            </a:endParaRPr>
          </a:p>
        </p:txBody>
      </p:sp>
      <p:sp>
        <p:nvSpPr>
          <p:cNvPr id="5" name="TextBox 4"/>
          <p:cNvSpPr txBox="1"/>
          <p:nvPr/>
        </p:nvSpPr>
        <p:spPr>
          <a:xfrm>
            <a:off x="2995384" y="5419224"/>
            <a:ext cx="3361873" cy="646331"/>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just">
              <a:lnSpc>
                <a:spcPct val="150000"/>
              </a:lnSpc>
            </a:pPr>
            <a:r>
              <a:rPr lang="en-US" sz="2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sym typeface="Wingdings"/>
              </a:rPr>
              <a:t> </a:t>
            </a:r>
            <a:r>
              <a:rPr lang="en-US" sz="2400"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sym typeface="Wingdings"/>
              </a:rPr>
              <a:t>Vàng</a:t>
            </a:r>
            <a:r>
              <a:rPr lang="en-US" sz="2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sym typeface="Wingdings"/>
              </a:rPr>
              <a:t>: </a:t>
            </a:r>
            <a:r>
              <a:rPr lang="en-US" sz="2400"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sym typeface="Wingdings"/>
              </a:rPr>
              <a:t>Xanh</a:t>
            </a:r>
            <a:r>
              <a:rPr lang="en-US" sz="2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sym typeface="Wingdings"/>
              </a:rPr>
              <a:t> = </a:t>
            </a:r>
            <a:r>
              <a:rPr lang="en-US" sz="2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cs typeface="Arial" pitchFamily="34" charset="0"/>
                <a:sym typeface="Wingdings"/>
              </a:rPr>
              <a:t>3: 1</a:t>
            </a:r>
            <a:endParaRPr lang="en-US"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cs typeface="Arial" pitchFamily="34" charset="0"/>
            </a:endParaRPr>
          </a:p>
        </p:txBody>
      </p:sp>
      <p:sp>
        <p:nvSpPr>
          <p:cNvPr id="6" name="TextBox 5"/>
          <p:cNvSpPr txBox="1"/>
          <p:nvPr/>
        </p:nvSpPr>
        <p:spPr>
          <a:xfrm>
            <a:off x="2980870" y="6246538"/>
            <a:ext cx="3361873" cy="586699"/>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just">
              <a:lnSpc>
                <a:spcPct val="150000"/>
              </a:lnSpc>
            </a:pPr>
            <a:r>
              <a:rPr lang="en-US" sz="2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sym typeface="Wingdings"/>
              </a:rPr>
              <a:t> </a:t>
            </a:r>
            <a:r>
              <a:rPr lang="en-US" sz="2400"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sym typeface="Wingdings"/>
              </a:rPr>
              <a:t>Trơn</a:t>
            </a:r>
            <a:r>
              <a:rPr lang="en-US" sz="2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sym typeface="Wingdings"/>
              </a:rPr>
              <a:t>: </a:t>
            </a:r>
            <a:r>
              <a:rPr lang="en-US" sz="2400"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sym typeface="Wingdings"/>
              </a:rPr>
              <a:t>Nhăn</a:t>
            </a:r>
            <a:r>
              <a:rPr lang="en-US" sz="2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sym typeface="Wingdings"/>
              </a:rPr>
              <a:t> = </a:t>
            </a:r>
            <a:r>
              <a:rPr lang="en-US" sz="2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cs typeface="Arial" pitchFamily="34" charset="0"/>
                <a:sym typeface="Wingdings"/>
              </a:rPr>
              <a:t>3: 1</a:t>
            </a:r>
            <a:endParaRPr lang="en-US"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cs typeface="Arial" pitchFamily="34" charset="0"/>
            </a:endParaRPr>
          </a:p>
        </p:txBody>
      </p:sp>
      <p:sp>
        <p:nvSpPr>
          <p:cNvPr id="10" name="Rectangle 9"/>
          <p:cNvSpPr/>
          <p:nvPr/>
        </p:nvSpPr>
        <p:spPr>
          <a:xfrm>
            <a:off x="40028" y="0"/>
            <a:ext cx="6589372" cy="714357"/>
          </a:xfrm>
          <a:prstGeom prst="rect">
            <a:avLst/>
          </a:prstGeom>
          <a:solidFill>
            <a:schemeClr val="accent1">
              <a:alpha val="42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800"/>
          </a:p>
        </p:txBody>
      </p:sp>
      <p:cxnSp>
        <p:nvCxnSpPr>
          <p:cNvPr id="11" name="Straight Connector 10"/>
          <p:cNvCxnSpPr/>
          <p:nvPr/>
        </p:nvCxnSpPr>
        <p:spPr>
          <a:xfrm>
            <a:off x="40028" y="571500"/>
            <a:ext cx="6589372" cy="0"/>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sp>
        <p:nvSpPr>
          <p:cNvPr id="12" name="Title 3"/>
          <p:cNvSpPr txBox="1">
            <a:spLocks/>
          </p:cNvSpPr>
          <p:nvPr/>
        </p:nvSpPr>
        <p:spPr>
          <a:xfrm>
            <a:off x="-1" y="29028"/>
            <a:ext cx="6879771" cy="609600"/>
          </a:xfrm>
          <a:prstGeom prst="rect">
            <a:avLst/>
          </a:prstGeom>
        </p:spPr>
        <p:txBody>
          <a:bodyPr/>
          <a:lstStyle>
            <a:lvl1pPr algn="l" rtl="0" eaLnBrk="1" latinLnBrk="0" hangingPunct="1">
              <a:spcBef>
                <a:spcPct val="0"/>
              </a:spcBef>
              <a:buNone/>
              <a:defRPr kumimoji="0" sz="3600" b="0" kern="1200">
                <a:ln>
                  <a:noFill/>
                </a:ln>
                <a:solidFill>
                  <a:srgbClr val="002060"/>
                </a:solidFill>
                <a:effectLst/>
                <a:latin typeface="+mj-lt"/>
                <a:ea typeface="+mj-ea"/>
                <a:cs typeface="+mj-cs"/>
              </a:defRPr>
            </a:lvl1pPr>
          </a:lstStyle>
          <a:p>
            <a:r>
              <a:rPr lang="en-US" sz="3200" b="1" smtClean="0"/>
              <a:t>Bài 5: Lai hai cặp tính trạng (tiếp theo)</a:t>
            </a:r>
            <a:endParaRPr lang="en-US" sz="3200" b="1"/>
          </a:p>
        </p:txBody>
      </p:sp>
      <p:sp>
        <p:nvSpPr>
          <p:cNvPr id="9" name="TextBox 19"/>
          <p:cNvSpPr txBox="1"/>
          <p:nvPr/>
        </p:nvSpPr>
        <p:spPr>
          <a:xfrm>
            <a:off x="289237" y="738303"/>
            <a:ext cx="4965343" cy="40011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r>
              <a:rPr lang="en-US" sz="2000" dirty="0" smtClean="0">
                <a:ln>
                  <a:solidFill>
                    <a:srgbClr val="002060"/>
                  </a:solidFill>
                </a:ln>
                <a:solidFill>
                  <a:srgbClr val="002060"/>
                </a:solidFill>
                <a:latin typeface="Arial" pitchFamily="34" charset="0"/>
                <a:cs typeface="Arial" pitchFamily="34" charset="0"/>
              </a:rPr>
              <a:t>III. Men </a:t>
            </a:r>
            <a:r>
              <a:rPr lang="en-US" sz="2000" dirty="0" err="1" smtClean="0">
                <a:ln>
                  <a:solidFill>
                    <a:srgbClr val="002060"/>
                  </a:solidFill>
                </a:ln>
                <a:solidFill>
                  <a:srgbClr val="002060"/>
                </a:solidFill>
                <a:latin typeface="Arial" pitchFamily="34" charset="0"/>
                <a:cs typeface="Arial" pitchFamily="34" charset="0"/>
              </a:rPr>
              <a:t>đen</a:t>
            </a:r>
            <a:r>
              <a:rPr lang="en-US" sz="2000" dirty="0" smtClean="0">
                <a:ln>
                  <a:solidFill>
                    <a:srgbClr val="002060"/>
                  </a:solidFill>
                </a:ln>
                <a:solidFill>
                  <a:srgbClr val="002060"/>
                </a:solidFill>
                <a:latin typeface="Arial" pitchFamily="34" charset="0"/>
                <a:cs typeface="Arial" pitchFamily="34" charset="0"/>
              </a:rPr>
              <a:t> </a:t>
            </a:r>
            <a:r>
              <a:rPr lang="en-US" sz="2000" dirty="0" err="1" smtClean="0">
                <a:ln>
                  <a:solidFill>
                    <a:srgbClr val="002060"/>
                  </a:solidFill>
                </a:ln>
                <a:solidFill>
                  <a:srgbClr val="002060"/>
                </a:solidFill>
                <a:latin typeface="Arial" pitchFamily="34" charset="0"/>
                <a:cs typeface="Arial" pitchFamily="34" charset="0"/>
              </a:rPr>
              <a:t>giải</a:t>
            </a:r>
            <a:r>
              <a:rPr lang="en-US" sz="2000" dirty="0" smtClean="0">
                <a:ln>
                  <a:solidFill>
                    <a:srgbClr val="002060"/>
                  </a:solidFill>
                </a:ln>
                <a:solidFill>
                  <a:srgbClr val="002060"/>
                </a:solidFill>
                <a:latin typeface="Arial" pitchFamily="34" charset="0"/>
                <a:cs typeface="Arial" pitchFamily="34" charset="0"/>
              </a:rPr>
              <a:t> </a:t>
            </a:r>
            <a:r>
              <a:rPr lang="en-US" sz="2000" dirty="0" err="1" smtClean="0">
                <a:ln>
                  <a:solidFill>
                    <a:srgbClr val="002060"/>
                  </a:solidFill>
                </a:ln>
                <a:solidFill>
                  <a:srgbClr val="002060"/>
                </a:solidFill>
                <a:latin typeface="Arial" pitchFamily="34" charset="0"/>
                <a:cs typeface="Arial" pitchFamily="34" charset="0"/>
              </a:rPr>
              <a:t>thích</a:t>
            </a:r>
            <a:r>
              <a:rPr lang="en-US" sz="2000" dirty="0" smtClean="0">
                <a:ln>
                  <a:solidFill>
                    <a:srgbClr val="002060"/>
                  </a:solidFill>
                </a:ln>
                <a:solidFill>
                  <a:srgbClr val="002060"/>
                </a:solidFill>
                <a:latin typeface="Arial" pitchFamily="34" charset="0"/>
                <a:cs typeface="Arial" pitchFamily="34" charset="0"/>
              </a:rPr>
              <a:t> </a:t>
            </a:r>
            <a:r>
              <a:rPr lang="en-US" sz="2000" dirty="0" err="1" smtClean="0">
                <a:ln>
                  <a:solidFill>
                    <a:srgbClr val="002060"/>
                  </a:solidFill>
                </a:ln>
                <a:solidFill>
                  <a:srgbClr val="002060"/>
                </a:solidFill>
                <a:latin typeface="Arial" pitchFamily="34" charset="0"/>
                <a:cs typeface="Arial" pitchFamily="34" charset="0"/>
              </a:rPr>
              <a:t>kết</a:t>
            </a:r>
            <a:r>
              <a:rPr lang="en-US" sz="2000" dirty="0" smtClean="0">
                <a:ln>
                  <a:solidFill>
                    <a:srgbClr val="002060"/>
                  </a:solidFill>
                </a:ln>
                <a:solidFill>
                  <a:srgbClr val="002060"/>
                </a:solidFill>
                <a:latin typeface="Arial" pitchFamily="34" charset="0"/>
                <a:cs typeface="Arial" pitchFamily="34" charset="0"/>
              </a:rPr>
              <a:t> </a:t>
            </a:r>
            <a:r>
              <a:rPr lang="en-US" sz="2000" dirty="0" err="1" smtClean="0">
                <a:ln>
                  <a:solidFill>
                    <a:srgbClr val="002060"/>
                  </a:solidFill>
                </a:ln>
                <a:solidFill>
                  <a:srgbClr val="002060"/>
                </a:solidFill>
                <a:latin typeface="Arial" pitchFamily="34" charset="0"/>
                <a:cs typeface="Arial" pitchFamily="34" charset="0"/>
              </a:rPr>
              <a:t>quả</a:t>
            </a:r>
            <a:r>
              <a:rPr lang="en-US" sz="2000" dirty="0" smtClean="0">
                <a:ln>
                  <a:solidFill>
                    <a:srgbClr val="002060"/>
                  </a:solidFill>
                </a:ln>
                <a:solidFill>
                  <a:srgbClr val="002060"/>
                </a:solidFill>
                <a:latin typeface="Arial" pitchFamily="34" charset="0"/>
                <a:cs typeface="Arial" pitchFamily="34" charset="0"/>
              </a:rPr>
              <a:t> </a:t>
            </a:r>
            <a:r>
              <a:rPr lang="en-US" sz="2000" dirty="0" err="1" smtClean="0">
                <a:ln>
                  <a:solidFill>
                    <a:srgbClr val="002060"/>
                  </a:solidFill>
                </a:ln>
                <a:solidFill>
                  <a:srgbClr val="002060"/>
                </a:solidFill>
                <a:latin typeface="Arial" pitchFamily="34" charset="0"/>
                <a:cs typeface="Arial" pitchFamily="34" charset="0"/>
              </a:rPr>
              <a:t>thí</a:t>
            </a:r>
            <a:r>
              <a:rPr lang="en-US" sz="2000" dirty="0" smtClean="0">
                <a:ln>
                  <a:solidFill>
                    <a:srgbClr val="002060"/>
                  </a:solidFill>
                </a:ln>
                <a:solidFill>
                  <a:srgbClr val="002060"/>
                </a:solidFill>
                <a:latin typeface="Arial" pitchFamily="34" charset="0"/>
                <a:cs typeface="Arial" pitchFamily="34" charset="0"/>
              </a:rPr>
              <a:t> </a:t>
            </a:r>
            <a:r>
              <a:rPr lang="en-US" sz="2000" dirty="0" err="1" smtClean="0">
                <a:ln>
                  <a:solidFill>
                    <a:srgbClr val="002060"/>
                  </a:solidFill>
                </a:ln>
                <a:solidFill>
                  <a:srgbClr val="002060"/>
                </a:solidFill>
                <a:latin typeface="Arial" pitchFamily="34" charset="0"/>
                <a:cs typeface="Arial" pitchFamily="34" charset="0"/>
              </a:rPr>
              <a:t>nghiệm</a:t>
            </a:r>
            <a:r>
              <a:rPr lang="en-US" sz="2000" dirty="0" smtClean="0">
                <a:ln>
                  <a:solidFill>
                    <a:srgbClr val="002060"/>
                  </a:solidFill>
                </a:ln>
                <a:solidFill>
                  <a:srgbClr val="002060"/>
                </a:solidFill>
                <a:latin typeface="Arial" pitchFamily="34" charset="0"/>
                <a:cs typeface="Arial" pitchFamily="34" charset="0"/>
              </a:rPr>
              <a:t>:</a:t>
            </a:r>
            <a:endParaRPr lang="en-US" sz="2000" dirty="0">
              <a:ln>
                <a:solidFill>
                  <a:srgbClr val="002060"/>
                </a:solidFill>
              </a:ln>
              <a:solidFill>
                <a:srgbClr val="002060"/>
              </a:solidFill>
              <a:latin typeface="Arial" pitchFamily="34" charset="0"/>
              <a:cs typeface="Arial" pitchFamily="34" charset="0"/>
            </a:endParaRPr>
          </a:p>
        </p:txBody>
      </p:sp>
    </p:spTree>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Horizontal)">
                                      <p:cBhvr>
                                        <p:cTn id="7" dur="500"/>
                                        <p:tgtEl>
                                          <p:spTgt spid="2">
                                            <p:txEl>
                                              <p:pRg st="0" end="0"/>
                                            </p:txEl>
                                          </p:spTgt>
                                        </p:tgtEl>
                                      </p:cBhvr>
                                    </p:animEffect>
                                  </p:childTnLst>
                                </p:cTn>
                              </p:par>
                            </p:childTnLst>
                          </p:cTn>
                        </p:par>
                        <p:par>
                          <p:cTn id="8" fill="hold">
                            <p:stCondLst>
                              <p:cond delay="500"/>
                            </p:stCondLst>
                            <p:childTnLst>
                              <p:par>
                                <p:cTn id="9" presetID="16" presetClass="entr" presetSubtype="26" fill="hold" grpId="0" nodeType="after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barn(inHorizontal)">
                                      <p:cBhvr>
                                        <p:cTn id="11" dur="500"/>
                                        <p:tgtEl>
                                          <p:spTgt spid="2">
                                            <p:txEl>
                                              <p:pRg st="1" end="1"/>
                                            </p:txEl>
                                          </p:spTgt>
                                        </p:tgtEl>
                                      </p:cBhvr>
                                    </p:animEffect>
                                  </p:childTnLst>
                                </p:cTn>
                              </p:par>
                            </p:childTnLst>
                          </p:cTn>
                        </p:par>
                        <p:par>
                          <p:cTn id="12" fill="hold">
                            <p:stCondLst>
                              <p:cond delay="1000"/>
                            </p:stCondLst>
                            <p:childTnLst>
                              <p:par>
                                <p:cTn id="13" presetID="16" presetClass="entr" presetSubtype="26" fill="hold" grpId="0" nodeType="after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barn(inHorizontal)">
                                      <p:cBhvr>
                                        <p:cTn id="15" dur="500"/>
                                        <p:tgtEl>
                                          <p:spTgt spid="2">
                                            <p:txEl>
                                              <p:pRg st="2" end="2"/>
                                            </p:txEl>
                                          </p:spTgt>
                                        </p:tgtEl>
                                      </p:cBhvr>
                                    </p:animEffect>
                                  </p:childTnLst>
                                </p:cTn>
                              </p:par>
                              <p:par>
                                <p:cTn id="16" presetID="16" presetClass="entr" presetSubtype="26" fill="hold" grpId="0" nodeType="withEffect">
                                  <p:stCondLst>
                                    <p:cond delay="0"/>
                                  </p:stCondLst>
                                  <p:childTnLst>
                                    <p:set>
                                      <p:cBhvr>
                                        <p:cTn id="17" dur="1" fill="hold">
                                          <p:stCondLst>
                                            <p:cond delay="0"/>
                                          </p:stCondLst>
                                        </p:cTn>
                                        <p:tgtEl>
                                          <p:spTgt spid="2">
                                            <p:txEl>
                                              <p:pRg st="3" end="3"/>
                                            </p:txEl>
                                          </p:spTgt>
                                        </p:tgtEl>
                                        <p:attrNameLst>
                                          <p:attrName>style.visibility</p:attrName>
                                        </p:attrNameLst>
                                      </p:cBhvr>
                                      <p:to>
                                        <p:strVal val="visible"/>
                                      </p:to>
                                    </p:set>
                                    <p:animEffect transition="in" filter="barn(inHorizontal)">
                                      <p:cBhvr>
                                        <p:cTn id="18" dur="500"/>
                                        <p:tgtEl>
                                          <p:spTgt spid="2">
                                            <p:txEl>
                                              <p:pRg st="3" end="3"/>
                                            </p:txEl>
                                          </p:spTgt>
                                        </p:tgtEl>
                                      </p:cBhvr>
                                    </p:animEffect>
                                  </p:childTnLst>
                                </p:cTn>
                              </p:par>
                              <p:par>
                                <p:cTn id="19" presetID="16" presetClass="entr" presetSubtype="26" fill="hold" grpId="0" nodeType="with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animEffect transition="in" filter="barn(inHorizontal)">
                                      <p:cBhvr>
                                        <p:cTn id="21" dur="500"/>
                                        <p:tgtEl>
                                          <p:spTgt spid="2">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ipe(down)">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26"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ipe(down)">
                                      <p:cBhvr>
                                        <p:cTn id="31" dur="580">
                                          <p:stCondLst>
                                            <p:cond delay="0"/>
                                          </p:stCondLst>
                                        </p:cTn>
                                        <p:tgtEl>
                                          <p:spTgt spid="5"/>
                                        </p:tgtEl>
                                      </p:cBhvr>
                                    </p:animEffect>
                                    <p:anim calcmode="lin" valueType="num">
                                      <p:cBhvr>
                                        <p:cTn id="32"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7" dur="26">
                                          <p:stCondLst>
                                            <p:cond delay="650"/>
                                          </p:stCondLst>
                                        </p:cTn>
                                        <p:tgtEl>
                                          <p:spTgt spid="5"/>
                                        </p:tgtEl>
                                      </p:cBhvr>
                                      <p:to x="100000" y="60000"/>
                                    </p:animScale>
                                    <p:animScale>
                                      <p:cBhvr>
                                        <p:cTn id="38" dur="166" decel="50000">
                                          <p:stCondLst>
                                            <p:cond delay="676"/>
                                          </p:stCondLst>
                                        </p:cTn>
                                        <p:tgtEl>
                                          <p:spTgt spid="5"/>
                                        </p:tgtEl>
                                      </p:cBhvr>
                                      <p:to x="100000" y="100000"/>
                                    </p:animScale>
                                    <p:animScale>
                                      <p:cBhvr>
                                        <p:cTn id="39" dur="26">
                                          <p:stCondLst>
                                            <p:cond delay="1312"/>
                                          </p:stCondLst>
                                        </p:cTn>
                                        <p:tgtEl>
                                          <p:spTgt spid="5"/>
                                        </p:tgtEl>
                                      </p:cBhvr>
                                      <p:to x="100000" y="80000"/>
                                    </p:animScale>
                                    <p:animScale>
                                      <p:cBhvr>
                                        <p:cTn id="40" dur="166" decel="50000">
                                          <p:stCondLst>
                                            <p:cond delay="1338"/>
                                          </p:stCondLst>
                                        </p:cTn>
                                        <p:tgtEl>
                                          <p:spTgt spid="5"/>
                                        </p:tgtEl>
                                      </p:cBhvr>
                                      <p:to x="100000" y="100000"/>
                                    </p:animScale>
                                    <p:animScale>
                                      <p:cBhvr>
                                        <p:cTn id="41" dur="26">
                                          <p:stCondLst>
                                            <p:cond delay="1642"/>
                                          </p:stCondLst>
                                        </p:cTn>
                                        <p:tgtEl>
                                          <p:spTgt spid="5"/>
                                        </p:tgtEl>
                                      </p:cBhvr>
                                      <p:to x="100000" y="90000"/>
                                    </p:animScale>
                                    <p:animScale>
                                      <p:cBhvr>
                                        <p:cTn id="42" dur="166" decel="50000">
                                          <p:stCondLst>
                                            <p:cond delay="1668"/>
                                          </p:stCondLst>
                                        </p:cTn>
                                        <p:tgtEl>
                                          <p:spTgt spid="5"/>
                                        </p:tgtEl>
                                      </p:cBhvr>
                                      <p:to x="100000" y="100000"/>
                                    </p:animScale>
                                    <p:animScale>
                                      <p:cBhvr>
                                        <p:cTn id="43" dur="26">
                                          <p:stCondLst>
                                            <p:cond delay="1808"/>
                                          </p:stCondLst>
                                        </p:cTn>
                                        <p:tgtEl>
                                          <p:spTgt spid="5"/>
                                        </p:tgtEl>
                                      </p:cBhvr>
                                      <p:to x="100000" y="95000"/>
                                    </p:animScale>
                                    <p:animScale>
                                      <p:cBhvr>
                                        <p:cTn id="44" dur="166" decel="50000">
                                          <p:stCondLst>
                                            <p:cond delay="1834"/>
                                          </p:stCondLst>
                                        </p:cTn>
                                        <p:tgtEl>
                                          <p:spTgt spid="5"/>
                                        </p:tgtEl>
                                      </p:cBhvr>
                                      <p:to x="100000" y="100000"/>
                                    </p:animScale>
                                  </p:childTnLst>
                                </p:cTn>
                              </p:par>
                            </p:childTnLst>
                          </p:cTn>
                        </p:par>
                      </p:childTnLst>
                    </p:cTn>
                  </p:par>
                  <p:par>
                    <p:cTn id="45" fill="hold">
                      <p:stCondLst>
                        <p:cond delay="indefinite"/>
                      </p:stCondLst>
                      <p:childTnLst>
                        <p:par>
                          <p:cTn id="46" fill="hold">
                            <p:stCondLst>
                              <p:cond delay="0"/>
                            </p:stCondLst>
                            <p:childTnLst>
                              <p:par>
                                <p:cTn id="47" presetID="26" presetClass="entr" presetSubtype="0" fill="hold" grpId="0" nodeType="clickEffect">
                                  <p:stCondLst>
                                    <p:cond delay="0"/>
                                  </p:stCondLst>
                                  <p:childTnLst>
                                    <p:set>
                                      <p:cBhvr>
                                        <p:cTn id="48" dur="1" fill="hold">
                                          <p:stCondLst>
                                            <p:cond delay="0"/>
                                          </p:stCondLst>
                                        </p:cTn>
                                        <p:tgtEl>
                                          <p:spTgt spid="6"/>
                                        </p:tgtEl>
                                        <p:attrNameLst>
                                          <p:attrName>style.visibility</p:attrName>
                                        </p:attrNameLst>
                                      </p:cBhvr>
                                      <p:to>
                                        <p:strVal val="visible"/>
                                      </p:to>
                                    </p:set>
                                    <p:animEffect transition="in" filter="wipe(down)">
                                      <p:cBhvr>
                                        <p:cTn id="49" dur="580">
                                          <p:stCondLst>
                                            <p:cond delay="0"/>
                                          </p:stCondLst>
                                        </p:cTn>
                                        <p:tgtEl>
                                          <p:spTgt spid="6"/>
                                        </p:tgtEl>
                                      </p:cBhvr>
                                    </p:animEffect>
                                    <p:anim calcmode="lin" valueType="num">
                                      <p:cBhvr>
                                        <p:cTn id="50"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51"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52"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53"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54"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55" dur="26">
                                          <p:stCondLst>
                                            <p:cond delay="650"/>
                                          </p:stCondLst>
                                        </p:cTn>
                                        <p:tgtEl>
                                          <p:spTgt spid="6"/>
                                        </p:tgtEl>
                                      </p:cBhvr>
                                      <p:to x="100000" y="60000"/>
                                    </p:animScale>
                                    <p:animScale>
                                      <p:cBhvr>
                                        <p:cTn id="56" dur="166" decel="50000">
                                          <p:stCondLst>
                                            <p:cond delay="676"/>
                                          </p:stCondLst>
                                        </p:cTn>
                                        <p:tgtEl>
                                          <p:spTgt spid="6"/>
                                        </p:tgtEl>
                                      </p:cBhvr>
                                      <p:to x="100000" y="100000"/>
                                    </p:animScale>
                                    <p:animScale>
                                      <p:cBhvr>
                                        <p:cTn id="57" dur="26">
                                          <p:stCondLst>
                                            <p:cond delay="1312"/>
                                          </p:stCondLst>
                                        </p:cTn>
                                        <p:tgtEl>
                                          <p:spTgt spid="6"/>
                                        </p:tgtEl>
                                      </p:cBhvr>
                                      <p:to x="100000" y="80000"/>
                                    </p:animScale>
                                    <p:animScale>
                                      <p:cBhvr>
                                        <p:cTn id="58" dur="166" decel="50000">
                                          <p:stCondLst>
                                            <p:cond delay="1338"/>
                                          </p:stCondLst>
                                        </p:cTn>
                                        <p:tgtEl>
                                          <p:spTgt spid="6"/>
                                        </p:tgtEl>
                                      </p:cBhvr>
                                      <p:to x="100000" y="100000"/>
                                    </p:animScale>
                                    <p:animScale>
                                      <p:cBhvr>
                                        <p:cTn id="59" dur="26">
                                          <p:stCondLst>
                                            <p:cond delay="1642"/>
                                          </p:stCondLst>
                                        </p:cTn>
                                        <p:tgtEl>
                                          <p:spTgt spid="6"/>
                                        </p:tgtEl>
                                      </p:cBhvr>
                                      <p:to x="100000" y="90000"/>
                                    </p:animScale>
                                    <p:animScale>
                                      <p:cBhvr>
                                        <p:cTn id="60" dur="166" decel="50000">
                                          <p:stCondLst>
                                            <p:cond delay="1668"/>
                                          </p:stCondLst>
                                        </p:cTn>
                                        <p:tgtEl>
                                          <p:spTgt spid="6"/>
                                        </p:tgtEl>
                                      </p:cBhvr>
                                      <p:to x="100000" y="100000"/>
                                    </p:animScale>
                                    <p:animScale>
                                      <p:cBhvr>
                                        <p:cTn id="61" dur="26">
                                          <p:stCondLst>
                                            <p:cond delay="1808"/>
                                          </p:stCondLst>
                                        </p:cTn>
                                        <p:tgtEl>
                                          <p:spTgt spid="6"/>
                                        </p:tgtEl>
                                      </p:cBhvr>
                                      <p:to x="100000" y="95000"/>
                                    </p:animScale>
                                    <p:animScale>
                                      <p:cBhvr>
                                        <p:cTn id="62"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4" grpId="0" animBg="1"/>
      <p:bldP spid="5" grpId="0" animBg="1"/>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56994" y="1559953"/>
            <a:ext cx="5892800" cy="646331"/>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nSpc>
                <a:spcPct val="150000"/>
              </a:lnSpc>
            </a:pPr>
            <a:r>
              <a:rPr lang="en-US" sz="2400" b="1" dirty="0">
                <a:solidFill>
                  <a:srgbClr val="FF0000"/>
                </a:solidFill>
                <a:sym typeface="Wingdings 3"/>
              </a:rPr>
              <a:t></a:t>
            </a:r>
            <a:r>
              <a:rPr lang="en-US" sz="2400" b="1" i="1" dirty="0" smtClean="0">
                <a:solidFill>
                  <a:srgbClr val="FF0000"/>
                </a:solidFill>
                <a:latin typeface="Times New Roman" pitchFamily="18" charset="0"/>
                <a:cs typeface="Times New Roman" pitchFamily="18" charset="0"/>
                <a:sym typeface="Wingdings 3"/>
              </a:rPr>
              <a:t> </a:t>
            </a:r>
            <a:r>
              <a:rPr lang="en-US" sz="2400" b="1" i="1" dirty="0" err="1" smtClean="0">
                <a:solidFill>
                  <a:srgbClr val="FF0000"/>
                </a:solidFill>
                <a:latin typeface="Times New Roman" pitchFamily="18" charset="0"/>
                <a:cs typeface="Times New Roman" pitchFamily="18" charset="0"/>
                <a:sym typeface="Wingdings 3"/>
              </a:rPr>
              <a:t>Từ</a:t>
            </a:r>
            <a:r>
              <a:rPr lang="en-US" sz="2400" b="1" i="1" dirty="0" smtClean="0">
                <a:solidFill>
                  <a:srgbClr val="FF0000"/>
                </a:solidFill>
                <a:latin typeface="Times New Roman" pitchFamily="18" charset="0"/>
                <a:cs typeface="Times New Roman" pitchFamily="18" charset="0"/>
                <a:sym typeface="Wingdings 3"/>
              </a:rPr>
              <a:t> </a:t>
            </a:r>
            <a:r>
              <a:rPr lang="en-US" sz="2400" b="1" i="1" dirty="0" err="1" smtClean="0">
                <a:solidFill>
                  <a:srgbClr val="FF0000"/>
                </a:solidFill>
                <a:latin typeface="Times New Roman" pitchFamily="18" charset="0"/>
                <a:cs typeface="Times New Roman" pitchFamily="18" charset="0"/>
                <a:sym typeface="Wingdings 3"/>
              </a:rPr>
              <a:t>kết</a:t>
            </a:r>
            <a:r>
              <a:rPr lang="en-US" sz="2400" b="1" i="1" dirty="0" smtClean="0">
                <a:solidFill>
                  <a:srgbClr val="FF0000"/>
                </a:solidFill>
                <a:latin typeface="Times New Roman" pitchFamily="18" charset="0"/>
                <a:cs typeface="Times New Roman" pitchFamily="18" charset="0"/>
                <a:sym typeface="Wingdings 3"/>
              </a:rPr>
              <a:t> </a:t>
            </a:r>
            <a:r>
              <a:rPr lang="en-US" sz="2400" b="1" i="1" dirty="0" err="1" smtClean="0">
                <a:solidFill>
                  <a:srgbClr val="FF0000"/>
                </a:solidFill>
                <a:latin typeface="Times New Roman" pitchFamily="18" charset="0"/>
                <a:cs typeface="Times New Roman" pitchFamily="18" charset="0"/>
                <a:sym typeface="Wingdings 3"/>
              </a:rPr>
              <a:t>quả</a:t>
            </a:r>
            <a:r>
              <a:rPr lang="en-US" sz="2400" b="1" i="1" dirty="0" smtClean="0">
                <a:solidFill>
                  <a:srgbClr val="FF0000"/>
                </a:solidFill>
                <a:latin typeface="Times New Roman" pitchFamily="18" charset="0"/>
                <a:cs typeface="Times New Roman" pitchFamily="18" charset="0"/>
                <a:sym typeface="Wingdings 3"/>
              </a:rPr>
              <a:t> </a:t>
            </a:r>
            <a:r>
              <a:rPr lang="en-US" sz="2400" b="1" i="1" dirty="0" err="1" smtClean="0">
                <a:solidFill>
                  <a:srgbClr val="FF0000"/>
                </a:solidFill>
                <a:latin typeface="Times New Roman" pitchFamily="18" charset="0"/>
                <a:cs typeface="Times New Roman" pitchFamily="18" charset="0"/>
                <a:sym typeface="Wingdings 3"/>
              </a:rPr>
              <a:t>đó</a:t>
            </a:r>
            <a:r>
              <a:rPr lang="en-US" sz="2400" b="1" i="1" dirty="0" smtClean="0">
                <a:solidFill>
                  <a:srgbClr val="FF0000"/>
                </a:solidFill>
                <a:latin typeface="Times New Roman" pitchFamily="18" charset="0"/>
                <a:cs typeface="Times New Roman" pitchFamily="18" charset="0"/>
                <a:sym typeface="Wingdings 3"/>
              </a:rPr>
              <a:t>, </a:t>
            </a:r>
            <a:r>
              <a:rPr lang="en-US" sz="2400" b="1" i="1" dirty="0" err="1" smtClean="0">
                <a:solidFill>
                  <a:srgbClr val="FF0000"/>
                </a:solidFill>
                <a:latin typeface="Times New Roman" pitchFamily="18" charset="0"/>
                <a:cs typeface="Times New Roman" pitchFamily="18" charset="0"/>
                <a:sym typeface="Wingdings 3"/>
              </a:rPr>
              <a:t>cho</a:t>
            </a:r>
            <a:r>
              <a:rPr lang="en-US" sz="2400" b="1" i="1" dirty="0" smtClean="0">
                <a:solidFill>
                  <a:srgbClr val="FF0000"/>
                </a:solidFill>
                <a:latin typeface="Times New Roman" pitchFamily="18" charset="0"/>
                <a:cs typeface="Times New Roman" pitchFamily="18" charset="0"/>
                <a:sym typeface="Wingdings 3"/>
              </a:rPr>
              <a:t> ta </a:t>
            </a:r>
            <a:r>
              <a:rPr lang="en-US" sz="2400" b="1" i="1" dirty="0" err="1" smtClean="0">
                <a:solidFill>
                  <a:srgbClr val="FF0000"/>
                </a:solidFill>
                <a:latin typeface="Times New Roman" pitchFamily="18" charset="0"/>
                <a:cs typeface="Times New Roman" pitchFamily="18" charset="0"/>
                <a:sym typeface="Wingdings 3"/>
              </a:rPr>
              <a:t>biết</a:t>
            </a:r>
            <a:r>
              <a:rPr lang="en-US" sz="2400" b="1" i="1" dirty="0" smtClean="0">
                <a:solidFill>
                  <a:srgbClr val="FF0000"/>
                </a:solidFill>
                <a:latin typeface="Times New Roman" pitchFamily="18" charset="0"/>
                <a:cs typeface="Times New Roman" pitchFamily="18" charset="0"/>
                <a:sym typeface="Wingdings 3"/>
              </a:rPr>
              <a:t> </a:t>
            </a:r>
            <a:r>
              <a:rPr lang="en-US" sz="2400" b="1" i="1" dirty="0" err="1" smtClean="0">
                <a:solidFill>
                  <a:srgbClr val="FF0000"/>
                </a:solidFill>
                <a:latin typeface="Times New Roman" pitchFamily="18" charset="0"/>
                <a:cs typeface="Times New Roman" pitchFamily="18" charset="0"/>
                <a:sym typeface="Wingdings 3"/>
              </a:rPr>
              <a:t>điều</a:t>
            </a:r>
            <a:r>
              <a:rPr lang="en-US" sz="2400" b="1" i="1" dirty="0" smtClean="0">
                <a:solidFill>
                  <a:srgbClr val="FF0000"/>
                </a:solidFill>
                <a:latin typeface="Times New Roman" pitchFamily="18" charset="0"/>
                <a:cs typeface="Times New Roman" pitchFamily="18" charset="0"/>
                <a:sym typeface="Wingdings 3"/>
              </a:rPr>
              <a:t> </a:t>
            </a:r>
            <a:r>
              <a:rPr lang="en-US" sz="2400" b="1" i="1" dirty="0" err="1" smtClean="0">
                <a:solidFill>
                  <a:srgbClr val="FF0000"/>
                </a:solidFill>
                <a:latin typeface="Times New Roman" pitchFamily="18" charset="0"/>
                <a:cs typeface="Times New Roman" pitchFamily="18" charset="0"/>
                <a:sym typeface="Wingdings 3"/>
              </a:rPr>
              <a:t>gì</a:t>
            </a:r>
            <a:r>
              <a:rPr lang="en-US" sz="2400" b="1" i="1" dirty="0" smtClean="0">
                <a:solidFill>
                  <a:srgbClr val="FF0000"/>
                </a:solidFill>
                <a:latin typeface="Times New Roman" pitchFamily="18" charset="0"/>
                <a:cs typeface="Times New Roman" pitchFamily="18" charset="0"/>
                <a:sym typeface="Wingdings 3"/>
              </a:rPr>
              <a:t>?</a:t>
            </a:r>
            <a:endParaRPr lang="en-US" sz="2400" b="1" i="1" dirty="0">
              <a:solidFill>
                <a:srgbClr val="FF0000"/>
              </a:solidFill>
              <a:latin typeface="Times New Roman" pitchFamily="18" charset="0"/>
              <a:cs typeface="Times New Roman" pitchFamily="18" charset="0"/>
            </a:endParaRPr>
          </a:p>
        </p:txBody>
      </p:sp>
      <p:sp>
        <p:nvSpPr>
          <p:cNvPr id="5" name="TextBox 4"/>
          <p:cNvSpPr txBox="1"/>
          <p:nvPr/>
        </p:nvSpPr>
        <p:spPr>
          <a:xfrm>
            <a:off x="2498500" y="2589905"/>
            <a:ext cx="6645500" cy="1685846"/>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marL="342900" indent="-342900" algn="just">
              <a:lnSpc>
                <a:spcPct val="150000"/>
              </a:lnSpc>
              <a:buFont typeface="Wingdings" pitchFamily="2" charset="2"/>
              <a:buChar char="@"/>
            </a:pPr>
            <a:r>
              <a:rPr lang="en-US" sz="2400" b="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sym typeface="Wingdings"/>
              </a:rPr>
              <a:t>Xác định tính trội lặn:</a:t>
            </a:r>
          </a:p>
          <a:p>
            <a:pPr marL="342900" indent="-342900" algn="just">
              <a:lnSpc>
                <a:spcPct val="150000"/>
              </a:lnSpc>
              <a:buFontTx/>
              <a:buChar char="-"/>
            </a:pPr>
            <a:r>
              <a:rPr lang="en-US" sz="2400" b="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cs typeface="Arial" pitchFamily="34" charset="0"/>
                <a:sym typeface="Wingdings"/>
              </a:rPr>
              <a:t>Vàng là trội so với xanh.</a:t>
            </a:r>
          </a:p>
          <a:p>
            <a:pPr marL="342900" indent="-342900" algn="just">
              <a:lnSpc>
                <a:spcPct val="150000"/>
              </a:lnSpc>
              <a:buFontTx/>
              <a:buChar char="-"/>
            </a:pPr>
            <a:r>
              <a:rPr lang="en-US" sz="2400" b="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cs typeface="Arial" pitchFamily="34" charset="0"/>
                <a:sym typeface="Wingdings"/>
              </a:rPr>
              <a:t>Trơn là trội so với nhăn.</a:t>
            </a:r>
            <a:endParaRPr lang="en-US" sz="2400" b="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cs typeface="Arial" pitchFamily="34" charset="0"/>
            </a:endParaRPr>
          </a:p>
        </p:txBody>
      </p:sp>
      <p:sp>
        <p:nvSpPr>
          <p:cNvPr id="7" name="TextBox 6"/>
          <p:cNvSpPr txBox="1"/>
          <p:nvPr/>
        </p:nvSpPr>
        <p:spPr>
          <a:xfrm>
            <a:off x="2472744" y="4699000"/>
            <a:ext cx="6671256" cy="1200329"/>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marL="342900" indent="-342900" algn="just">
              <a:lnSpc>
                <a:spcPct val="150000"/>
              </a:lnSpc>
              <a:buFont typeface="Wingdings" pitchFamily="2" charset="2"/>
              <a:buChar char="@"/>
            </a:pPr>
            <a:r>
              <a:rPr lang="en-US" sz="2400"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sym typeface="Wingdings"/>
              </a:rPr>
              <a:t>Mỗi</a:t>
            </a:r>
            <a:r>
              <a:rPr lang="en-US" sz="2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sym typeface="Wingdings"/>
              </a:rPr>
              <a:t> </a:t>
            </a:r>
            <a:r>
              <a:rPr lang="en-US" sz="2400"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sym typeface="Wingdings"/>
              </a:rPr>
              <a:t>cặp</a:t>
            </a:r>
            <a:r>
              <a:rPr lang="en-US" sz="2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sym typeface="Wingdings"/>
              </a:rPr>
              <a:t> </a:t>
            </a:r>
            <a:r>
              <a:rPr lang="en-US" sz="2400"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sym typeface="Wingdings"/>
              </a:rPr>
              <a:t>tính</a:t>
            </a:r>
            <a:r>
              <a:rPr lang="en-US" sz="2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sym typeface="Wingdings"/>
              </a:rPr>
              <a:t> </a:t>
            </a:r>
            <a:r>
              <a:rPr lang="en-US" sz="2400"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sym typeface="Wingdings"/>
              </a:rPr>
              <a:t>trạng</a:t>
            </a:r>
            <a:r>
              <a:rPr lang="en-US" sz="2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sym typeface="Wingdings"/>
              </a:rPr>
              <a:t> do </a:t>
            </a:r>
            <a:r>
              <a:rPr lang="en-US" sz="2400"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sym typeface="Wingdings"/>
              </a:rPr>
              <a:t>một</a:t>
            </a:r>
            <a:r>
              <a:rPr lang="en-US" sz="2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sym typeface="Wingdings"/>
              </a:rPr>
              <a:t> </a:t>
            </a:r>
            <a:r>
              <a:rPr lang="en-US" sz="2400"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sym typeface="Wingdings"/>
              </a:rPr>
              <a:t>cặp</a:t>
            </a:r>
            <a:r>
              <a:rPr lang="en-US" sz="2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sym typeface="Wingdings"/>
              </a:rPr>
              <a:t> </a:t>
            </a:r>
            <a:r>
              <a:rPr lang="en-US" sz="2400"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sym typeface="Wingdings"/>
              </a:rPr>
              <a:t>nhân</a:t>
            </a:r>
            <a:r>
              <a:rPr lang="en-US" sz="2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sym typeface="Wingdings"/>
              </a:rPr>
              <a:t> </a:t>
            </a:r>
            <a:r>
              <a:rPr lang="en-US" sz="2400"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sym typeface="Wingdings"/>
              </a:rPr>
              <a:t>tố</a:t>
            </a:r>
            <a:r>
              <a:rPr lang="en-US" sz="2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sym typeface="Wingdings"/>
              </a:rPr>
              <a:t> di </a:t>
            </a:r>
            <a:r>
              <a:rPr lang="en-US" sz="2400"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sym typeface="Wingdings"/>
              </a:rPr>
              <a:t>truyền</a:t>
            </a:r>
            <a:r>
              <a:rPr lang="en-US" sz="2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sym typeface="Wingdings"/>
              </a:rPr>
              <a:t> qui </a:t>
            </a:r>
            <a:r>
              <a:rPr lang="en-US" sz="2400"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sym typeface="Wingdings"/>
              </a:rPr>
              <a:t>định</a:t>
            </a:r>
            <a:r>
              <a:rPr lang="en-US" sz="2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sym typeface="Wingdings"/>
              </a:rPr>
              <a:t>.</a:t>
            </a:r>
            <a:endParaRPr lang="en-US"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cs typeface="Arial" pitchFamily="34" charset="0"/>
            </a:endParaRPr>
          </a:p>
        </p:txBody>
      </p:sp>
      <p:sp>
        <p:nvSpPr>
          <p:cNvPr id="6" name="Rectangle 5"/>
          <p:cNvSpPr/>
          <p:nvPr/>
        </p:nvSpPr>
        <p:spPr>
          <a:xfrm>
            <a:off x="40028" y="0"/>
            <a:ext cx="6589372" cy="714357"/>
          </a:xfrm>
          <a:prstGeom prst="rect">
            <a:avLst/>
          </a:prstGeom>
          <a:solidFill>
            <a:schemeClr val="accent1">
              <a:alpha val="42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800"/>
          </a:p>
        </p:txBody>
      </p:sp>
      <p:cxnSp>
        <p:nvCxnSpPr>
          <p:cNvPr id="8" name="Straight Connector 7"/>
          <p:cNvCxnSpPr/>
          <p:nvPr/>
        </p:nvCxnSpPr>
        <p:spPr>
          <a:xfrm>
            <a:off x="40028" y="571500"/>
            <a:ext cx="6589372" cy="0"/>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sp>
        <p:nvSpPr>
          <p:cNvPr id="9" name="Title 3"/>
          <p:cNvSpPr txBox="1">
            <a:spLocks/>
          </p:cNvSpPr>
          <p:nvPr/>
        </p:nvSpPr>
        <p:spPr>
          <a:xfrm>
            <a:off x="-1" y="29028"/>
            <a:ext cx="6879771" cy="609600"/>
          </a:xfrm>
          <a:prstGeom prst="rect">
            <a:avLst/>
          </a:prstGeom>
        </p:spPr>
        <p:txBody>
          <a:bodyPr/>
          <a:lstStyle>
            <a:lvl1pPr algn="l" rtl="0" eaLnBrk="1" latinLnBrk="0" hangingPunct="1">
              <a:spcBef>
                <a:spcPct val="0"/>
              </a:spcBef>
              <a:buNone/>
              <a:defRPr kumimoji="0" sz="3600" b="0" kern="1200">
                <a:ln>
                  <a:noFill/>
                </a:ln>
                <a:solidFill>
                  <a:srgbClr val="002060"/>
                </a:solidFill>
                <a:effectLst/>
                <a:latin typeface="+mj-lt"/>
                <a:ea typeface="+mj-ea"/>
                <a:cs typeface="+mj-cs"/>
              </a:defRPr>
            </a:lvl1pPr>
          </a:lstStyle>
          <a:p>
            <a:r>
              <a:rPr lang="en-US" sz="3200" b="1" smtClean="0"/>
              <a:t>Bài 5: Lai hai cặp tính trạng (tiếp theo)</a:t>
            </a:r>
            <a:endParaRPr lang="en-US" sz="3200" b="1"/>
          </a:p>
        </p:txBody>
      </p:sp>
      <p:sp>
        <p:nvSpPr>
          <p:cNvPr id="15" name="Rectangle 14"/>
          <p:cNvSpPr/>
          <p:nvPr/>
        </p:nvSpPr>
        <p:spPr>
          <a:xfrm>
            <a:off x="0" y="1327689"/>
            <a:ext cx="2362184" cy="1192506"/>
          </a:xfrm>
          <a:prstGeom prst="rect">
            <a:avLst/>
          </a:prstGeom>
          <a:solidFill>
            <a:srgbClr val="FFFF00">
              <a:alpha val="30000"/>
            </a:srgbClr>
          </a:solidFill>
          <a:ln>
            <a:solidFill>
              <a:srgbClr val="FFFF0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balanced" dir="t">
              <a:rot lat="0" lon="0" rev="8700000"/>
            </a:lightRig>
          </a:scene3d>
          <a:sp3d>
            <a:bevelT w="190500" h="38100"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just">
              <a:lnSpc>
                <a:spcPct val="150000"/>
              </a:lnSpc>
              <a:defRPr sz="1400" b="1" kern="1200">
                <a:solidFill>
                  <a:srgbClr val="C00000"/>
                </a:solidFill>
                <a:latin typeface="Arial" pitchFamily="34" charset="0"/>
                <a:ea typeface="+mn-ea"/>
                <a:cs typeface="Arial" pitchFamily="34" charset="0"/>
              </a:defRPr>
            </a:pPr>
            <a:r>
              <a:rPr lang="en-US" dirty="0"/>
              <a:t>III. MENĐEN GIẢI THÍCH KẾT QUẢ THÍ NGHIỆM</a:t>
            </a:r>
          </a:p>
        </p:txBody>
      </p:sp>
      <p:sp>
        <p:nvSpPr>
          <p:cNvPr id="16" name="Rectangle 15"/>
          <p:cNvSpPr/>
          <p:nvPr/>
        </p:nvSpPr>
        <p:spPr>
          <a:xfrm>
            <a:off x="0" y="2546269"/>
            <a:ext cx="2362184" cy="1192506"/>
          </a:xfrm>
          <a:prstGeom prst="rect">
            <a:avLst/>
          </a:prstGeom>
          <a:solidFill>
            <a:schemeClr val="accent5">
              <a:lumMod val="75000"/>
              <a:alpha val="30000"/>
            </a:schemeClr>
          </a:solidFill>
          <a:ln>
            <a:solidFill>
              <a:srgbClr val="FFFF0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balanced" dir="t">
              <a:rot lat="0" lon="0" rev="8700000"/>
            </a:lightRig>
          </a:scene3d>
          <a:sp3d>
            <a:bevelT w="190500" h="38100"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just">
              <a:lnSpc>
                <a:spcPct val="150000"/>
              </a:lnSpc>
              <a:defRPr sz="1400" b="1" kern="1200">
                <a:solidFill>
                  <a:srgbClr val="000099"/>
                </a:solidFill>
                <a:latin typeface="Arial" pitchFamily="34" charset="0"/>
                <a:ea typeface="+mn-ea"/>
                <a:cs typeface="Arial" pitchFamily="34" charset="0"/>
              </a:defRPr>
            </a:pPr>
            <a:r>
              <a:rPr lang="en-US" dirty="0"/>
              <a:t>IV: Ý NGHĨA QUI LUẬT PHÂN LI ĐỘC LẬP</a:t>
            </a:r>
          </a:p>
        </p:txBody>
      </p:sp>
      <p:sp>
        <p:nvSpPr>
          <p:cNvPr id="17" name="Rectangle 16"/>
          <p:cNvSpPr/>
          <p:nvPr/>
        </p:nvSpPr>
        <p:spPr>
          <a:xfrm>
            <a:off x="0" y="3764849"/>
            <a:ext cx="2362184" cy="1192506"/>
          </a:xfrm>
          <a:prstGeom prst="rect">
            <a:avLst/>
          </a:prstGeom>
          <a:solidFill>
            <a:schemeClr val="accent5">
              <a:lumMod val="75000"/>
              <a:alpha val="30000"/>
            </a:schemeClr>
          </a:solidFill>
          <a:ln>
            <a:solidFill>
              <a:srgbClr val="FFFF0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balanced" dir="t">
              <a:rot lat="0" lon="0" rev="8700000"/>
            </a:lightRig>
          </a:scene3d>
          <a:sp3d>
            <a:bevelT w="190500" h="38100"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just">
              <a:lnSpc>
                <a:spcPct val="150000"/>
              </a:lnSpc>
            </a:pPr>
            <a:r>
              <a:rPr lang="en-US" sz="1400" b="1" smtClean="0">
                <a:solidFill>
                  <a:srgbClr val="000099"/>
                </a:solidFill>
                <a:latin typeface="Arial" pitchFamily="34" charset="0"/>
                <a:cs typeface="Arial" pitchFamily="34" charset="0"/>
              </a:rPr>
              <a:t>KIỂM TRA ĐÁNH GIÁ</a:t>
            </a:r>
            <a:endParaRPr lang="en-US" sz="1400" b="1">
              <a:solidFill>
                <a:srgbClr val="000099"/>
              </a:solidFill>
              <a:latin typeface="Arial" pitchFamily="34" charset="0"/>
              <a:cs typeface="Arial" pitchFamily="34" charset="0"/>
            </a:endParaRPr>
          </a:p>
        </p:txBody>
      </p:sp>
      <p:sp>
        <p:nvSpPr>
          <p:cNvPr id="18" name="Rectangle 17"/>
          <p:cNvSpPr/>
          <p:nvPr/>
        </p:nvSpPr>
        <p:spPr>
          <a:xfrm>
            <a:off x="0" y="4983428"/>
            <a:ext cx="2362184" cy="1192506"/>
          </a:xfrm>
          <a:prstGeom prst="rect">
            <a:avLst/>
          </a:prstGeom>
          <a:solidFill>
            <a:schemeClr val="accent5">
              <a:lumMod val="75000"/>
              <a:alpha val="30000"/>
            </a:schemeClr>
          </a:solidFill>
          <a:ln>
            <a:solidFill>
              <a:srgbClr val="FFFF0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balanced" dir="t">
              <a:rot lat="0" lon="0" rev="8700000"/>
            </a:lightRig>
          </a:scene3d>
          <a:sp3d>
            <a:bevelT w="190500" h="38100"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just">
              <a:lnSpc>
                <a:spcPct val="150000"/>
              </a:lnSpc>
            </a:pPr>
            <a:r>
              <a:rPr lang="en-US" sz="1400" b="1" smtClean="0">
                <a:solidFill>
                  <a:srgbClr val="000099"/>
                </a:solidFill>
                <a:latin typeface="Arial" pitchFamily="34" charset="0"/>
                <a:cs typeface="Arial" pitchFamily="34" charset="0"/>
              </a:rPr>
              <a:t>DẶN DÒ</a:t>
            </a:r>
            <a:endParaRPr lang="en-US" sz="1400" b="1">
              <a:solidFill>
                <a:srgbClr val="000099"/>
              </a:solidFill>
              <a:latin typeface="Arial" pitchFamily="34" charset="0"/>
              <a:cs typeface="Arial" pitchFamily="34" charset="0"/>
            </a:endParaRPr>
          </a:p>
        </p:txBody>
      </p:sp>
      <p:sp>
        <p:nvSpPr>
          <p:cNvPr id="12" name="TextBox 19"/>
          <p:cNvSpPr txBox="1"/>
          <p:nvPr/>
        </p:nvSpPr>
        <p:spPr>
          <a:xfrm>
            <a:off x="2658950" y="802697"/>
            <a:ext cx="4965343" cy="40011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r>
              <a:rPr lang="en-US" sz="2000" dirty="0" smtClean="0">
                <a:ln>
                  <a:solidFill>
                    <a:srgbClr val="002060"/>
                  </a:solidFill>
                </a:ln>
                <a:solidFill>
                  <a:srgbClr val="002060"/>
                </a:solidFill>
                <a:latin typeface="Arial" pitchFamily="34" charset="0"/>
                <a:cs typeface="Arial" pitchFamily="34" charset="0"/>
              </a:rPr>
              <a:t>III. Men </a:t>
            </a:r>
            <a:r>
              <a:rPr lang="en-US" sz="2000" dirty="0" err="1" smtClean="0">
                <a:ln>
                  <a:solidFill>
                    <a:srgbClr val="002060"/>
                  </a:solidFill>
                </a:ln>
                <a:solidFill>
                  <a:srgbClr val="002060"/>
                </a:solidFill>
                <a:latin typeface="Arial" pitchFamily="34" charset="0"/>
                <a:cs typeface="Arial" pitchFamily="34" charset="0"/>
              </a:rPr>
              <a:t>đen</a:t>
            </a:r>
            <a:r>
              <a:rPr lang="en-US" sz="2000" dirty="0" smtClean="0">
                <a:ln>
                  <a:solidFill>
                    <a:srgbClr val="002060"/>
                  </a:solidFill>
                </a:ln>
                <a:solidFill>
                  <a:srgbClr val="002060"/>
                </a:solidFill>
                <a:latin typeface="Arial" pitchFamily="34" charset="0"/>
                <a:cs typeface="Arial" pitchFamily="34" charset="0"/>
              </a:rPr>
              <a:t> </a:t>
            </a:r>
            <a:r>
              <a:rPr lang="en-US" sz="2000" dirty="0" err="1" smtClean="0">
                <a:ln>
                  <a:solidFill>
                    <a:srgbClr val="002060"/>
                  </a:solidFill>
                </a:ln>
                <a:solidFill>
                  <a:srgbClr val="002060"/>
                </a:solidFill>
                <a:latin typeface="Arial" pitchFamily="34" charset="0"/>
                <a:cs typeface="Arial" pitchFamily="34" charset="0"/>
              </a:rPr>
              <a:t>giải</a:t>
            </a:r>
            <a:r>
              <a:rPr lang="en-US" sz="2000" dirty="0" smtClean="0">
                <a:ln>
                  <a:solidFill>
                    <a:srgbClr val="002060"/>
                  </a:solidFill>
                </a:ln>
                <a:solidFill>
                  <a:srgbClr val="002060"/>
                </a:solidFill>
                <a:latin typeface="Arial" pitchFamily="34" charset="0"/>
                <a:cs typeface="Arial" pitchFamily="34" charset="0"/>
              </a:rPr>
              <a:t> </a:t>
            </a:r>
            <a:r>
              <a:rPr lang="en-US" sz="2000" dirty="0" err="1" smtClean="0">
                <a:ln>
                  <a:solidFill>
                    <a:srgbClr val="002060"/>
                  </a:solidFill>
                </a:ln>
                <a:solidFill>
                  <a:srgbClr val="002060"/>
                </a:solidFill>
                <a:latin typeface="Arial" pitchFamily="34" charset="0"/>
                <a:cs typeface="Arial" pitchFamily="34" charset="0"/>
              </a:rPr>
              <a:t>thích</a:t>
            </a:r>
            <a:r>
              <a:rPr lang="en-US" sz="2000" dirty="0" smtClean="0">
                <a:ln>
                  <a:solidFill>
                    <a:srgbClr val="002060"/>
                  </a:solidFill>
                </a:ln>
                <a:solidFill>
                  <a:srgbClr val="002060"/>
                </a:solidFill>
                <a:latin typeface="Arial" pitchFamily="34" charset="0"/>
                <a:cs typeface="Arial" pitchFamily="34" charset="0"/>
              </a:rPr>
              <a:t> </a:t>
            </a:r>
            <a:r>
              <a:rPr lang="en-US" sz="2000" dirty="0" err="1" smtClean="0">
                <a:ln>
                  <a:solidFill>
                    <a:srgbClr val="002060"/>
                  </a:solidFill>
                </a:ln>
                <a:solidFill>
                  <a:srgbClr val="002060"/>
                </a:solidFill>
                <a:latin typeface="Arial" pitchFamily="34" charset="0"/>
                <a:cs typeface="Arial" pitchFamily="34" charset="0"/>
              </a:rPr>
              <a:t>kết</a:t>
            </a:r>
            <a:r>
              <a:rPr lang="en-US" sz="2000" dirty="0" smtClean="0">
                <a:ln>
                  <a:solidFill>
                    <a:srgbClr val="002060"/>
                  </a:solidFill>
                </a:ln>
                <a:solidFill>
                  <a:srgbClr val="002060"/>
                </a:solidFill>
                <a:latin typeface="Arial" pitchFamily="34" charset="0"/>
                <a:cs typeface="Arial" pitchFamily="34" charset="0"/>
              </a:rPr>
              <a:t> </a:t>
            </a:r>
            <a:r>
              <a:rPr lang="en-US" sz="2000" dirty="0" err="1" smtClean="0">
                <a:ln>
                  <a:solidFill>
                    <a:srgbClr val="002060"/>
                  </a:solidFill>
                </a:ln>
                <a:solidFill>
                  <a:srgbClr val="002060"/>
                </a:solidFill>
                <a:latin typeface="Arial" pitchFamily="34" charset="0"/>
                <a:cs typeface="Arial" pitchFamily="34" charset="0"/>
              </a:rPr>
              <a:t>quả</a:t>
            </a:r>
            <a:r>
              <a:rPr lang="en-US" sz="2000" dirty="0" smtClean="0">
                <a:ln>
                  <a:solidFill>
                    <a:srgbClr val="002060"/>
                  </a:solidFill>
                </a:ln>
                <a:solidFill>
                  <a:srgbClr val="002060"/>
                </a:solidFill>
                <a:latin typeface="Arial" pitchFamily="34" charset="0"/>
                <a:cs typeface="Arial" pitchFamily="34" charset="0"/>
              </a:rPr>
              <a:t> </a:t>
            </a:r>
            <a:r>
              <a:rPr lang="en-US" sz="2000" dirty="0" err="1" smtClean="0">
                <a:ln>
                  <a:solidFill>
                    <a:srgbClr val="002060"/>
                  </a:solidFill>
                </a:ln>
                <a:solidFill>
                  <a:srgbClr val="002060"/>
                </a:solidFill>
                <a:latin typeface="Arial" pitchFamily="34" charset="0"/>
                <a:cs typeface="Arial" pitchFamily="34" charset="0"/>
              </a:rPr>
              <a:t>thí</a:t>
            </a:r>
            <a:r>
              <a:rPr lang="en-US" sz="2000" dirty="0" smtClean="0">
                <a:ln>
                  <a:solidFill>
                    <a:srgbClr val="002060"/>
                  </a:solidFill>
                </a:ln>
                <a:solidFill>
                  <a:srgbClr val="002060"/>
                </a:solidFill>
                <a:latin typeface="Arial" pitchFamily="34" charset="0"/>
                <a:cs typeface="Arial" pitchFamily="34" charset="0"/>
              </a:rPr>
              <a:t> </a:t>
            </a:r>
            <a:r>
              <a:rPr lang="en-US" sz="2000" dirty="0" err="1" smtClean="0">
                <a:ln>
                  <a:solidFill>
                    <a:srgbClr val="002060"/>
                  </a:solidFill>
                </a:ln>
                <a:solidFill>
                  <a:srgbClr val="002060"/>
                </a:solidFill>
                <a:latin typeface="Arial" pitchFamily="34" charset="0"/>
                <a:cs typeface="Arial" pitchFamily="34" charset="0"/>
              </a:rPr>
              <a:t>nghiệm</a:t>
            </a:r>
            <a:r>
              <a:rPr lang="en-US" sz="2000" dirty="0" smtClean="0">
                <a:ln>
                  <a:solidFill>
                    <a:srgbClr val="002060"/>
                  </a:solidFill>
                </a:ln>
                <a:solidFill>
                  <a:srgbClr val="002060"/>
                </a:solidFill>
                <a:latin typeface="Arial" pitchFamily="34" charset="0"/>
                <a:cs typeface="Arial" pitchFamily="34" charset="0"/>
              </a:rPr>
              <a:t>:</a:t>
            </a:r>
            <a:endParaRPr lang="en-US" sz="2000" dirty="0">
              <a:ln>
                <a:solidFill>
                  <a:srgbClr val="002060"/>
                </a:solidFill>
              </a:ln>
              <a:solidFill>
                <a:srgbClr val="002060"/>
              </a:solidFill>
              <a:latin typeface="Arial" pitchFamily="34" charset="0"/>
              <a:cs typeface="Arial" pitchFamily="34" charset="0"/>
            </a:endParaRPr>
          </a:p>
        </p:txBody>
      </p:sp>
    </p:spTree>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80">
                                          <p:stCondLst>
                                            <p:cond delay="0"/>
                                          </p:stCondLst>
                                        </p:cTn>
                                        <p:tgtEl>
                                          <p:spTgt spid="5"/>
                                        </p:tgtEl>
                                      </p:cBhvr>
                                    </p:animEffect>
                                    <p:anim calcmode="lin" valueType="num">
                                      <p:cBhvr>
                                        <p:cTn id="13"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8" dur="26">
                                          <p:stCondLst>
                                            <p:cond delay="650"/>
                                          </p:stCondLst>
                                        </p:cTn>
                                        <p:tgtEl>
                                          <p:spTgt spid="5"/>
                                        </p:tgtEl>
                                      </p:cBhvr>
                                      <p:to x="100000" y="60000"/>
                                    </p:animScale>
                                    <p:animScale>
                                      <p:cBhvr>
                                        <p:cTn id="19" dur="166" decel="50000">
                                          <p:stCondLst>
                                            <p:cond delay="676"/>
                                          </p:stCondLst>
                                        </p:cTn>
                                        <p:tgtEl>
                                          <p:spTgt spid="5"/>
                                        </p:tgtEl>
                                      </p:cBhvr>
                                      <p:to x="100000" y="100000"/>
                                    </p:animScale>
                                    <p:animScale>
                                      <p:cBhvr>
                                        <p:cTn id="20" dur="26">
                                          <p:stCondLst>
                                            <p:cond delay="1312"/>
                                          </p:stCondLst>
                                        </p:cTn>
                                        <p:tgtEl>
                                          <p:spTgt spid="5"/>
                                        </p:tgtEl>
                                      </p:cBhvr>
                                      <p:to x="100000" y="80000"/>
                                    </p:animScale>
                                    <p:animScale>
                                      <p:cBhvr>
                                        <p:cTn id="21" dur="166" decel="50000">
                                          <p:stCondLst>
                                            <p:cond delay="1338"/>
                                          </p:stCondLst>
                                        </p:cTn>
                                        <p:tgtEl>
                                          <p:spTgt spid="5"/>
                                        </p:tgtEl>
                                      </p:cBhvr>
                                      <p:to x="100000" y="100000"/>
                                    </p:animScale>
                                    <p:animScale>
                                      <p:cBhvr>
                                        <p:cTn id="22" dur="26">
                                          <p:stCondLst>
                                            <p:cond delay="1642"/>
                                          </p:stCondLst>
                                        </p:cTn>
                                        <p:tgtEl>
                                          <p:spTgt spid="5"/>
                                        </p:tgtEl>
                                      </p:cBhvr>
                                      <p:to x="100000" y="90000"/>
                                    </p:animScale>
                                    <p:animScale>
                                      <p:cBhvr>
                                        <p:cTn id="23" dur="166" decel="50000">
                                          <p:stCondLst>
                                            <p:cond delay="1668"/>
                                          </p:stCondLst>
                                        </p:cTn>
                                        <p:tgtEl>
                                          <p:spTgt spid="5"/>
                                        </p:tgtEl>
                                      </p:cBhvr>
                                      <p:to x="100000" y="100000"/>
                                    </p:animScale>
                                    <p:animScale>
                                      <p:cBhvr>
                                        <p:cTn id="24" dur="26">
                                          <p:stCondLst>
                                            <p:cond delay="1808"/>
                                          </p:stCondLst>
                                        </p:cTn>
                                        <p:tgtEl>
                                          <p:spTgt spid="5"/>
                                        </p:tgtEl>
                                      </p:cBhvr>
                                      <p:to x="100000" y="95000"/>
                                    </p:animScale>
                                    <p:animScale>
                                      <p:cBhvr>
                                        <p:cTn id="25" dur="166" decel="50000">
                                          <p:stCondLst>
                                            <p:cond delay="1834"/>
                                          </p:stCondLst>
                                        </p:cTn>
                                        <p:tgtEl>
                                          <p:spTgt spid="5"/>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down)">
                                      <p:cBhvr>
                                        <p:cTn id="30" dur="580">
                                          <p:stCondLst>
                                            <p:cond delay="0"/>
                                          </p:stCondLst>
                                        </p:cTn>
                                        <p:tgtEl>
                                          <p:spTgt spid="7"/>
                                        </p:tgtEl>
                                      </p:cBhvr>
                                    </p:animEffect>
                                    <p:anim calcmode="lin" valueType="num">
                                      <p:cBhvr>
                                        <p:cTn id="31"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36" dur="26">
                                          <p:stCondLst>
                                            <p:cond delay="650"/>
                                          </p:stCondLst>
                                        </p:cTn>
                                        <p:tgtEl>
                                          <p:spTgt spid="7"/>
                                        </p:tgtEl>
                                      </p:cBhvr>
                                      <p:to x="100000" y="60000"/>
                                    </p:animScale>
                                    <p:animScale>
                                      <p:cBhvr>
                                        <p:cTn id="37" dur="166" decel="50000">
                                          <p:stCondLst>
                                            <p:cond delay="676"/>
                                          </p:stCondLst>
                                        </p:cTn>
                                        <p:tgtEl>
                                          <p:spTgt spid="7"/>
                                        </p:tgtEl>
                                      </p:cBhvr>
                                      <p:to x="100000" y="100000"/>
                                    </p:animScale>
                                    <p:animScale>
                                      <p:cBhvr>
                                        <p:cTn id="38" dur="26">
                                          <p:stCondLst>
                                            <p:cond delay="1312"/>
                                          </p:stCondLst>
                                        </p:cTn>
                                        <p:tgtEl>
                                          <p:spTgt spid="7"/>
                                        </p:tgtEl>
                                      </p:cBhvr>
                                      <p:to x="100000" y="80000"/>
                                    </p:animScale>
                                    <p:animScale>
                                      <p:cBhvr>
                                        <p:cTn id="39" dur="166" decel="50000">
                                          <p:stCondLst>
                                            <p:cond delay="1338"/>
                                          </p:stCondLst>
                                        </p:cTn>
                                        <p:tgtEl>
                                          <p:spTgt spid="7"/>
                                        </p:tgtEl>
                                      </p:cBhvr>
                                      <p:to x="100000" y="100000"/>
                                    </p:animScale>
                                    <p:animScale>
                                      <p:cBhvr>
                                        <p:cTn id="40" dur="26">
                                          <p:stCondLst>
                                            <p:cond delay="1642"/>
                                          </p:stCondLst>
                                        </p:cTn>
                                        <p:tgtEl>
                                          <p:spTgt spid="7"/>
                                        </p:tgtEl>
                                      </p:cBhvr>
                                      <p:to x="100000" y="90000"/>
                                    </p:animScale>
                                    <p:animScale>
                                      <p:cBhvr>
                                        <p:cTn id="41" dur="166" decel="50000">
                                          <p:stCondLst>
                                            <p:cond delay="1668"/>
                                          </p:stCondLst>
                                        </p:cTn>
                                        <p:tgtEl>
                                          <p:spTgt spid="7"/>
                                        </p:tgtEl>
                                      </p:cBhvr>
                                      <p:to x="100000" y="100000"/>
                                    </p:animScale>
                                    <p:animScale>
                                      <p:cBhvr>
                                        <p:cTn id="42" dur="26">
                                          <p:stCondLst>
                                            <p:cond delay="1808"/>
                                          </p:stCondLst>
                                        </p:cTn>
                                        <p:tgtEl>
                                          <p:spTgt spid="7"/>
                                        </p:tgtEl>
                                      </p:cBhvr>
                                      <p:to x="100000" y="95000"/>
                                    </p:animScale>
                                    <p:animScale>
                                      <p:cBhvr>
                                        <p:cTn id="43"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619420" y="1592329"/>
            <a:ext cx="1993900" cy="646331"/>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nSpc>
                <a:spcPct val="150000"/>
              </a:lnSpc>
            </a:pPr>
            <a:r>
              <a:rPr lang="en-US" sz="2400" b="1" dirty="0" smtClean="0">
                <a:solidFill>
                  <a:srgbClr val="FF0000"/>
                </a:solidFill>
                <a:sym typeface="Wingdings"/>
              </a:rPr>
              <a:t></a:t>
            </a:r>
            <a:r>
              <a:rPr lang="en-US" sz="2400" b="1" i="1" dirty="0" smtClean="0">
                <a:solidFill>
                  <a:srgbClr val="FF0000"/>
                </a:solidFill>
                <a:latin typeface="Times New Roman" pitchFamily="18" charset="0"/>
                <a:cs typeface="Times New Roman" pitchFamily="18" charset="0"/>
                <a:sym typeface="Wingdings 3"/>
              </a:rPr>
              <a:t> </a:t>
            </a:r>
            <a:r>
              <a:rPr lang="en-US" sz="2400" b="1" u="sng" dirty="0" err="1" smtClean="0">
                <a:solidFill>
                  <a:srgbClr val="FF0000"/>
                </a:solidFill>
                <a:latin typeface="Times New Roman" pitchFamily="18" charset="0"/>
                <a:cs typeface="Times New Roman" pitchFamily="18" charset="0"/>
                <a:sym typeface="Wingdings 3"/>
              </a:rPr>
              <a:t>Quy</a:t>
            </a:r>
            <a:r>
              <a:rPr lang="en-US" sz="2400" b="1" u="sng" dirty="0" smtClean="0">
                <a:solidFill>
                  <a:srgbClr val="FF0000"/>
                </a:solidFill>
                <a:latin typeface="Times New Roman" pitchFamily="18" charset="0"/>
                <a:cs typeface="Times New Roman" pitchFamily="18" charset="0"/>
                <a:sym typeface="Wingdings 3"/>
              </a:rPr>
              <a:t> </a:t>
            </a:r>
            <a:r>
              <a:rPr lang="en-US" sz="2400" b="1" u="sng" dirty="0" err="1" smtClean="0">
                <a:solidFill>
                  <a:srgbClr val="FF0000"/>
                </a:solidFill>
                <a:latin typeface="Times New Roman" pitchFamily="18" charset="0"/>
                <a:cs typeface="Times New Roman" pitchFamily="18" charset="0"/>
                <a:sym typeface="Wingdings 3"/>
              </a:rPr>
              <a:t>ước</a:t>
            </a:r>
            <a:r>
              <a:rPr lang="en-US" sz="2400" b="1" u="sng" dirty="0" smtClean="0">
                <a:solidFill>
                  <a:srgbClr val="FF0000"/>
                </a:solidFill>
                <a:latin typeface="Times New Roman" pitchFamily="18" charset="0"/>
                <a:cs typeface="Times New Roman" pitchFamily="18" charset="0"/>
                <a:sym typeface="Wingdings 3"/>
              </a:rPr>
              <a:t>?</a:t>
            </a:r>
            <a:endParaRPr lang="en-US" sz="2400" b="1" u="sng" dirty="0">
              <a:solidFill>
                <a:srgbClr val="FF0000"/>
              </a:solidFill>
              <a:latin typeface="Times New Roman" pitchFamily="18" charset="0"/>
              <a:cs typeface="Times New Roman" pitchFamily="18" charset="0"/>
            </a:endParaRPr>
          </a:p>
        </p:txBody>
      </p:sp>
      <p:sp>
        <p:nvSpPr>
          <p:cNvPr id="5" name="TextBox 4"/>
          <p:cNvSpPr txBox="1"/>
          <p:nvPr/>
        </p:nvSpPr>
        <p:spPr>
          <a:xfrm>
            <a:off x="2957400" y="2579530"/>
            <a:ext cx="3409950" cy="646331"/>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just">
              <a:lnSpc>
                <a:spcPct val="150000"/>
              </a:lnSpc>
            </a:pPr>
            <a:r>
              <a:rPr lang="en-US" sz="2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sym typeface="Wingdings 3"/>
              </a:rPr>
              <a:t>+ </a:t>
            </a:r>
            <a:r>
              <a:rPr lang="en-US" sz="2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sym typeface="Wingdings"/>
              </a:rPr>
              <a:t>A: qui </a:t>
            </a:r>
            <a:r>
              <a:rPr lang="en-US" sz="2400"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sym typeface="Wingdings"/>
              </a:rPr>
              <a:t>định</a:t>
            </a:r>
            <a:r>
              <a:rPr lang="en-US" sz="2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sym typeface="Wingdings"/>
              </a:rPr>
              <a:t> </a:t>
            </a:r>
            <a:r>
              <a:rPr lang="en-US" sz="2400"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sym typeface="Wingdings"/>
              </a:rPr>
              <a:t>hạt</a:t>
            </a:r>
            <a:r>
              <a:rPr lang="en-US" sz="2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sym typeface="Wingdings"/>
              </a:rPr>
              <a:t> </a:t>
            </a:r>
            <a:r>
              <a:rPr lang="en-US" sz="2400"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sym typeface="Wingdings"/>
              </a:rPr>
              <a:t>vàng</a:t>
            </a:r>
            <a:r>
              <a:rPr lang="en-US" sz="2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sym typeface="Wingdings"/>
              </a:rPr>
              <a:t>.</a:t>
            </a:r>
            <a:endParaRPr lang="en-US"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cs typeface="Arial" pitchFamily="34" charset="0"/>
            </a:endParaRPr>
          </a:p>
        </p:txBody>
      </p:sp>
      <p:sp>
        <p:nvSpPr>
          <p:cNvPr id="6" name="TextBox 5"/>
          <p:cNvSpPr txBox="1"/>
          <p:nvPr/>
        </p:nvSpPr>
        <p:spPr>
          <a:xfrm>
            <a:off x="3163463" y="4669543"/>
            <a:ext cx="3409950" cy="586699"/>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just">
              <a:lnSpc>
                <a:spcPct val="150000"/>
              </a:lnSpc>
            </a:pPr>
            <a:r>
              <a:rPr lang="en-US" sz="2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sym typeface="Wingdings 3"/>
              </a:rPr>
              <a:t>+ </a:t>
            </a:r>
            <a:r>
              <a:rPr lang="en-US" sz="2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sym typeface="Wingdings"/>
              </a:rPr>
              <a:t>B: qui </a:t>
            </a:r>
            <a:r>
              <a:rPr lang="en-US" sz="2400"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sym typeface="Wingdings"/>
              </a:rPr>
              <a:t>định</a:t>
            </a:r>
            <a:r>
              <a:rPr lang="en-US" sz="2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sym typeface="Wingdings"/>
              </a:rPr>
              <a:t> </a:t>
            </a:r>
            <a:r>
              <a:rPr lang="en-US" sz="2400"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sym typeface="Wingdings"/>
              </a:rPr>
              <a:t>hạt</a:t>
            </a:r>
            <a:r>
              <a:rPr lang="en-US" sz="2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sym typeface="Wingdings"/>
              </a:rPr>
              <a:t> </a:t>
            </a:r>
            <a:r>
              <a:rPr lang="en-US" sz="2400"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sym typeface="Wingdings"/>
              </a:rPr>
              <a:t>trơn</a:t>
            </a:r>
            <a:r>
              <a:rPr lang="en-US" sz="2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sym typeface="Wingdings"/>
              </a:rPr>
              <a:t>.</a:t>
            </a:r>
            <a:endParaRPr lang="en-US"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cs typeface="Arial" pitchFamily="34" charset="0"/>
            </a:endParaRPr>
          </a:p>
        </p:txBody>
      </p:sp>
      <p:sp>
        <p:nvSpPr>
          <p:cNvPr id="8" name="TextBox 7"/>
          <p:cNvSpPr txBox="1"/>
          <p:nvPr/>
        </p:nvSpPr>
        <p:spPr>
          <a:xfrm>
            <a:off x="5486401" y="3626778"/>
            <a:ext cx="3425780" cy="646331"/>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just">
              <a:lnSpc>
                <a:spcPct val="150000"/>
              </a:lnSpc>
            </a:pPr>
            <a:r>
              <a:rPr lang="en-US" sz="2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sym typeface="Wingdings 3"/>
              </a:rPr>
              <a:t>+ </a:t>
            </a:r>
            <a:r>
              <a:rPr lang="en-US" sz="2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sym typeface="Wingdings"/>
              </a:rPr>
              <a:t>a: qui </a:t>
            </a:r>
            <a:r>
              <a:rPr lang="en-US" sz="2400"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sym typeface="Wingdings"/>
              </a:rPr>
              <a:t>định</a:t>
            </a:r>
            <a:r>
              <a:rPr lang="en-US" sz="2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sym typeface="Wingdings"/>
              </a:rPr>
              <a:t> </a:t>
            </a:r>
            <a:r>
              <a:rPr lang="en-US" sz="2400"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sym typeface="Wingdings"/>
              </a:rPr>
              <a:t>hạt</a:t>
            </a:r>
            <a:r>
              <a:rPr lang="en-US" sz="2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sym typeface="Wingdings"/>
              </a:rPr>
              <a:t> </a:t>
            </a:r>
            <a:r>
              <a:rPr lang="en-US" sz="2400"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sym typeface="Wingdings"/>
              </a:rPr>
              <a:t>xanh</a:t>
            </a:r>
            <a:r>
              <a:rPr lang="en-US" sz="2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sym typeface="Wingdings"/>
              </a:rPr>
              <a:t>.</a:t>
            </a:r>
            <a:endParaRPr lang="en-US"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cs typeface="Arial" pitchFamily="34" charset="0"/>
            </a:endParaRPr>
          </a:p>
        </p:txBody>
      </p:sp>
      <p:sp>
        <p:nvSpPr>
          <p:cNvPr id="9" name="TextBox 8"/>
          <p:cNvSpPr txBox="1"/>
          <p:nvPr/>
        </p:nvSpPr>
        <p:spPr>
          <a:xfrm>
            <a:off x="5568950" y="5716790"/>
            <a:ext cx="3575050" cy="646331"/>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just">
              <a:lnSpc>
                <a:spcPct val="150000"/>
              </a:lnSpc>
            </a:pPr>
            <a:r>
              <a:rPr lang="en-US" sz="2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sym typeface="Wingdings 3"/>
              </a:rPr>
              <a:t>+ </a:t>
            </a:r>
            <a:r>
              <a:rPr lang="en-US" sz="2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sym typeface="Wingdings"/>
              </a:rPr>
              <a:t>b: qui </a:t>
            </a:r>
            <a:r>
              <a:rPr lang="en-US" sz="2400"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sym typeface="Wingdings"/>
              </a:rPr>
              <a:t>định</a:t>
            </a:r>
            <a:r>
              <a:rPr lang="en-US" sz="2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sym typeface="Wingdings"/>
              </a:rPr>
              <a:t> </a:t>
            </a:r>
            <a:r>
              <a:rPr lang="en-US" sz="2400"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sym typeface="Wingdings"/>
              </a:rPr>
              <a:t>hạt</a:t>
            </a:r>
            <a:r>
              <a:rPr lang="en-US" sz="2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sym typeface="Wingdings"/>
              </a:rPr>
              <a:t> </a:t>
            </a:r>
            <a:r>
              <a:rPr lang="en-US" sz="2400"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sym typeface="Wingdings"/>
              </a:rPr>
              <a:t>nhăn</a:t>
            </a:r>
            <a:r>
              <a:rPr lang="en-US" sz="2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sym typeface="Wingdings"/>
              </a:rPr>
              <a:t>.</a:t>
            </a:r>
            <a:endParaRPr lang="en-US"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cs typeface="Arial" pitchFamily="34" charset="0"/>
            </a:endParaRPr>
          </a:p>
        </p:txBody>
      </p:sp>
      <p:sp>
        <p:nvSpPr>
          <p:cNvPr id="7" name="Rectangle 6"/>
          <p:cNvSpPr/>
          <p:nvPr/>
        </p:nvSpPr>
        <p:spPr>
          <a:xfrm>
            <a:off x="40028" y="0"/>
            <a:ext cx="6589372" cy="714357"/>
          </a:xfrm>
          <a:prstGeom prst="rect">
            <a:avLst/>
          </a:prstGeom>
          <a:solidFill>
            <a:schemeClr val="accent1">
              <a:alpha val="42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800"/>
          </a:p>
        </p:txBody>
      </p:sp>
      <p:cxnSp>
        <p:nvCxnSpPr>
          <p:cNvPr id="10" name="Straight Connector 9"/>
          <p:cNvCxnSpPr/>
          <p:nvPr/>
        </p:nvCxnSpPr>
        <p:spPr>
          <a:xfrm>
            <a:off x="40028" y="571500"/>
            <a:ext cx="6589372" cy="0"/>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sp>
        <p:nvSpPr>
          <p:cNvPr id="11" name="Title 3"/>
          <p:cNvSpPr txBox="1">
            <a:spLocks/>
          </p:cNvSpPr>
          <p:nvPr/>
        </p:nvSpPr>
        <p:spPr>
          <a:xfrm>
            <a:off x="-1" y="29028"/>
            <a:ext cx="6879771" cy="609600"/>
          </a:xfrm>
          <a:prstGeom prst="rect">
            <a:avLst/>
          </a:prstGeom>
        </p:spPr>
        <p:txBody>
          <a:bodyPr/>
          <a:lstStyle>
            <a:lvl1pPr algn="l" rtl="0" eaLnBrk="1" latinLnBrk="0" hangingPunct="1">
              <a:spcBef>
                <a:spcPct val="0"/>
              </a:spcBef>
              <a:buNone/>
              <a:defRPr kumimoji="0" sz="3600" b="0" kern="1200">
                <a:ln>
                  <a:noFill/>
                </a:ln>
                <a:solidFill>
                  <a:srgbClr val="002060"/>
                </a:solidFill>
                <a:effectLst/>
                <a:latin typeface="+mj-lt"/>
                <a:ea typeface="+mj-ea"/>
                <a:cs typeface="+mj-cs"/>
              </a:defRPr>
            </a:lvl1pPr>
          </a:lstStyle>
          <a:p>
            <a:r>
              <a:rPr lang="en-US" sz="3200" b="1" smtClean="0"/>
              <a:t>Bài 5: Lai hai cặp tính trạng (tiếp theo)</a:t>
            </a:r>
            <a:endParaRPr lang="en-US" sz="3200" b="1"/>
          </a:p>
        </p:txBody>
      </p:sp>
      <p:sp>
        <p:nvSpPr>
          <p:cNvPr id="12" name="Rectangle 11"/>
          <p:cNvSpPr/>
          <p:nvPr/>
        </p:nvSpPr>
        <p:spPr>
          <a:xfrm>
            <a:off x="0" y="1327689"/>
            <a:ext cx="2362184" cy="1192506"/>
          </a:xfrm>
          <a:prstGeom prst="rect">
            <a:avLst/>
          </a:prstGeom>
          <a:solidFill>
            <a:srgbClr val="FFFF00">
              <a:alpha val="30000"/>
            </a:srgbClr>
          </a:solidFill>
          <a:ln>
            <a:solidFill>
              <a:srgbClr val="FFFF0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balanced" dir="t">
              <a:rot lat="0" lon="0" rev="8700000"/>
            </a:lightRig>
          </a:scene3d>
          <a:sp3d>
            <a:bevelT w="190500" h="38100"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just">
              <a:lnSpc>
                <a:spcPct val="150000"/>
              </a:lnSpc>
              <a:defRPr sz="1400" b="1" kern="1200">
                <a:solidFill>
                  <a:srgbClr val="C00000"/>
                </a:solidFill>
                <a:latin typeface="Arial" pitchFamily="34" charset="0"/>
                <a:ea typeface="+mn-ea"/>
                <a:cs typeface="Arial" pitchFamily="34" charset="0"/>
              </a:defRPr>
            </a:pPr>
            <a:r>
              <a:rPr lang="en-US" dirty="0"/>
              <a:t>III. MENĐEN GIẢI THÍCH KẾT QUẢ THÍ NGHIỆM</a:t>
            </a:r>
          </a:p>
        </p:txBody>
      </p:sp>
      <p:sp>
        <p:nvSpPr>
          <p:cNvPr id="13" name="Rectangle 12"/>
          <p:cNvSpPr/>
          <p:nvPr/>
        </p:nvSpPr>
        <p:spPr>
          <a:xfrm>
            <a:off x="0" y="2546269"/>
            <a:ext cx="2362184" cy="1192506"/>
          </a:xfrm>
          <a:prstGeom prst="rect">
            <a:avLst/>
          </a:prstGeom>
          <a:solidFill>
            <a:schemeClr val="accent5">
              <a:lumMod val="75000"/>
              <a:alpha val="30000"/>
            </a:schemeClr>
          </a:solidFill>
          <a:ln>
            <a:solidFill>
              <a:srgbClr val="FFFF0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balanced" dir="t">
              <a:rot lat="0" lon="0" rev="8700000"/>
            </a:lightRig>
          </a:scene3d>
          <a:sp3d>
            <a:bevelT w="190500" h="38100"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just">
              <a:lnSpc>
                <a:spcPct val="150000"/>
              </a:lnSpc>
              <a:defRPr sz="1400" b="1" kern="1200">
                <a:solidFill>
                  <a:srgbClr val="000099"/>
                </a:solidFill>
                <a:latin typeface="Arial" pitchFamily="34" charset="0"/>
                <a:ea typeface="+mn-ea"/>
                <a:cs typeface="Arial" pitchFamily="34" charset="0"/>
              </a:defRPr>
            </a:pPr>
            <a:r>
              <a:rPr lang="en-US" dirty="0"/>
              <a:t>IV: Ý NGHĨA QUI LUẬT PHÂN LI ĐỘC LẬP</a:t>
            </a:r>
          </a:p>
        </p:txBody>
      </p:sp>
      <p:sp>
        <p:nvSpPr>
          <p:cNvPr id="14" name="Rectangle 13"/>
          <p:cNvSpPr/>
          <p:nvPr/>
        </p:nvSpPr>
        <p:spPr>
          <a:xfrm>
            <a:off x="0" y="3764849"/>
            <a:ext cx="2362184" cy="1192506"/>
          </a:xfrm>
          <a:prstGeom prst="rect">
            <a:avLst/>
          </a:prstGeom>
          <a:solidFill>
            <a:schemeClr val="accent5">
              <a:lumMod val="75000"/>
              <a:alpha val="30000"/>
            </a:schemeClr>
          </a:solidFill>
          <a:ln>
            <a:solidFill>
              <a:srgbClr val="FFFF0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balanced" dir="t">
              <a:rot lat="0" lon="0" rev="8700000"/>
            </a:lightRig>
          </a:scene3d>
          <a:sp3d>
            <a:bevelT w="190500" h="38100"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just">
              <a:lnSpc>
                <a:spcPct val="150000"/>
              </a:lnSpc>
            </a:pPr>
            <a:r>
              <a:rPr lang="en-US" sz="1400" b="1" smtClean="0">
                <a:solidFill>
                  <a:srgbClr val="000099"/>
                </a:solidFill>
                <a:latin typeface="Arial" pitchFamily="34" charset="0"/>
                <a:cs typeface="Arial" pitchFamily="34" charset="0"/>
              </a:rPr>
              <a:t>KIỂM TRA ĐÁNH GIÁ</a:t>
            </a:r>
            <a:endParaRPr lang="en-US" sz="1400" b="1">
              <a:solidFill>
                <a:srgbClr val="000099"/>
              </a:solidFill>
              <a:latin typeface="Arial" pitchFamily="34" charset="0"/>
              <a:cs typeface="Arial" pitchFamily="34" charset="0"/>
            </a:endParaRPr>
          </a:p>
        </p:txBody>
      </p:sp>
      <p:sp>
        <p:nvSpPr>
          <p:cNvPr id="15" name="Rectangle 14"/>
          <p:cNvSpPr/>
          <p:nvPr/>
        </p:nvSpPr>
        <p:spPr>
          <a:xfrm>
            <a:off x="0" y="4983428"/>
            <a:ext cx="2362184" cy="1192506"/>
          </a:xfrm>
          <a:prstGeom prst="rect">
            <a:avLst/>
          </a:prstGeom>
          <a:solidFill>
            <a:schemeClr val="accent5">
              <a:lumMod val="75000"/>
              <a:alpha val="30000"/>
            </a:schemeClr>
          </a:solidFill>
          <a:ln>
            <a:solidFill>
              <a:srgbClr val="FFFF0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balanced" dir="t">
              <a:rot lat="0" lon="0" rev="8700000"/>
            </a:lightRig>
          </a:scene3d>
          <a:sp3d>
            <a:bevelT w="190500" h="38100"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just">
              <a:lnSpc>
                <a:spcPct val="150000"/>
              </a:lnSpc>
            </a:pPr>
            <a:r>
              <a:rPr lang="en-US" sz="1400" b="1" smtClean="0">
                <a:solidFill>
                  <a:srgbClr val="000099"/>
                </a:solidFill>
                <a:latin typeface="Arial" pitchFamily="34" charset="0"/>
                <a:cs typeface="Arial" pitchFamily="34" charset="0"/>
              </a:rPr>
              <a:t>DẶN DÒ</a:t>
            </a:r>
            <a:endParaRPr lang="en-US" sz="1400" b="1">
              <a:solidFill>
                <a:srgbClr val="000099"/>
              </a:solidFill>
              <a:latin typeface="Arial" pitchFamily="34" charset="0"/>
              <a:cs typeface="Arial" pitchFamily="34" charset="0"/>
            </a:endParaRPr>
          </a:p>
        </p:txBody>
      </p:sp>
      <p:sp>
        <p:nvSpPr>
          <p:cNvPr id="16" name="TextBox 19"/>
          <p:cNvSpPr txBox="1"/>
          <p:nvPr/>
        </p:nvSpPr>
        <p:spPr>
          <a:xfrm>
            <a:off x="2658950" y="802697"/>
            <a:ext cx="4965343" cy="40011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r>
              <a:rPr lang="en-US" sz="2000" dirty="0" smtClean="0">
                <a:ln>
                  <a:solidFill>
                    <a:srgbClr val="002060"/>
                  </a:solidFill>
                </a:ln>
                <a:solidFill>
                  <a:srgbClr val="002060"/>
                </a:solidFill>
                <a:latin typeface="Arial" pitchFamily="34" charset="0"/>
                <a:cs typeface="Arial" pitchFamily="34" charset="0"/>
              </a:rPr>
              <a:t>III. Men </a:t>
            </a:r>
            <a:r>
              <a:rPr lang="en-US" sz="2000" dirty="0" err="1" smtClean="0">
                <a:ln>
                  <a:solidFill>
                    <a:srgbClr val="002060"/>
                  </a:solidFill>
                </a:ln>
                <a:solidFill>
                  <a:srgbClr val="002060"/>
                </a:solidFill>
                <a:latin typeface="Arial" pitchFamily="34" charset="0"/>
                <a:cs typeface="Arial" pitchFamily="34" charset="0"/>
              </a:rPr>
              <a:t>đen</a:t>
            </a:r>
            <a:r>
              <a:rPr lang="en-US" sz="2000" dirty="0" smtClean="0">
                <a:ln>
                  <a:solidFill>
                    <a:srgbClr val="002060"/>
                  </a:solidFill>
                </a:ln>
                <a:solidFill>
                  <a:srgbClr val="002060"/>
                </a:solidFill>
                <a:latin typeface="Arial" pitchFamily="34" charset="0"/>
                <a:cs typeface="Arial" pitchFamily="34" charset="0"/>
              </a:rPr>
              <a:t> </a:t>
            </a:r>
            <a:r>
              <a:rPr lang="en-US" sz="2000" dirty="0" err="1" smtClean="0">
                <a:ln>
                  <a:solidFill>
                    <a:srgbClr val="002060"/>
                  </a:solidFill>
                </a:ln>
                <a:solidFill>
                  <a:srgbClr val="002060"/>
                </a:solidFill>
                <a:latin typeface="Arial" pitchFamily="34" charset="0"/>
                <a:cs typeface="Arial" pitchFamily="34" charset="0"/>
              </a:rPr>
              <a:t>giải</a:t>
            </a:r>
            <a:r>
              <a:rPr lang="en-US" sz="2000" dirty="0" smtClean="0">
                <a:ln>
                  <a:solidFill>
                    <a:srgbClr val="002060"/>
                  </a:solidFill>
                </a:ln>
                <a:solidFill>
                  <a:srgbClr val="002060"/>
                </a:solidFill>
                <a:latin typeface="Arial" pitchFamily="34" charset="0"/>
                <a:cs typeface="Arial" pitchFamily="34" charset="0"/>
              </a:rPr>
              <a:t> </a:t>
            </a:r>
            <a:r>
              <a:rPr lang="en-US" sz="2000" dirty="0" err="1" smtClean="0">
                <a:ln>
                  <a:solidFill>
                    <a:srgbClr val="002060"/>
                  </a:solidFill>
                </a:ln>
                <a:solidFill>
                  <a:srgbClr val="002060"/>
                </a:solidFill>
                <a:latin typeface="Arial" pitchFamily="34" charset="0"/>
                <a:cs typeface="Arial" pitchFamily="34" charset="0"/>
              </a:rPr>
              <a:t>thích</a:t>
            </a:r>
            <a:r>
              <a:rPr lang="en-US" sz="2000" dirty="0" smtClean="0">
                <a:ln>
                  <a:solidFill>
                    <a:srgbClr val="002060"/>
                  </a:solidFill>
                </a:ln>
                <a:solidFill>
                  <a:srgbClr val="002060"/>
                </a:solidFill>
                <a:latin typeface="Arial" pitchFamily="34" charset="0"/>
                <a:cs typeface="Arial" pitchFamily="34" charset="0"/>
              </a:rPr>
              <a:t> </a:t>
            </a:r>
            <a:r>
              <a:rPr lang="en-US" sz="2000" dirty="0" err="1" smtClean="0">
                <a:ln>
                  <a:solidFill>
                    <a:srgbClr val="002060"/>
                  </a:solidFill>
                </a:ln>
                <a:solidFill>
                  <a:srgbClr val="002060"/>
                </a:solidFill>
                <a:latin typeface="Arial" pitchFamily="34" charset="0"/>
                <a:cs typeface="Arial" pitchFamily="34" charset="0"/>
              </a:rPr>
              <a:t>kết</a:t>
            </a:r>
            <a:r>
              <a:rPr lang="en-US" sz="2000" dirty="0" smtClean="0">
                <a:ln>
                  <a:solidFill>
                    <a:srgbClr val="002060"/>
                  </a:solidFill>
                </a:ln>
                <a:solidFill>
                  <a:srgbClr val="002060"/>
                </a:solidFill>
                <a:latin typeface="Arial" pitchFamily="34" charset="0"/>
                <a:cs typeface="Arial" pitchFamily="34" charset="0"/>
              </a:rPr>
              <a:t> </a:t>
            </a:r>
            <a:r>
              <a:rPr lang="en-US" sz="2000" dirty="0" err="1" smtClean="0">
                <a:ln>
                  <a:solidFill>
                    <a:srgbClr val="002060"/>
                  </a:solidFill>
                </a:ln>
                <a:solidFill>
                  <a:srgbClr val="002060"/>
                </a:solidFill>
                <a:latin typeface="Arial" pitchFamily="34" charset="0"/>
                <a:cs typeface="Arial" pitchFamily="34" charset="0"/>
              </a:rPr>
              <a:t>quả</a:t>
            </a:r>
            <a:r>
              <a:rPr lang="en-US" sz="2000" dirty="0" smtClean="0">
                <a:ln>
                  <a:solidFill>
                    <a:srgbClr val="002060"/>
                  </a:solidFill>
                </a:ln>
                <a:solidFill>
                  <a:srgbClr val="002060"/>
                </a:solidFill>
                <a:latin typeface="Arial" pitchFamily="34" charset="0"/>
                <a:cs typeface="Arial" pitchFamily="34" charset="0"/>
              </a:rPr>
              <a:t> </a:t>
            </a:r>
            <a:r>
              <a:rPr lang="en-US" sz="2000" dirty="0" err="1" smtClean="0">
                <a:ln>
                  <a:solidFill>
                    <a:srgbClr val="002060"/>
                  </a:solidFill>
                </a:ln>
                <a:solidFill>
                  <a:srgbClr val="002060"/>
                </a:solidFill>
                <a:latin typeface="Arial" pitchFamily="34" charset="0"/>
                <a:cs typeface="Arial" pitchFamily="34" charset="0"/>
              </a:rPr>
              <a:t>thí</a:t>
            </a:r>
            <a:r>
              <a:rPr lang="en-US" sz="2000" dirty="0" smtClean="0">
                <a:ln>
                  <a:solidFill>
                    <a:srgbClr val="002060"/>
                  </a:solidFill>
                </a:ln>
                <a:solidFill>
                  <a:srgbClr val="002060"/>
                </a:solidFill>
                <a:latin typeface="Arial" pitchFamily="34" charset="0"/>
                <a:cs typeface="Arial" pitchFamily="34" charset="0"/>
              </a:rPr>
              <a:t> </a:t>
            </a:r>
            <a:r>
              <a:rPr lang="en-US" sz="2000" dirty="0" err="1" smtClean="0">
                <a:ln>
                  <a:solidFill>
                    <a:srgbClr val="002060"/>
                  </a:solidFill>
                </a:ln>
                <a:solidFill>
                  <a:srgbClr val="002060"/>
                </a:solidFill>
                <a:latin typeface="Arial" pitchFamily="34" charset="0"/>
                <a:cs typeface="Arial" pitchFamily="34" charset="0"/>
              </a:rPr>
              <a:t>nghiệm</a:t>
            </a:r>
            <a:r>
              <a:rPr lang="en-US" sz="2000" dirty="0" smtClean="0">
                <a:ln>
                  <a:solidFill>
                    <a:srgbClr val="002060"/>
                  </a:solidFill>
                </a:ln>
                <a:solidFill>
                  <a:srgbClr val="002060"/>
                </a:solidFill>
                <a:latin typeface="Arial" pitchFamily="34" charset="0"/>
                <a:cs typeface="Arial" pitchFamily="34" charset="0"/>
              </a:rPr>
              <a:t>:</a:t>
            </a:r>
            <a:endParaRPr lang="en-US" sz="2000" dirty="0">
              <a:ln>
                <a:solidFill>
                  <a:srgbClr val="002060"/>
                </a:solidFill>
              </a:ln>
              <a:solidFill>
                <a:srgbClr val="002060"/>
              </a:solidFill>
              <a:latin typeface="Arial" pitchFamily="34" charset="0"/>
              <a:cs typeface="Arial" pitchFamily="34" charset="0"/>
            </a:endParaRPr>
          </a:p>
        </p:txBody>
      </p:sp>
    </p:spTree>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80">
                                          <p:stCondLst>
                                            <p:cond delay="0"/>
                                          </p:stCondLst>
                                        </p:cTn>
                                        <p:tgtEl>
                                          <p:spTgt spid="5"/>
                                        </p:tgtEl>
                                      </p:cBhvr>
                                    </p:animEffect>
                                    <p:anim calcmode="lin" valueType="num">
                                      <p:cBhvr>
                                        <p:cTn id="13"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8" dur="26">
                                          <p:stCondLst>
                                            <p:cond delay="650"/>
                                          </p:stCondLst>
                                        </p:cTn>
                                        <p:tgtEl>
                                          <p:spTgt spid="5"/>
                                        </p:tgtEl>
                                      </p:cBhvr>
                                      <p:to x="100000" y="60000"/>
                                    </p:animScale>
                                    <p:animScale>
                                      <p:cBhvr>
                                        <p:cTn id="19" dur="166" decel="50000">
                                          <p:stCondLst>
                                            <p:cond delay="676"/>
                                          </p:stCondLst>
                                        </p:cTn>
                                        <p:tgtEl>
                                          <p:spTgt spid="5"/>
                                        </p:tgtEl>
                                      </p:cBhvr>
                                      <p:to x="100000" y="100000"/>
                                    </p:animScale>
                                    <p:animScale>
                                      <p:cBhvr>
                                        <p:cTn id="20" dur="26">
                                          <p:stCondLst>
                                            <p:cond delay="1312"/>
                                          </p:stCondLst>
                                        </p:cTn>
                                        <p:tgtEl>
                                          <p:spTgt spid="5"/>
                                        </p:tgtEl>
                                      </p:cBhvr>
                                      <p:to x="100000" y="80000"/>
                                    </p:animScale>
                                    <p:animScale>
                                      <p:cBhvr>
                                        <p:cTn id="21" dur="166" decel="50000">
                                          <p:stCondLst>
                                            <p:cond delay="1338"/>
                                          </p:stCondLst>
                                        </p:cTn>
                                        <p:tgtEl>
                                          <p:spTgt spid="5"/>
                                        </p:tgtEl>
                                      </p:cBhvr>
                                      <p:to x="100000" y="100000"/>
                                    </p:animScale>
                                    <p:animScale>
                                      <p:cBhvr>
                                        <p:cTn id="22" dur="26">
                                          <p:stCondLst>
                                            <p:cond delay="1642"/>
                                          </p:stCondLst>
                                        </p:cTn>
                                        <p:tgtEl>
                                          <p:spTgt spid="5"/>
                                        </p:tgtEl>
                                      </p:cBhvr>
                                      <p:to x="100000" y="90000"/>
                                    </p:animScale>
                                    <p:animScale>
                                      <p:cBhvr>
                                        <p:cTn id="23" dur="166" decel="50000">
                                          <p:stCondLst>
                                            <p:cond delay="1668"/>
                                          </p:stCondLst>
                                        </p:cTn>
                                        <p:tgtEl>
                                          <p:spTgt spid="5"/>
                                        </p:tgtEl>
                                      </p:cBhvr>
                                      <p:to x="100000" y="100000"/>
                                    </p:animScale>
                                    <p:animScale>
                                      <p:cBhvr>
                                        <p:cTn id="24" dur="26">
                                          <p:stCondLst>
                                            <p:cond delay="1808"/>
                                          </p:stCondLst>
                                        </p:cTn>
                                        <p:tgtEl>
                                          <p:spTgt spid="5"/>
                                        </p:tgtEl>
                                      </p:cBhvr>
                                      <p:to x="100000" y="95000"/>
                                    </p:animScale>
                                    <p:animScale>
                                      <p:cBhvr>
                                        <p:cTn id="25" dur="166" decel="50000">
                                          <p:stCondLst>
                                            <p:cond delay="1834"/>
                                          </p:stCondLst>
                                        </p:cTn>
                                        <p:tgtEl>
                                          <p:spTgt spid="5"/>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down)">
                                      <p:cBhvr>
                                        <p:cTn id="30" dur="580">
                                          <p:stCondLst>
                                            <p:cond delay="0"/>
                                          </p:stCondLst>
                                        </p:cTn>
                                        <p:tgtEl>
                                          <p:spTgt spid="6"/>
                                        </p:tgtEl>
                                      </p:cBhvr>
                                    </p:animEffect>
                                    <p:anim calcmode="lin" valueType="num">
                                      <p:cBhvr>
                                        <p:cTn id="31"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36" dur="26">
                                          <p:stCondLst>
                                            <p:cond delay="650"/>
                                          </p:stCondLst>
                                        </p:cTn>
                                        <p:tgtEl>
                                          <p:spTgt spid="6"/>
                                        </p:tgtEl>
                                      </p:cBhvr>
                                      <p:to x="100000" y="60000"/>
                                    </p:animScale>
                                    <p:animScale>
                                      <p:cBhvr>
                                        <p:cTn id="37" dur="166" decel="50000">
                                          <p:stCondLst>
                                            <p:cond delay="676"/>
                                          </p:stCondLst>
                                        </p:cTn>
                                        <p:tgtEl>
                                          <p:spTgt spid="6"/>
                                        </p:tgtEl>
                                      </p:cBhvr>
                                      <p:to x="100000" y="100000"/>
                                    </p:animScale>
                                    <p:animScale>
                                      <p:cBhvr>
                                        <p:cTn id="38" dur="26">
                                          <p:stCondLst>
                                            <p:cond delay="1312"/>
                                          </p:stCondLst>
                                        </p:cTn>
                                        <p:tgtEl>
                                          <p:spTgt spid="6"/>
                                        </p:tgtEl>
                                      </p:cBhvr>
                                      <p:to x="100000" y="80000"/>
                                    </p:animScale>
                                    <p:animScale>
                                      <p:cBhvr>
                                        <p:cTn id="39" dur="166" decel="50000">
                                          <p:stCondLst>
                                            <p:cond delay="1338"/>
                                          </p:stCondLst>
                                        </p:cTn>
                                        <p:tgtEl>
                                          <p:spTgt spid="6"/>
                                        </p:tgtEl>
                                      </p:cBhvr>
                                      <p:to x="100000" y="100000"/>
                                    </p:animScale>
                                    <p:animScale>
                                      <p:cBhvr>
                                        <p:cTn id="40" dur="26">
                                          <p:stCondLst>
                                            <p:cond delay="1642"/>
                                          </p:stCondLst>
                                        </p:cTn>
                                        <p:tgtEl>
                                          <p:spTgt spid="6"/>
                                        </p:tgtEl>
                                      </p:cBhvr>
                                      <p:to x="100000" y="90000"/>
                                    </p:animScale>
                                    <p:animScale>
                                      <p:cBhvr>
                                        <p:cTn id="41" dur="166" decel="50000">
                                          <p:stCondLst>
                                            <p:cond delay="1668"/>
                                          </p:stCondLst>
                                        </p:cTn>
                                        <p:tgtEl>
                                          <p:spTgt spid="6"/>
                                        </p:tgtEl>
                                      </p:cBhvr>
                                      <p:to x="100000" y="100000"/>
                                    </p:animScale>
                                    <p:animScale>
                                      <p:cBhvr>
                                        <p:cTn id="42" dur="26">
                                          <p:stCondLst>
                                            <p:cond delay="1808"/>
                                          </p:stCondLst>
                                        </p:cTn>
                                        <p:tgtEl>
                                          <p:spTgt spid="6"/>
                                        </p:tgtEl>
                                      </p:cBhvr>
                                      <p:to x="100000" y="95000"/>
                                    </p:animScale>
                                    <p:animScale>
                                      <p:cBhvr>
                                        <p:cTn id="43" dur="166" decel="50000">
                                          <p:stCondLst>
                                            <p:cond delay="1834"/>
                                          </p:stCondLst>
                                        </p:cTn>
                                        <p:tgtEl>
                                          <p:spTgt spid="6"/>
                                        </p:tgtEl>
                                      </p:cBhvr>
                                      <p:to x="100000" y="100000"/>
                                    </p:animScale>
                                  </p:childTnLst>
                                </p:cTn>
                              </p:par>
                            </p:childTnLst>
                          </p:cTn>
                        </p:par>
                      </p:childTnLst>
                    </p:cTn>
                  </p:par>
                  <p:par>
                    <p:cTn id="44" fill="hold">
                      <p:stCondLst>
                        <p:cond delay="indefinite"/>
                      </p:stCondLst>
                      <p:childTnLst>
                        <p:par>
                          <p:cTn id="45" fill="hold">
                            <p:stCondLst>
                              <p:cond delay="0"/>
                            </p:stCondLst>
                            <p:childTnLst>
                              <p:par>
                                <p:cTn id="46" presetID="26" presetClass="entr" presetSubtype="0" fill="hold" grpId="0" nodeType="click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wipe(down)">
                                      <p:cBhvr>
                                        <p:cTn id="48" dur="580">
                                          <p:stCondLst>
                                            <p:cond delay="0"/>
                                          </p:stCondLst>
                                        </p:cTn>
                                        <p:tgtEl>
                                          <p:spTgt spid="8"/>
                                        </p:tgtEl>
                                      </p:cBhvr>
                                    </p:animEffect>
                                    <p:anim calcmode="lin" valueType="num">
                                      <p:cBhvr>
                                        <p:cTn id="49"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50"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51"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52"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53"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54" dur="26">
                                          <p:stCondLst>
                                            <p:cond delay="650"/>
                                          </p:stCondLst>
                                        </p:cTn>
                                        <p:tgtEl>
                                          <p:spTgt spid="8"/>
                                        </p:tgtEl>
                                      </p:cBhvr>
                                      <p:to x="100000" y="60000"/>
                                    </p:animScale>
                                    <p:animScale>
                                      <p:cBhvr>
                                        <p:cTn id="55" dur="166" decel="50000">
                                          <p:stCondLst>
                                            <p:cond delay="676"/>
                                          </p:stCondLst>
                                        </p:cTn>
                                        <p:tgtEl>
                                          <p:spTgt spid="8"/>
                                        </p:tgtEl>
                                      </p:cBhvr>
                                      <p:to x="100000" y="100000"/>
                                    </p:animScale>
                                    <p:animScale>
                                      <p:cBhvr>
                                        <p:cTn id="56" dur="26">
                                          <p:stCondLst>
                                            <p:cond delay="1312"/>
                                          </p:stCondLst>
                                        </p:cTn>
                                        <p:tgtEl>
                                          <p:spTgt spid="8"/>
                                        </p:tgtEl>
                                      </p:cBhvr>
                                      <p:to x="100000" y="80000"/>
                                    </p:animScale>
                                    <p:animScale>
                                      <p:cBhvr>
                                        <p:cTn id="57" dur="166" decel="50000">
                                          <p:stCondLst>
                                            <p:cond delay="1338"/>
                                          </p:stCondLst>
                                        </p:cTn>
                                        <p:tgtEl>
                                          <p:spTgt spid="8"/>
                                        </p:tgtEl>
                                      </p:cBhvr>
                                      <p:to x="100000" y="100000"/>
                                    </p:animScale>
                                    <p:animScale>
                                      <p:cBhvr>
                                        <p:cTn id="58" dur="26">
                                          <p:stCondLst>
                                            <p:cond delay="1642"/>
                                          </p:stCondLst>
                                        </p:cTn>
                                        <p:tgtEl>
                                          <p:spTgt spid="8"/>
                                        </p:tgtEl>
                                      </p:cBhvr>
                                      <p:to x="100000" y="90000"/>
                                    </p:animScale>
                                    <p:animScale>
                                      <p:cBhvr>
                                        <p:cTn id="59" dur="166" decel="50000">
                                          <p:stCondLst>
                                            <p:cond delay="1668"/>
                                          </p:stCondLst>
                                        </p:cTn>
                                        <p:tgtEl>
                                          <p:spTgt spid="8"/>
                                        </p:tgtEl>
                                      </p:cBhvr>
                                      <p:to x="100000" y="100000"/>
                                    </p:animScale>
                                    <p:animScale>
                                      <p:cBhvr>
                                        <p:cTn id="60" dur="26">
                                          <p:stCondLst>
                                            <p:cond delay="1808"/>
                                          </p:stCondLst>
                                        </p:cTn>
                                        <p:tgtEl>
                                          <p:spTgt spid="8"/>
                                        </p:tgtEl>
                                      </p:cBhvr>
                                      <p:to x="100000" y="95000"/>
                                    </p:animScale>
                                    <p:animScale>
                                      <p:cBhvr>
                                        <p:cTn id="61" dur="166" decel="50000">
                                          <p:stCondLst>
                                            <p:cond delay="1834"/>
                                          </p:stCondLst>
                                        </p:cTn>
                                        <p:tgtEl>
                                          <p:spTgt spid="8"/>
                                        </p:tgtEl>
                                      </p:cBhvr>
                                      <p:to x="100000" y="100000"/>
                                    </p:animScale>
                                  </p:childTnLst>
                                </p:cTn>
                              </p:par>
                            </p:childTnLst>
                          </p:cTn>
                        </p:par>
                      </p:childTnLst>
                    </p:cTn>
                  </p:par>
                  <p:par>
                    <p:cTn id="62" fill="hold">
                      <p:stCondLst>
                        <p:cond delay="indefinite"/>
                      </p:stCondLst>
                      <p:childTnLst>
                        <p:par>
                          <p:cTn id="63" fill="hold">
                            <p:stCondLst>
                              <p:cond delay="0"/>
                            </p:stCondLst>
                            <p:childTnLst>
                              <p:par>
                                <p:cTn id="64" presetID="26" presetClass="entr" presetSubtype="0" fill="hold" grpId="0" nodeType="clickEffect">
                                  <p:stCondLst>
                                    <p:cond delay="0"/>
                                  </p:stCondLst>
                                  <p:childTnLst>
                                    <p:set>
                                      <p:cBhvr>
                                        <p:cTn id="65" dur="1" fill="hold">
                                          <p:stCondLst>
                                            <p:cond delay="0"/>
                                          </p:stCondLst>
                                        </p:cTn>
                                        <p:tgtEl>
                                          <p:spTgt spid="9"/>
                                        </p:tgtEl>
                                        <p:attrNameLst>
                                          <p:attrName>style.visibility</p:attrName>
                                        </p:attrNameLst>
                                      </p:cBhvr>
                                      <p:to>
                                        <p:strVal val="visible"/>
                                      </p:to>
                                    </p:set>
                                    <p:animEffect transition="in" filter="wipe(down)">
                                      <p:cBhvr>
                                        <p:cTn id="66" dur="580">
                                          <p:stCondLst>
                                            <p:cond delay="0"/>
                                          </p:stCondLst>
                                        </p:cTn>
                                        <p:tgtEl>
                                          <p:spTgt spid="9"/>
                                        </p:tgtEl>
                                      </p:cBhvr>
                                    </p:animEffect>
                                    <p:anim calcmode="lin" valueType="num">
                                      <p:cBhvr>
                                        <p:cTn id="67"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68"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69"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70"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71"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72" dur="26">
                                          <p:stCondLst>
                                            <p:cond delay="650"/>
                                          </p:stCondLst>
                                        </p:cTn>
                                        <p:tgtEl>
                                          <p:spTgt spid="9"/>
                                        </p:tgtEl>
                                      </p:cBhvr>
                                      <p:to x="100000" y="60000"/>
                                    </p:animScale>
                                    <p:animScale>
                                      <p:cBhvr>
                                        <p:cTn id="73" dur="166" decel="50000">
                                          <p:stCondLst>
                                            <p:cond delay="676"/>
                                          </p:stCondLst>
                                        </p:cTn>
                                        <p:tgtEl>
                                          <p:spTgt spid="9"/>
                                        </p:tgtEl>
                                      </p:cBhvr>
                                      <p:to x="100000" y="100000"/>
                                    </p:animScale>
                                    <p:animScale>
                                      <p:cBhvr>
                                        <p:cTn id="74" dur="26">
                                          <p:stCondLst>
                                            <p:cond delay="1312"/>
                                          </p:stCondLst>
                                        </p:cTn>
                                        <p:tgtEl>
                                          <p:spTgt spid="9"/>
                                        </p:tgtEl>
                                      </p:cBhvr>
                                      <p:to x="100000" y="80000"/>
                                    </p:animScale>
                                    <p:animScale>
                                      <p:cBhvr>
                                        <p:cTn id="75" dur="166" decel="50000">
                                          <p:stCondLst>
                                            <p:cond delay="1338"/>
                                          </p:stCondLst>
                                        </p:cTn>
                                        <p:tgtEl>
                                          <p:spTgt spid="9"/>
                                        </p:tgtEl>
                                      </p:cBhvr>
                                      <p:to x="100000" y="100000"/>
                                    </p:animScale>
                                    <p:animScale>
                                      <p:cBhvr>
                                        <p:cTn id="76" dur="26">
                                          <p:stCondLst>
                                            <p:cond delay="1642"/>
                                          </p:stCondLst>
                                        </p:cTn>
                                        <p:tgtEl>
                                          <p:spTgt spid="9"/>
                                        </p:tgtEl>
                                      </p:cBhvr>
                                      <p:to x="100000" y="90000"/>
                                    </p:animScale>
                                    <p:animScale>
                                      <p:cBhvr>
                                        <p:cTn id="77" dur="166" decel="50000">
                                          <p:stCondLst>
                                            <p:cond delay="1668"/>
                                          </p:stCondLst>
                                        </p:cTn>
                                        <p:tgtEl>
                                          <p:spTgt spid="9"/>
                                        </p:tgtEl>
                                      </p:cBhvr>
                                      <p:to x="100000" y="100000"/>
                                    </p:animScale>
                                    <p:animScale>
                                      <p:cBhvr>
                                        <p:cTn id="78" dur="26">
                                          <p:stCondLst>
                                            <p:cond delay="1808"/>
                                          </p:stCondLst>
                                        </p:cTn>
                                        <p:tgtEl>
                                          <p:spTgt spid="9"/>
                                        </p:tgtEl>
                                      </p:cBhvr>
                                      <p:to x="100000" y="95000"/>
                                    </p:animScale>
                                    <p:animScale>
                                      <p:cBhvr>
                                        <p:cTn id="79"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8" grpId="0" animBg="1"/>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Text Box 3"/>
          <p:cNvSpPr txBox="1">
            <a:spLocks noChangeArrowheads="1"/>
          </p:cNvSpPr>
          <p:nvPr/>
        </p:nvSpPr>
        <p:spPr bwMode="auto">
          <a:xfrm>
            <a:off x="2844800" y="1664729"/>
            <a:ext cx="838200" cy="396875"/>
          </a:xfrm>
          <a:prstGeom prst="rect">
            <a:avLst/>
          </a:prstGeom>
          <a:extLst/>
        </p:spPr>
        <p:txBody>
          <a:bodyPr>
            <a:spAutoFit/>
          </a:bodyPr>
          <a:lstStyle/>
          <a:p>
            <a:pPr>
              <a:spcBef>
                <a:spcPct val="50000"/>
              </a:spcBef>
            </a:pPr>
            <a:r>
              <a:rPr lang="en-US" sz="2000" b="1">
                <a:latin typeface="Arial" pitchFamily="34" charset="0"/>
              </a:rPr>
              <a:t>P</a:t>
            </a:r>
            <a:r>
              <a:rPr lang="en-US" sz="2000" b="1" baseline="-25000">
                <a:latin typeface="Arial" pitchFamily="34" charset="0"/>
              </a:rPr>
              <a:t>tc </a:t>
            </a:r>
            <a:r>
              <a:rPr lang="en-US" sz="2000" b="1">
                <a:latin typeface="Arial" pitchFamily="34" charset="0"/>
              </a:rPr>
              <a:t>:</a:t>
            </a:r>
            <a:r>
              <a:rPr lang="en-US" sz="1400">
                <a:latin typeface="Arial" pitchFamily="34" charset="0"/>
              </a:rPr>
              <a:t>  </a:t>
            </a:r>
          </a:p>
        </p:txBody>
      </p:sp>
      <p:sp>
        <p:nvSpPr>
          <p:cNvPr id="31748" name="Text Box 4"/>
          <p:cNvSpPr txBox="1">
            <a:spLocks noChangeArrowheads="1"/>
          </p:cNvSpPr>
          <p:nvPr/>
        </p:nvSpPr>
        <p:spPr bwMode="auto">
          <a:xfrm>
            <a:off x="5497513" y="1644092"/>
            <a:ext cx="479425" cy="519112"/>
          </a:xfrm>
          <a:prstGeom prst="rect">
            <a:avLst/>
          </a:prstGeom>
          <a:extLst/>
        </p:spPr>
        <p:txBody>
          <a:bodyPr lIns="9144" rIns="9144">
            <a:spAutoFit/>
          </a:bodyPr>
          <a:lstStyle/>
          <a:p>
            <a:pPr algn="ctr">
              <a:spcBef>
                <a:spcPct val="50000"/>
              </a:spcBef>
            </a:pPr>
            <a:r>
              <a:rPr lang="en-US" sz="2800" b="1">
                <a:solidFill>
                  <a:srgbClr val="FF3399"/>
                </a:solidFill>
                <a:latin typeface="Arial" pitchFamily="34" charset="0"/>
                <a:sym typeface="Wingdings 2" pitchFamily="18" charset="2"/>
              </a:rPr>
              <a:t>x</a:t>
            </a:r>
          </a:p>
        </p:txBody>
      </p:sp>
      <p:sp>
        <p:nvSpPr>
          <p:cNvPr id="31758" name="Text Box 14"/>
          <p:cNvSpPr txBox="1">
            <a:spLocks noChangeArrowheads="1"/>
          </p:cNvSpPr>
          <p:nvPr/>
        </p:nvSpPr>
        <p:spPr bwMode="auto">
          <a:xfrm>
            <a:off x="2844800" y="6093854"/>
            <a:ext cx="990600" cy="396875"/>
          </a:xfrm>
          <a:prstGeom prst="rect">
            <a:avLst/>
          </a:prstGeom>
          <a:extLst/>
        </p:spPr>
        <p:txBody>
          <a:bodyPr>
            <a:spAutoFit/>
          </a:bodyPr>
          <a:lstStyle/>
          <a:p>
            <a:pPr>
              <a:spcBef>
                <a:spcPct val="50000"/>
              </a:spcBef>
            </a:pPr>
            <a:r>
              <a:rPr lang="en-US" sz="2000" b="1" dirty="0" smtClean="0">
                <a:latin typeface="Arial" pitchFamily="34" charset="0"/>
              </a:rPr>
              <a:t>G</a:t>
            </a:r>
            <a:r>
              <a:rPr lang="en-US" sz="2000" b="1" baseline="-25000" dirty="0" smtClean="0">
                <a:latin typeface="Arial" pitchFamily="34" charset="0"/>
              </a:rPr>
              <a:t>F2 </a:t>
            </a:r>
            <a:r>
              <a:rPr lang="en-US" sz="2000" b="1" dirty="0">
                <a:latin typeface="Arial" pitchFamily="34" charset="0"/>
              </a:rPr>
              <a:t>:</a:t>
            </a:r>
          </a:p>
        </p:txBody>
      </p:sp>
      <p:sp>
        <p:nvSpPr>
          <p:cNvPr id="31759" name="Text Box 15"/>
          <p:cNvSpPr txBox="1">
            <a:spLocks noChangeArrowheads="1"/>
          </p:cNvSpPr>
          <p:nvPr/>
        </p:nvSpPr>
        <p:spPr bwMode="auto">
          <a:xfrm>
            <a:off x="2844800" y="3699904"/>
            <a:ext cx="914400" cy="396875"/>
          </a:xfrm>
          <a:prstGeom prst="rect">
            <a:avLst/>
          </a:prstGeom>
          <a:extLst/>
        </p:spPr>
        <p:txBody>
          <a:bodyPr>
            <a:spAutoFit/>
          </a:bodyPr>
          <a:lstStyle/>
          <a:p>
            <a:pPr>
              <a:spcBef>
                <a:spcPct val="50000"/>
              </a:spcBef>
            </a:pPr>
            <a:r>
              <a:rPr lang="en-US" sz="2000" b="1">
                <a:latin typeface="Arial" pitchFamily="34" charset="0"/>
              </a:rPr>
              <a:t>F</a:t>
            </a:r>
            <a:r>
              <a:rPr lang="en-US" sz="2000" b="1" baseline="-25000">
                <a:latin typeface="Arial" pitchFamily="34" charset="0"/>
              </a:rPr>
              <a:t>1 </a:t>
            </a:r>
            <a:r>
              <a:rPr lang="en-US" sz="2000" b="1">
                <a:latin typeface="Arial" pitchFamily="34" charset="0"/>
              </a:rPr>
              <a:t>:</a:t>
            </a:r>
          </a:p>
        </p:txBody>
      </p:sp>
      <p:grpSp>
        <p:nvGrpSpPr>
          <p:cNvPr id="31851" name="Group 107"/>
          <p:cNvGrpSpPr>
            <a:grpSpLocks/>
          </p:cNvGrpSpPr>
          <p:nvPr/>
        </p:nvGrpSpPr>
        <p:grpSpPr bwMode="auto">
          <a:xfrm>
            <a:off x="6035675" y="1588529"/>
            <a:ext cx="1787525" cy="920750"/>
            <a:chOff x="1858" y="386"/>
            <a:chExt cx="1126" cy="580"/>
          </a:xfrm>
        </p:grpSpPr>
        <p:pic>
          <p:nvPicPr>
            <p:cNvPr id="31753" name="Picture 9"/>
            <p:cNvPicPr>
              <a:picLocks noChangeAspect="1" noChangeArrowheads="1"/>
            </p:cNvPicPr>
            <p:nvPr/>
          </p:nvPicPr>
          <p:blipFill>
            <a:blip r:embed="rId2">
              <a:extLst/>
            </a:blip>
            <a:srcRect/>
            <a:stretch>
              <a:fillRect/>
            </a:stretch>
          </p:blipFill>
          <p:spPr bwMode="auto">
            <a:xfrm>
              <a:off x="1874" y="386"/>
              <a:ext cx="351" cy="343"/>
            </a:xfrm>
            <a:prstGeom prst="rect">
              <a:avLst/>
            </a:prstGeom>
            <a:extLst/>
          </p:spPr>
        </p:pic>
        <p:sp>
          <p:nvSpPr>
            <p:cNvPr id="31754" name="Text Box 10"/>
            <p:cNvSpPr txBox="1">
              <a:spLocks noChangeArrowheads="1"/>
            </p:cNvSpPr>
            <p:nvPr/>
          </p:nvSpPr>
          <p:spPr bwMode="auto">
            <a:xfrm>
              <a:off x="1858" y="735"/>
              <a:ext cx="959" cy="231"/>
            </a:xfrm>
            <a:prstGeom prst="rect">
              <a:avLst/>
            </a:prstGeom>
            <a:extLst/>
          </p:spPr>
          <p:txBody>
            <a:bodyPr>
              <a:spAutoFit/>
            </a:bodyPr>
            <a:lstStyle/>
            <a:p>
              <a:pPr>
                <a:spcBef>
                  <a:spcPct val="50000"/>
                </a:spcBef>
              </a:pPr>
              <a:r>
                <a:rPr lang="en-US" b="1">
                  <a:solidFill>
                    <a:srgbClr val="002060"/>
                  </a:solidFill>
                  <a:latin typeface="Arial" pitchFamily="34" charset="0"/>
                </a:rPr>
                <a:t>Xanh - Nhăn</a:t>
              </a:r>
            </a:p>
          </p:txBody>
        </p:sp>
        <p:sp>
          <p:nvSpPr>
            <p:cNvPr id="31781" name="Text Box 37"/>
            <p:cNvSpPr txBox="1">
              <a:spLocks noChangeArrowheads="1"/>
            </p:cNvSpPr>
            <p:nvPr/>
          </p:nvSpPr>
          <p:spPr bwMode="auto">
            <a:xfrm>
              <a:off x="2217" y="466"/>
              <a:ext cx="767" cy="231"/>
            </a:xfrm>
            <a:prstGeom prst="rect">
              <a:avLst/>
            </a:prstGeom>
            <a:extLst/>
          </p:spPr>
          <p:txBody>
            <a:bodyPr>
              <a:spAutoFit/>
            </a:bodyPr>
            <a:lstStyle/>
            <a:p>
              <a:pPr>
                <a:spcBef>
                  <a:spcPct val="50000"/>
                </a:spcBef>
              </a:pPr>
              <a:r>
                <a:rPr lang="en-US">
                  <a:solidFill>
                    <a:srgbClr val="002060"/>
                  </a:solidFill>
                  <a:latin typeface="Arial" pitchFamily="34" charset="0"/>
                </a:rPr>
                <a:t>(………)</a:t>
              </a:r>
            </a:p>
          </p:txBody>
        </p:sp>
      </p:grpSp>
      <p:grpSp>
        <p:nvGrpSpPr>
          <p:cNvPr id="31850" name="Group 106"/>
          <p:cNvGrpSpPr>
            <a:grpSpLocks/>
          </p:cNvGrpSpPr>
          <p:nvPr/>
        </p:nvGrpSpPr>
        <p:grpSpPr bwMode="auto">
          <a:xfrm>
            <a:off x="3792538" y="1652029"/>
            <a:ext cx="1630362" cy="879475"/>
            <a:chOff x="445" y="426"/>
            <a:chExt cx="1027" cy="554"/>
          </a:xfrm>
        </p:grpSpPr>
        <p:pic>
          <p:nvPicPr>
            <p:cNvPr id="31750" name="Picture 6"/>
            <p:cNvPicPr>
              <a:picLocks noChangeAspect="1" noChangeArrowheads="1"/>
            </p:cNvPicPr>
            <p:nvPr/>
          </p:nvPicPr>
          <p:blipFill>
            <a:blip r:embed="rId3">
              <a:extLst/>
            </a:blip>
            <a:srcRect/>
            <a:stretch>
              <a:fillRect/>
            </a:stretch>
          </p:blipFill>
          <p:spPr bwMode="auto">
            <a:xfrm>
              <a:off x="460" y="426"/>
              <a:ext cx="384" cy="337"/>
            </a:xfrm>
            <a:prstGeom prst="rect">
              <a:avLst/>
            </a:prstGeom>
            <a:extLst/>
          </p:spPr>
        </p:pic>
        <p:sp>
          <p:nvSpPr>
            <p:cNvPr id="31751" name="Text Box 7"/>
            <p:cNvSpPr txBox="1">
              <a:spLocks noChangeArrowheads="1"/>
            </p:cNvSpPr>
            <p:nvPr/>
          </p:nvSpPr>
          <p:spPr bwMode="auto">
            <a:xfrm>
              <a:off x="445" y="749"/>
              <a:ext cx="960" cy="231"/>
            </a:xfrm>
            <a:prstGeom prst="rect">
              <a:avLst/>
            </a:prstGeom>
            <a:extLst/>
          </p:spPr>
          <p:txBody>
            <a:bodyPr>
              <a:spAutoFit/>
            </a:bodyPr>
            <a:lstStyle/>
            <a:p>
              <a:pPr algn="ctr">
                <a:spcBef>
                  <a:spcPct val="50000"/>
                </a:spcBef>
              </a:pPr>
              <a:r>
                <a:rPr lang="en-US" b="1" dirty="0" err="1">
                  <a:solidFill>
                    <a:srgbClr val="002060"/>
                  </a:solidFill>
                  <a:latin typeface="Arial" pitchFamily="34" charset="0"/>
                </a:rPr>
                <a:t>Vàng</a:t>
              </a:r>
              <a:r>
                <a:rPr lang="en-US" b="1" dirty="0">
                  <a:solidFill>
                    <a:srgbClr val="002060"/>
                  </a:solidFill>
                  <a:latin typeface="Arial" pitchFamily="34" charset="0"/>
                </a:rPr>
                <a:t> - </a:t>
              </a:r>
              <a:r>
                <a:rPr lang="en-US" b="1" dirty="0" err="1">
                  <a:solidFill>
                    <a:srgbClr val="002060"/>
                  </a:solidFill>
                  <a:latin typeface="Arial" pitchFamily="34" charset="0"/>
                </a:rPr>
                <a:t>Trơn</a:t>
              </a:r>
              <a:endParaRPr lang="en-US" b="1" dirty="0">
                <a:solidFill>
                  <a:srgbClr val="002060"/>
                </a:solidFill>
                <a:latin typeface="Arial" pitchFamily="34" charset="0"/>
              </a:endParaRPr>
            </a:p>
          </p:txBody>
        </p:sp>
        <p:sp>
          <p:nvSpPr>
            <p:cNvPr id="31782" name="Text Box 38"/>
            <p:cNvSpPr txBox="1">
              <a:spLocks noChangeArrowheads="1"/>
            </p:cNvSpPr>
            <p:nvPr/>
          </p:nvSpPr>
          <p:spPr bwMode="auto">
            <a:xfrm>
              <a:off x="818" y="482"/>
              <a:ext cx="654" cy="231"/>
            </a:xfrm>
            <a:prstGeom prst="rect">
              <a:avLst/>
            </a:prstGeom>
            <a:extLst/>
          </p:spPr>
          <p:txBody>
            <a:bodyPr>
              <a:spAutoFit/>
            </a:bodyPr>
            <a:lstStyle/>
            <a:p>
              <a:pPr>
                <a:spcBef>
                  <a:spcPct val="50000"/>
                </a:spcBef>
              </a:pPr>
              <a:r>
                <a:rPr lang="en-US">
                  <a:solidFill>
                    <a:srgbClr val="002060"/>
                  </a:solidFill>
                  <a:latin typeface="Arial" pitchFamily="34" charset="0"/>
                </a:rPr>
                <a:t>(………)</a:t>
              </a:r>
            </a:p>
          </p:txBody>
        </p:sp>
      </p:grpSp>
      <p:sp>
        <p:nvSpPr>
          <p:cNvPr id="31783" name="Line 39"/>
          <p:cNvSpPr>
            <a:spLocks noChangeShapeType="1"/>
          </p:cNvSpPr>
          <p:nvPr/>
        </p:nvSpPr>
        <p:spPr bwMode="auto">
          <a:xfrm flipH="1">
            <a:off x="5716588" y="2199717"/>
            <a:ext cx="14287" cy="385762"/>
          </a:xfrm>
          <a:prstGeom prst="line">
            <a:avLst/>
          </a:prstGeom>
          <a:ln w="38100" cmpd="dbl">
            <a:solidFill>
              <a:schemeClr val="tx1"/>
            </a:solidFill>
            <a:round/>
            <a:headEnd/>
            <a:tailEnd type="triangle" w="med" len="med"/>
          </a:ln>
          <a:extLst/>
        </p:spPr>
        <p:txBody>
          <a:bodyPr/>
          <a:lstStyle/>
          <a:p>
            <a:endParaRPr lang="en-US"/>
          </a:p>
        </p:txBody>
      </p:sp>
      <p:sp>
        <p:nvSpPr>
          <p:cNvPr id="31784" name="Text Box 40"/>
          <p:cNvSpPr txBox="1">
            <a:spLocks noChangeArrowheads="1"/>
          </p:cNvSpPr>
          <p:nvPr/>
        </p:nvSpPr>
        <p:spPr bwMode="auto">
          <a:xfrm>
            <a:off x="4146550" y="2874404"/>
            <a:ext cx="1038225" cy="366713"/>
          </a:xfrm>
          <a:prstGeom prst="rect">
            <a:avLst/>
          </a:prstGeom>
          <a:extLst/>
        </p:spPr>
        <p:txBody>
          <a:bodyPr>
            <a:spAutoFit/>
          </a:bodyPr>
          <a:lstStyle/>
          <a:p>
            <a:pPr>
              <a:spcBef>
                <a:spcPct val="50000"/>
              </a:spcBef>
            </a:pPr>
            <a:r>
              <a:rPr lang="en-US">
                <a:latin typeface="Arial" pitchFamily="34" charset="0"/>
              </a:rPr>
              <a:t>(………)</a:t>
            </a:r>
          </a:p>
        </p:txBody>
      </p:sp>
      <p:sp>
        <p:nvSpPr>
          <p:cNvPr id="31785" name="Text Box 41"/>
          <p:cNvSpPr txBox="1">
            <a:spLocks noChangeArrowheads="1"/>
          </p:cNvSpPr>
          <p:nvPr/>
        </p:nvSpPr>
        <p:spPr bwMode="auto">
          <a:xfrm>
            <a:off x="6280150" y="2864879"/>
            <a:ext cx="1038225" cy="366713"/>
          </a:xfrm>
          <a:prstGeom prst="rect">
            <a:avLst/>
          </a:prstGeom>
          <a:extLst/>
        </p:spPr>
        <p:txBody>
          <a:bodyPr>
            <a:spAutoFit/>
          </a:bodyPr>
          <a:lstStyle/>
          <a:p>
            <a:pPr>
              <a:spcBef>
                <a:spcPct val="50000"/>
              </a:spcBef>
            </a:pPr>
            <a:r>
              <a:rPr lang="en-US">
                <a:latin typeface="Arial" pitchFamily="34" charset="0"/>
              </a:rPr>
              <a:t>(………)</a:t>
            </a:r>
          </a:p>
        </p:txBody>
      </p:sp>
      <p:grpSp>
        <p:nvGrpSpPr>
          <p:cNvPr id="31852" name="Group 108"/>
          <p:cNvGrpSpPr>
            <a:grpSpLocks/>
          </p:cNvGrpSpPr>
          <p:nvPr/>
        </p:nvGrpSpPr>
        <p:grpSpPr bwMode="auto">
          <a:xfrm>
            <a:off x="5192713" y="3471304"/>
            <a:ext cx="1630362" cy="879475"/>
            <a:chOff x="1327" y="1572"/>
            <a:chExt cx="1027" cy="554"/>
          </a:xfrm>
        </p:grpSpPr>
        <p:pic>
          <p:nvPicPr>
            <p:cNvPr id="31786" name="Picture 42"/>
            <p:cNvPicPr>
              <a:picLocks noChangeAspect="1" noChangeArrowheads="1"/>
            </p:cNvPicPr>
            <p:nvPr/>
          </p:nvPicPr>
          <p:blipFill>
            <a:blip r:embed="rId3">
              <a:extLst/>
            </a:blip>
            <a:srcRect/>
            <a:stretch>
              <a:fillRect/>
            </a:stretch>
          </p:blipFill>
          <p:spPr bwMode="auto">
            <a:xfrm>
              <a:off x="1342" y="1572"/>
              <a:ext cx="384" cy="337"/>
            </a:xfrm>
            <a:prstGeom prst="rect">
              <a:avLst/>
            </a:prstGeom>
            <a:extLst/>
          </p:spPr>
        </p:pic>
        <p:sp>
          <p:nvSpPr>
            <p:cNvPr id="31787" name="Text Box 43"/>
            <p:cNvSpPr txBox="1">
              <a:spLocks noChangeArrowheads="1"/>
            </p:cNvSpPr>
            <p:nvPr/>
          </p:nvSpPr>
          <p:spPr bwMode="auto">
            <a:xfrm>
              <a:off x="1327" y="1895"/>
              <a:ext cx="960" cy="231"/>
            </a:xfrm>
            <a:prstGeom prst="rect">
              <a:avLst/>
            </a:prstGeom>
            <a:extLst/>
          </p:spPr>
          <p:txBody>
            <a:bodyPr>
              <a:spAutoFit/>
            </a:bodyPr>
            <a:lstStyle/>
            <a:p>
              <a:pPr algn="ctr">
                <a:spcBef>
                  <a:spcPct val="50000"/>
                </a:spcBef>
              </a:pPr>
              <a:r>
                <a:rPr lang="en-US" b="1">
                  <a:solidFill>
                    <a:srgbClr val="002060"/>
                  </a:solidFill>
                  <a:latin typeface="Arial" pitchFamily="34" charset="0"/>
                </a:rPr>
                <a:t>Vàng - Trơn</a:t>
              </a:r>
            </a:p>
          </p:txBody>
        </p:sp>
        <p:sp>
          <p:nvSpPr>
            <p:cNvPr id="31788" name="Text Box 44"/>
            <p:cNvSpPr txBox="1">
              <a:spLocks noChangeArrowheads="1"/>
            </p:cNvSpPr>
            <p:nvPr/>
          </p:nvSpPr>
          <p:spPr bwMode="auto">
            <a:xfrm>
              <a:off x="1700" y="1628"/>
              <a:ext cx="654" cy="231"/>
            </a:xfrm>
            <a:prstGeom prst="rect">
              <a:avLst/>
            </a:prstGeom>
            <a:extLst/>
          </p:spPr>
          <p:txBody>
            <a:bodyPr>
              <a:spAutoFit/>
            </a:bodyPr>
            <a:lstStyle/>
            <a:p>
              <a:pPr>
                <a:spcBef>
                  <a:spcPct val="50000"/>
                </a:spcBef>
              </a:pPr>
              <a:r>
                <a:rPr lang="en-US">
                  <a:solidFill>
                    <a:srgbClr val="002060"/>
                  </a:solidFill>
                  <a:latin typeface="Arial" pitchFamily="34" charset="0"/>
                </a:rPr>
                <a:t>(………)</a:t>
              </a:r>
            </a:p>
          </p:txBody>
        </p:sp>
      </p:grpSp>
      <p:grpSp>
        <p:nvGrpSpPr>
          <p:cNvPr id="31853" name="Group 109"/>
          <p:cNvGrpSpPr>
            <a:grpSpLocks/>
          </p:cNvGrpSpPr>
          <p:nvPr/>
        </p:nvGrpSpPr>
        <p:grpSpPr bwMode="auto">
          <a:xfrm>
            <a:off x="3948113" y="4550804"/>
            <a:ext cx="1630362" cy="879475"/>
            <a:chOff x="543" y="2252"/>
            <a:chExt cx="1027" cy="554"/>
          </a:xfrm>
        </p:grpSpPr>
        <p:pic>
          <p:nvPicPr>
            <p:cNvPr id="31789" name="Picture 45"/>
            <p:cNvPicPr>
              <a:picLocks noChangeAspect="1" noChangeArrowheads="1"/>
            </p:cNvPicPr>
            <p:nvPr/>
          </p:nvPicPr>
          <p:blipFill>
            <a:blip r:embed="rId3">
              <a:extLst/>
            </a:blip>
            <a:srcRect/>
            <a:stretch>
              <a:fillRect/>
            </a:stretch>
          </p:blipFill>
          <p:spPr bwMode="auto">
            <a:xfrm>
              <a:off x="558" y="2252"/>
              <a:ext cx="384" cy="337"/>
            </a:xfrm>
            <a:prstGeom prst="rect">
              <a:avLst/>
            </a:prstGeom>
            <a:extLst/>
          </p:spPr>
        </p:pic>
        <p:sp>
          <p:nvSpPr>
            <p:cNvPr id="31790" name="Text Box 46"/>
            <p:cNvSpPr txBox="1">
              <a:spLocks noChangeArrowheads="1"/>
            </p:cNvSpPr>
            <p:nvPr/>
          </p:nvSpPr>
          <p:spPr bwMode="auto">
            <a:xfrm>
              <a:off x="543" y="2575"/>
              <a:ext cx="960" cy="231"/>
            </a:xfrm>
            <a:prstGeom prst="rect">
              <a:avLst/>
            </a:prstGeom>
            <a:extLst/>
          </p:spPr>
          <p:txBody>
            <a:bodyPr>
              <a:spAutoFit/>
            </a:bodyPr>
            <a:lstStyle/>
            <a:p>
              <a:pPr algn="ctr">
                <a:spcBef>
                  <a:spcPct val="50000"/>
                </a:spcBef>
              </a:pPr>
              <a:r>
                <a:rPr lang="en-US" b="1">
                  <a:solidFill>
                    <a:srgbClr val="002060"/>
                  </a:solidFill>
                  <a:latin typeface="Arial" pitchFamily="34" charset="0"/>
                </a:rPr>
                <a:t>Vàng - Trơn</a:t>
              </a:r>
            </a:p>
          </p:txBody>
        </p:sp>
        <p:sp>
          <p:nvSpPr>
            <p:cNvPr id="31791" name="Text Box 47"/>
            <p:cNvSpPr txBox="1">
              <a:spLocks noChangeArrowheads="1"/>
            </p:cNvSpPr>
            <p:nvPr/>
          </p:nvSpPr>
          <p:spPr bwMode="auto">
            <a:xfrm>
              <a:off x="916" y="2308"/>
              <a:ext cx="654" cy="231"/>
            </a:xfrm>
            <a:prstGeom prst="rect">
              <a:avLst/>
            </a:prstGeom>
            <a:extLst/>
          </p:spPr>
          <p:txBody>
            <a:bodyPr>
              <a:spAutoFit/>
            </a:bodyPr>
            <a:lstStyle/>
            <a:p>
              <a:pPr>
                <a:spcBef>
                  <a:spcPct val="50000"/>
                </a:spcBef>
              </a:pPr>
              <a:r>
                <a:rPr lang="en-US">
                  <a:solidFill>
                    <a:srgbClr val="002060"/>
                  </a:solidFill>
                  <a:latin typeface="Arial" pitchFamily="34" charset="0"/>
                </a:rPr>
                <a:t>(………)</a:t>
              </a:r>
            </a:p>
          </p:txBody>
        </p:sp>
      </p:grpSp>
      <p:grpSp>
        <p:nvGrpSpPr>
          <p:cNvPr id="31854" name="Group 110"/>
          <p:cNvGrpSpPr>
            <a:grpSpLocks/>
          </p:cNvGrpSpPr>
          <p:nvPr/>
        </p:nvGrpSpPr>
        <p:grpSpPr bwMode="auto">
          <a:xfrm>
            <a:off x="6529388" y="4522229"/>
            <a:ext cx="1643062" cy="879475"/>
            <a:chOff x="2169" y="2234"/>
            <a:chExt cx="1035" cy="554"/>
          </a:xfrm>
        </p:grpSpPr>
        <p:pic>
          <p:nvPicPr>
            <p:cNvPr id="31792" name="Picture 48"/>
            <p:cNvPicPr>
              <a:picLocks noChangeAspect="1" noChangeArrowheads="1"/>
            </p:cNvPicPr>
            <p:nvPr/>
          </p:nvPicPr>
          <p:blipFill>
            <a:blip r:embed="rId3">
              <a:extLst/>
            </a:blip>
            <a:srcRect/>
            <a:stretch>
              <a:fillRect/>
            </a:stretch>
          </p:blipFill>
          <p:spPr bwMode="auto">
            <a:xfrm>
              <a:off x="2184" y="2234"/>
              <a:ext cx="384" cy="337"/>
            </a:xfrm>
            <a:prstGeom prst="rect">
              <a:avLst/>
            </a:prstGeom>
            <a:extLst/>
          </p:spPr>
        </p:pic>
        <p:sp>
          <p:nvSpPr>
            <p:cNvPr id="31793" name="Text Box 49"/>
            <p:cNvSpPr txBox="1">
              <a:spLocks noChangeArrowheads="1"/>
            </p:cNvSpPr>
            <p:nvPr/>
          </p:nvSpPr>
          <p:spPr bwMode="auto">
            <a:xfrm>
              <a:off x="2169" y="2557"/>
              <a:ext cx="960" cy="231"/>
            </a:xfrm>
            <a:prstGeom prst="rect">
              <a:avLst/>
            </a:prstGeom>
            <a:extLst/>
          </p:spPr>
          <p:txBody>
            <a:bodyPr>
              <a:spAutoFit/>
            </a:bodyPr>
            <a:lstStyle/>
            <a:p>
              <a:pPr algn="ctr">
                <a:spcBef>
                  <a:spcPct val="50000"/>
                </a:spcBef>
              </a:pPr>
              <a:r>
                <a:rPr lang="en-US" b="1">
                  <a:solidFill>
                    <a:srgbClr val="002060"/>
                  </a:solidFill>
                  <a:latin typeface="Arial" pitchFamily="34" charset="0"/>
                </a:rPr>
                <a:t>Vàng - Trơn</a:t>
              </a:r>
            </a:p>
          </p:txBody>
        </p:sp>
        <p:sp>
          <p:nvSpPr>
            <p:cNvPr id="31794" name="Text Box 50"/>
            <p:cNvSpPr txBox="1">
              <a:spLocks noChangeArrowheads="1"/>
            </p:cNvSpPr>
            <p:nvPr/>
          </p:nvSpPr>
          <p:spPr bwMode="auto">
            <a:xfrm>
              <a:off x="2550" y="2282"/>
              <a:ext cx="654" cy="231"/>
            </a:xfrm>
            <a:prstGeom prst="rect">
              <a:avLst/>
            </a:prstGeom>
            <a:extLst/>
          </p:spPr>
          <p:txBody>
            <a:bodyPr>
              <a:spAutoFit/>
            </a:bodyPr>
            <a:lstStyle/>
            <a:p>
              <a:pPr>
                <a:spcBef>
                  <a:spcPct val="50000"/>
                </a:spcBef>
              </a:pPr>
              <a:r>
                <a:rPr lang="en-US">
                  <a:solidFill>
                    <a:srgbClr val="002060"/>
                  </a:solidFill>
                  <a:latin typeface="Arial" pitchFamily="34" charset="0"/>
                </a:rPr>
                <a:t>(………)</a:t>
              </a:r>
            </a:p>
          </p:txBody>
        </p:sp>
      </p:grpSp>
      <p:sp>
        <p:nvSpPr>
          <p:cNvPr id="31798" name="Line 54"/>
          <p:cNvSpPr>
            <a:spLocks noChangeShapeType="1"/>
          </p:cNvSpPr>
          <p:nvPr/>
        </p:nvSpPr>
        <p:spPr bwMode="auto">
          <a:xfrm flipH="1">
            <a:off x="6043613" y="5438217"/>
            <a:ext cx="14287" cy="385762"/>
          </a:xfrm>
          <a:prstGeom prst="line">
            <a:avLst/>
          </a:prstGeom>
          <a:ln w="38100" cmpd="dbl">
            <a:solidFill>
              <a:schemeClr val="tx1"/>
            </a:solidFill>
            <a:round/>
            <a:headEnd/>
            <a:tailEnd type="triangle" w="med" len="med"/>
          </a:ln>
          <a:extLst/>
        </p:spPr>
        <p:txBody>
          <a:bodyPr/>
          <a:lstStyle/>
          <a:p>
            <a:endParaRPr lang="en-US"/>
          </a:p>
        </p:txBody>
      </p:sp>
      <p:sp>
        <p:nvSpPr>
          <p:cNvPr id="31799" name="Text Box 55"/>
          <p:cNvSpPr txBox="1">
            <a:spLocks noChangeArrowheads="1"/>
          </p:cNvSpPr>
          <p:nvPr/>
        </p:nvSpPr>
        <p:spPr bwMode="auto">
          <a:xfrm>
            <a:off x="4473575" y="6112904"/>
            <a:ext cx="1038225" cy="366713"/>
          </a:xfrm>
          <a:prstGeom prst="rect">
            <a:avLst/>
          </a:prstGeom>
          <a:extLst/>
        </p:spPr>
        <p:txBody>
          <a:bodyPr>
            <a:spAutoFit/>
          </a:bodyPr>
          <a:lstStyle/>
          <a:p>
            <a:pPr>
              <a:spcBef>
                <a:spcPct val="50000"/>
              </a:spcBef>
            </a:pPr>
            <a:r>
              <a:rPr lang="en-US">
                <a:latin typeface="Arial" pitchFamily="34" charset="0"/>
              </a:rPr>
              <a:t>(………)</a:t>
            </a:r>
          </a:p>
        </p:txBody>
      </p:sp>
      <p:sp>
        <p:nvSpPr>
          <p:cNvPr id="31800" name="Text Box 56"/>
          <p:cNvSpPr txBox="1">
            <a:spLocks noChangeArrowheads="1"/>
          </p:cNvSpPr>
          <p:nvPr/>
        </p:nvSpPr>
        <p:spPr bwMode="auto">
          <a:xfrm>
            <a:off x="6607175" y="6103379"/>
            <a:ext cx="1038225" cy="366713"/>
          </a:xfrm>
          <a:prstGeom prst="rect">
            <a:avLst/>
          </a:prstGeom>
          <a:extLst/>
        </p:spPr>
        <p:txBody>
          <a:bodyPr>
            <a:spAutoFit/>
          </a:bodyPr>
          <a:lstStyle/>
          <a:p>
            <a:pPr>
              <a:spcBef>
                <a:spcPct val="50000"/>
              </a:spcBef>
            </a:pPr>
            <a:r>
              <a:rPr lang="en-US">
                <a:latin typeface="Arial" pitchFamily="34" charset="0"/>
              </a:rPr>
              <a:t>(………)</a:t>
            </a:r>
          </a:p>
        </p:txBody>
      </p:sp>
      <p:sp>
        <p:nvSpPr>
          <p:cNvPr id="31801" name="Text Box 57"/>
          <p:cNvSpPr txBox="1">
            <a:spLocks noChangeArrowheads="1"/>
          </p:cNvSpPr>
          <p:nvPr/>
        </p:nvSpPr>
        <p:spPr bwMode="auto">
          <a:xfrm>
            <a:off x="5738813" y="4514292"/>
            <a:ext cx="479425" cy="519112"/>
          </a:xfrm>
          <a:prstGeom prst="rect">
            <a:avLst/>
          </a:prstGeom>
          <a:extLst/>
        </p:spPr>
        <p:txBody>
          <a:bodyPr lIns="9144" rIns="9144">
            <a:spAutoFit/>
          </a:bodyPr>
          <a:lstStyle/>
          <a:p>
            <a:pPr algn="ctr">
              <a:spcBef>
                <a:spcPct val="50000"/>
              </a:spcBef>
            </a:pPr>
            <a:r>
              <a:rPr lang="en-US" sz="2800" b="1">
                <a:solidFill>
                  <a:srgbClr val="FF3399"/>
                </a:solidFill>
                <a:latin typeface="Arial" pitchFamily="34" charset="0"/>
                <a:sym typeface="Wingdings 2" pitchFamily="18" charset="2"/>
              </a:rPr>
              <a:t>x</a:t>
            </a:r>
          </a:p>
        </p:txBody>
      </p:sp>
      <p:sp>
        <p:nvSpPr>
          <p:cNvPr id="31802" name="Text Box 58"/>
          <p:cNvSpPr txBox="1">
            <a:spLocks noChangeArrowheads="1"/>
          </p:cNvSpPr>
          <p:nvPr/>
        </p:nvSpPr>
        <p:spPr bwMode="auto">
          <a:xfrm>
            <a:off x="2844800" y="2896629"/>
            <a:ext cx="838200" cy="396875"/>
          </a:xfrm>
          <a:prstGeom prst="rect">
            <a:avLst/>
          </a:prstGeom>
          <a:extLst/>
        </p:spPr>
        <p:txBody>
          <a:bodyPr>
            <a:spAutoFit/>
          </a:bodyPr>
          <a:lstStyle/>
          <a:p>
            <a:pPr>
              <a:spcBef>
                <a:spcPct val="50000"/>
              </a:spcBef>
            </a:pPr>
            <a:r>
              <a:rPr lang="en-US" sz="2000" b="1">
                <a:latin typeface="Arial" pitchFamily="34" charset="0"/>
              </a:rPr>
              <a:t>G</a:t>
            </a:r>
            <a:r>
              <a:rPr lang="en-US" sz="2000" b="1" baseline="-25000">
                <a:latin typeface="Arial" pitchFamily="34" charset="0"/>
              </a:rPr>
              <a:t>p </a:t>
            </a:r>
            <a:r>
              <a:rPr lang="en-US" sz="2000" b="1">
                <a:latin typeface="Arial" pitchFamily="34" charset="0"/>
              </a:rPr>
              <a:t>:</a:t>
            </a:r>
            <a:r>
              <a:rPr lang="en-US" sz="1400">
                <a:latin typeface="Arial" pitchFamily="34" charset="0"/>
              </a:rPr>
              <a:t>  </a:t>
            </a:r>
          </a:p>
        </p:txBody>
      </p:sp>
      <p:sp>
        <p:nvSpPr>
          <p:cNvPr id="31804" name="Text Box 60"/>
          <p:cNvSpPr txBox="1">
            <a:spLocks noChangeArrowheads="1"/>
          </p:cNvSpPr>
          <p:nvPr/>
        </p:nvSpPr>
        <p:spPr bwMode="auto">
          <a:xfrm>
            <a:off x="2844800" y="4601604"/>
            <a:ext cx="1041400" cy="396875"/>
          </a:xfrm>
          <a:prstGeom prst="rect">
            <a:avLst/>
          </a:prstGeom>
          <a:extLst/>
        </p:spPr>
        <p:txBody>
          <a:bodyPr>
            <a:spAutoFit/>
          </a:bodyPr>
          <a:lstStyle/>
          <a:p>
            <a:pPr>
              <a:spcBef>
                <a:spcPct val="50000"/>
              </a:spcBef>
            </a:pPr>
            <a:r>
              <a:rPr lang="en-US" sz="2000" b="1">
                <a:latin typeface="Arial" pitchFamily="34" charset="0"/>
              </a:rPr>
              <a:t>F</a:t>
            </a:r>
            <a:r>
              <a:rPr lang="en-US" sz="2000" b="1" baseline="-25000">
                <a:latin typeface="Arial" pitchFamily="34" charset="0"/>
              </a:rPr>
              <a:t>1 </a:t>
            </a:r>
            <a:r>
              <a:rPr lang="en-US" sz="2000" b="1">
                <a:latin typeface="Arial" pitchFamily="34" charset="0"/>
              </a:rPr>
              <a:t>x </a:t>
            </a:r>
            <a:r>
              <a:rPr lang="en-US" b="1">
                <a:latin typeface="Arial" pitchFamily="34" charset="0"/>
              </a:rPr>
              <a:t>F</a:t>
            </a:r>
            <a:r>
              <a:rPr lang="en-US" b="1" baseline="-25000"/>
              <a:t>1</a:t>
            </a:r>
            <a:r>
              <a:rPr lang="en-US" b="1">
                <a:latin typeface="Arial" pitchFamily="34" charset="0"/>
              </a:rPr>
              <a:t>:</a:t>
            </a:r>
          </a:p>
        </p:txBody>
      </p:sp>
      <p:sp>
        <p:nvSpPr>
          <p:cNvPr id="40" name="Rectangle 39"/>
          <p:cNvSpPr/>
          <p:nvPr/>
        </p:nvSpPr>
        <p:spPr>
          <a:xfrm>
            <a:off x="40028" y="0"/>
            <a:ext cx="6589372" cy="714357"/>
          </a:xfrm>
          <a:prstGeom prst="rect">
            <a:avLst/>
          </a:prstGeom>
          <a:solidFill>
            <a:schemeClr val="accent1">
              <a:alpha val="42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800"/>
          </a:p>
        </p:txBody>
      </p:sp>
      <p:cxnSp>
        <p:nvCxnSpPr>
          <p:cNvPr id="41" name="Straight Connector 40"/>
          <p:cNvCxnSpPr/>
          <p:nvPr/>
        </p:nvCxnSpPr>
        <p:spPr>
          <a:xfrm>
            <a:off x="40028" y="571500"/>
            <a:ext cx="6589372" cy="0"/>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sp>
        <p:nvSpPr>
          <p:cNvPr id="43" name="Rectangle 42"/>
          <p:cNvSpPr/>
          <p:nvPr/>
        </p:nvSpPr>
        <p:spPr>
          <a:xfrm>
            <a:off x="0" y="928443"/>
            <a:ext cx="2362184" cy="1192506"/>
          </a:xfrm>
          <a:prstGeom prst="rect">
            <a:avLst/>
          </a:prstGeom>
          <a:solidFill>
            <a:srgbClr val="FFFF00">
              <a:alpha val="30000"/>
            </a:srgbClr>
          </a:solidFill>
          <a:ln>
            <a:solidFill>
              <a:srgbClr val="FFFF0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balanced" dir="t">
              <a:rot lat="0" lon="0" rev="8700000"/>
            </a:lightRig>
          </a:scene3d>
          <a:sp3d>
            <a:bevelT w="190500" h="38100"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just">
              <a:lnSpc>
                <a:spcPct val="150000"/>
              </a:lnSpc>
              <a:defRPr sz="1400" b="1" kern="1200">
                <a:solidFill>
                  <a:srgbClr val="C00000"/>
                </a:solidFill>
                <a:latin typeface="Arial" pitchFamily="34" charset="0"/>
                <a:ea typeface="+mn-ea"/>
                <a:cs typeface="Arial" pitchFamily="34" charset="0"/>
              </a:defRPr>
            </a:pPr>
            <a:r>
              <a:rPr lang="en-US" smtClean="0"/>
              <a:t>III</a:t>
            </a:r>
            <a:r>
              <a:rPr lang="en-US"/>
              <a:t>. </a:t>
            </a:r>
            <a:r>
              <a:rPr lang="en-US" smtClean="0"/>
              <a:t>MENĐEN GIẢI THÍCH KẾT QUẢ THÍ NGHIỆM</a:t>
            </a:r>
            <a:endParaRPr lang="en-US"/>
          </a:p>
        </p:txBody>
      </p:sp>
      <p:sp>
        <p:nvSpPr>
          <p:cNvPr id="44" name="Rectangle 43"/>
          <p:cNvSpPr/>
          <p:nvPr/>
        </p:nvSpPr>
        <p:spPr>
          <a:xfrm>
            <a:off x="0" y="2147023"/>
            <a:ext cx="2362184" cy="1192506"/>
          </a:xfrm>
          <a:prstGeom prst="rect">
            <a:avLst/>
          </a:prstGeom>
          <a:solidFill>
            <a:schemeClr val="accent5">
              <a:lumMod val="75000"/>
              <a:alpha val="30000"/>
            </a:schemeClr>
          </a:solidFill>
          <a:ln>
            <a:solidFill>
              <a:srgbClr val="FFFF0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balanced" dir="t">
              <a:rot lat="0" lon="0" rev="8700000"/>
            </a:lightRig>
          </a:scene3d>
          <a:sp3d>
            <a:bevelT w="190500" h="38100"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just">
              <a:lnSpc>
                <a:spcPct val="150000"/>
              </a:lnSpc>
              <a:defRPr sz="1400" b="1" kern="1200">
                <a:solidFill>
                  <a:srgbClr val="000099"/>
                </a:solidFill>
                <a:latin typeface="Arial" pitchFamily="34" charset="0"/>
                <a:ea typeface="+mn-ea"/>
                <a:cs typeface="Arial" pitchFamily="34" charset="0"/>
              </a:defRPr>
            </a:pPr>
            <a:r>
              <a:rPr lang="en-US"/>
              <a:t>IV: Ý NGHĨA QUI LUẬT PHÂN LI ĐỘC LẬP</a:t>
            </a:r>
          </a:p>
        </p:txBody>
      </p:sp>
      <p:sp>
        <p:nvSpPr>
          <p:cNvPr id="47" name="Rectangle 46"/>
          <p:cNvSpPr/>
          <p:nvPr/>
        </p:nvSpPr>
        <p:spPr>
          <a:xfrm>
            <a:off x="0" y="3365603"/>
            <a:ext cx="2362184" cy="1192506"/>
          </a:xfrm>
          <a:prstGeom prst="rect">
            <a:avLst/>
          </a:prstGeom>
          <a:solidFill>
            <a:schemeClr val="accent5">
              <a:lumMod val="75000"/>
              <a:alpha val="30000"/>
            </a:schemeClr>
          </a:solidFill>
          <a:ln>
            <a:solidFill>
              <a:srgbClr val="FFFF0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balanced" dir="t">
              <a:rot lat="0" lon="0" rev="8700000"/>
            </a:lightRig>
          </a:scene3d>
          <a:sp3d>
            <a:bevelT w="190500" h="38100"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just">
              <a:lnSpc>
                <a:spcPct val="150000"/>
              </a:lnSpc>
            </a:pPr>
            <a:r>
              <a:rPr lang="en-US" sz="1400" b="1" smtClean="0">
                <a:solidFill>
                  <a:srgbClr val="000099"/>
                </a:solidFill>
                <a:latin typeface="Arial" pitchFamily="34" charset="0"/>
                <a:cs typeface="Arial" pitchFamily="34" charset="0"/>
              </a:rPr>
              <a:t>KIỂM TRA ĐÁNH GIÁ</a:t>
            </a:r>
            <a:endParaRPr lang="en-US" sz="1400" b="1">
              <a:solidFill>
                <a:srgbClr val="000099"/>
              </a:solidFill>
              <a:latin typeface="Arial" pitchFamily="34" charset="0"/>
              <a:cs typeface="Arial" pitchFamily="34" charset="0"/>
            </a:endParaRPr>
          </a:p>
        </p:txBody>
      </p:sp>
      <p:sp>
        <p:nvSpPr>
          <p:cNvPr id="48" name="Rectangle 47"/>
          <p:cNvSpPr/>
          <p:nvPr/>
        </p:nvSpPr>
        <p:spPr>
          <a:xfrm>
            <a:off x="0" y="4584182"/>
            <a:ext cx="2362184" cy="1192506"/>
          </a:xfrm>
          <a:prstGeom prst="rect">
            <a:avLst/>
          </a:prstGeom>
          <a:solidFill>
            <a:schemeClr val="accent5">
              <a:lumMod val="75000"/>
              <a:alpha val="30000"/>
            </a:schemeClr>
          </a:solidFill>
          <a:ln>
            <a:solidFill>
              <a:srgbClr val="FFFF00"/>
            </a:solidFill>
          </a:ln>
          <a:effectLst>
            <a:glow rad="139700">
              <a:schemeClr val="accent6">
                <a:satMod val="175000"/>
                <a:alpha val="40000"/>
              </a:schemeClr>
            </a:glow>
            <a:outerShdw blurRad="50800" dist="38100" dir="2700000" algn="tl" rotWithShape="0">
              <a:prstClr val="black">
                <a:alpha val="40000"/>
              </a:prstClr>
            </a:outerShdw>
          </a:effectLst>
          <a:scene3d>
            <a:camera prst="orthographicFront"/>
            <a:lightRig rig="balanced" dir="t">
              <a:rot lat="0" lon="0" rev="8700000"/>
            </a:lightRig>
          </a:scene3d>
          <a:sp3d>
            <a:bevelT w="190500" h="38100"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just">
              <a:lnSpc>
                <a:spcPct val="150000"/>
              </a:lnSpc>
            </a:pPr>
            <a:r>
              <a:rPr lang="en-US" sz="1400" b="1" smtClean="0">
                <a:solidFill>
                  <a:srgbClr val="000099"/>
                </a:solidFill>
                <a:latin typeface="Arial" pitchFamily="34" charset="0"/>
                <a:cs typeface="Arial" pitchFamily="34" charset="0"/>
              </a:rPr>
              <a:t>DẶN DÒ</a:t>
            </a:r>
            <a:endParaRPr lang="en-US" sz="1400" b="1">
              <a:solidFill>
                <a:srgbClr val="000099"/>
              </a:solidFill>
              <a:latin typeface="Arial" pitchFamily="34" charset="0"/>
              <a:cs typeface="Arial" pitchFamily="34" charset="0"/>
            </a:endParaRPr>
          </a:p>
        </p:txBody>
      </p:sp>
      <p:sp>
        <p:nvSpPr>
          <p:cNvPr id="37" name="Title 3"/>
          <p:cNvSpPr txBox="1">
            <a:spLocks/>
          </p:cNvSpPr>
          <p:nvPr/>
        </p:nvSpPr>
        <p:spPr>
          <a:xfrm>
            <a:off x="-1" y="29028"/>
            <a:ext cx="6879771" cy="609600"/>
          </a:xfrm>
          <a:prstGeom prst="rect">
            <a:avLst/>
          </a:prstGeom>
        </p:spPr>
        <p:txBody>
          <a:bodyPr/>
          <a:lstStyle>
            <a:lvl1pPr algn="l" rtl="0" eaLnBrk="1" latinLnBrk="0" hangingPunct="1">
              <a:spcBef>
                <a:spcPct val="0"/>
              </a:spcBef>
              <a:buNone/>
              <a:defRPr kumimoji="0" sz="3600" b="0" kern="1200">
                <a:ln>
                  <a:noFill/>
                </a:ln>
                <a:solidFill>
                  <a:srgbClr val="002060"/>
                </a:solidFill>
                <a:effectLst/>
                <a:latin typeface="+mj-lt"/>
                <a:ea typeface="+mj-ea"/>
                <a:cs typeface="+mj-cs"/>
              </a:defRPr>
            </a:lvl1pPr>
          </a:lstStyle>
          <a:p>
            <a:r>
              <a:rPr lang="en-US" sz="3200" b="1" smtClean="0"/>
              <a:t>Bài 5: Lai hai cặp tính trạng (tiếp theo)</a:t>
            </a:r>
            <a:endParaRPr lang="en-US" sz="3200" b="1"/>
          </a:p>
        </p:txBody>
      </p:sp>
      <p:sp>
        <p:nvSpPr>
          <p:cNvPr id="42" name="TextBox 19"/>
          <p:cNvSpPr txBox="1"/>
          <p:nvPr/>
        </p:nvSpPr>
        <p:spPr>
          <a:xfrm>
            <a:off x="2658950" y="802697"/>
            <a:ext cx="4965343" cy="40011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r>
              <a:rPr lang="en-US" sz="2000" dirty="0" smtClean="0">
                <a:ln>
                  <a:solidFill>
                    <a:srgbClr val="002060"/>
                  </a:solidFill>
                </a:ln>
                <a:solidFill>
                  <a:srgbClr val="002060"/>
                </a:solidFill>
                <a:latin typeface="Arial" pitchFamily="34" charset="0"/>
                <a:cs typeface="Arial" pitchFamily="34" charset="0"/>
              </a:rPr>
              <a:t>III. Men </a:t>
            </a:r>
            <a:r>
              <a:rPr lang="en-US" sz="2000" dirty="0" err="1" smtClean="0">
                <a:ln>
                  <a:solidFill>
                    <a:srgbClr val="002060"/>
                  </a:solidFill>
                </a:ln>
                <a:solidFill>
                  <a:srgbClr val="002060"/>
                </a:solidFill>
                <a:latin typeface="Arial" pitchFamily="34" charset="0"/>
                <a:cs typeface="Arial" pitchFamily="34" charset="0"/>
              </a:rPr>
              <a:t>đen</a:t>
            </a:r>
            <a:r>
              <a:rPr lang="en-US" sz="2000" dirty="0" smtClean="0">
                <a:ln>
                  <a:solidFill>
                    <a:srgbClr val="002060"/>
                  </a:solidFill>
                </a:ln>
                <a:solidFill>
                  <a:srgbClr val="002060"/>
                </a:solidFill>
                <a:latin typeface="Arial" pitchFamily="34" charset="0"/>
                <a:cs typeface="Arial" pitchFamily="34" charset="0"/>
              </a:rPr>
              <a:t> </a:t>
            </a:r>
            <a:r>
              <a:rPr lang="en-US" sz="2000" dirty="0" err="1" smtClean="0">
                <a:ln>
                  <a:solidFill>
                    <a:srgbClr val="002060"/>
                  </a:solidFill>
                </a:ln>
                <a:solidFill>
                  <a:srgbClr val="002060"/>
                </a:solidFill>
                <a:latin typeface="Arial" pitchFamily="34" charset="0"/>
                <a:cs typeface="Arial" pitchFamily="34" charset="0"/>
              </a:rPr>
              <a:t>giải</a:t>
            </a:r>
            <a:r>
              <a:rPr lang="en-US" sz="2000" dirty="0" smtClean="0">
                <a:ln>
                  <a:solidFill>
                    <a:srgbClr val="002060"/>
                  </a:solidFill>
                </a:ln>
                <a:solidFill>
                  <a:srgbClr val="002060"/>
                </a:solidFill>
                <a:latin typeface="Arial" pitchFamily="34" charset="0"/>
                <a:cs typeface="Arial" pitchFamily="34" charset="0"/>
              </a:rPr>
              <a:t> </a:t>
            </a:r>
            <a:r>
              <a:rPr lang="en-US" sz="2000" dirty="0" err="1" smtClean="0">
                <a:ln>
                  <a:solidFill>
                    <a:srgbClr val="002060"/>
                  </a:solidFill>
                </a:ln>
                <a:solidFill>
                  <a:srgbClr val="002060"/>
                </a:solidFill>
                <a:latin typeface="Arial" pitchFamily="34" charset="0"/>
                <a:cs typeface="Arial" pitchFamily="34" charset="0"/>
              </a:rPr>
              <a:t>thích</a:t>
            </a:r>
            <a:r>
              <a:rPr lang="en-US" sz="2000" dirty="0" smtClean="0">
                <a:ln>
                  <a:solidFill>
                    <a:srgbClr val="002060"/>
                  </a:solidFill>
                </a:ln>
                <a:solidFill>
                  <a:srgbClr val="002060"/>
                </a:solidFill>
                <a:latin typeface="Arial" pitchFamily="34" charset="0"/>
                <a:cs typeface="Arial" pitchFamily="34" charset="0"/>
              </a:rPr>
              <a:t> </a:t>
            </a:r>
            <a:r>
              <a:rPr lang="en-US" sz="2000" dirty="0" err="1" smtClean="0">
                <a:ln>
                  <a:solidFill>
                    <a:srgbClr val="002060"/>
                  </a:solidFill>
                </a:ln>
                <a:solidFill>
                  <a:srgbClr val="002060"/>
                </a:solidFill>
                <a:latin typeface="Arial" pitchFamily="34" charset="0"/>
                <a:cs typeface="Arial" pitchFamily="34" charset="0"/>
              </a:rPr>
              <a:t>kết</a:t>
            </a:r>
            <a:r>
              <a:rPr lang="en-US" sz="2000" dirty="0" smtClean="0">
                <a:ln>
                  <a:solidFill>
                    <a:srgbClr val="002060"/>
                  </a:solidFill>
                </a:ln>
                <a:solidFill>
                  <a:srgbClr val="002060"/>
                </a:solidFill>
                <a:latin typeface="Arial" pitchFamily="34" charset="0"/>
                <a:cs typeface="Arial" pitchFamily="34" charset="0"/>
              </a:rPr>
              <a:t> </a:t>
            </a:r>
            <a:r>
              <a:rPr lang="en-US" sz="2000" dirty="0" err="1" smtClean="0">
                <a:ln>
                  <a:solidFill>
                    <a:srgbClr val="002060"/>
                  </a:solidFill>
                </a:ln>
                <a:solidFill>
                  <a:srgbClr val="002060"/>
                </a:solidFill>
                <a:latin typeface="Arial" pitchFamily="34" charset="0"/>
                <a:cs typeface="Arial" pitchFamily="34" charset="0"/>
              </a:rPr>
              <a:t>quả</a:t>
            </a:r>
            <a:r>
              <a:rPr lang="en-US" sz="2000" dirty="0" smtClean="0">
                <a:ln>
                  <a:solidFill>
                    <a:srgbClr val="002060"/>
                  </a:solidFill>
                </a:ln>
                <a:solidFill>
                  <a:srgbClr val="002060"/>
                </a:solidFill>
                <a:latin typeface="Arial" pitchFamily="34" charset="0"/>
                <a:cs typeface="Arial" pitchFamily="34" charset="0"/>
              </a:rPr>
              <a:t> </a:t>
            </a:r>
            <a:r>
              <a:rPr lang="en-US" sz="2000" dirty="0" err="1" smtClean="0">
                <a:ln>
                  <a:solidFill>
                    <a:srgbClr val="002060"/>
                  </a:solidFill>
                </a:ln>
                <a:solidFill>
                  <a:srgbClr val="002060"/>
                </a:solidFill>
                <a:latin typeface="Arial" pitchFamily="34" charset="0"/>
                <a:cs typeface="Arial" pitchFamily="34" charset="0"/>
              </a:rPr>
              <a:t>thí</a:t>
            </a:r>
            <a:r>
              <a:rPr lang="en-US" sz="2000" dirty="0" smtClean="0">
                <a:ln>
                  <a:solidFill>
                    <a:srgbClr val="002060"/>
                  </a:solidFill>
                </a:ln>
                <a:solidFill>
                  <a:srgbClr val="002060"/>
                </a:solidFill>
                <a:latin typeface="Arial" pitchFamily="34" charset="0"/>
                <a:cs typeface="Arial" pitchFamily="34" charset="0"/>
              </a:rPr>
              <a:t> </a:t>
            </a:r>
            <a:r>
              <a:rPr lang="en-US" sz="2000" dirty="0" err="1" smtClean="0">
                <a:ln>
                  <a:solidFill>
                    <a:srgbClr val="002060"/>
                  </a:solidFill>
                </a:ln>
                <a:solidFill>
                  <a:srgbClr val="002060"/>
                </a:solidFill>
                <a:latin typeface="Arial" pitchFamily="34" charset="0"/>
                <a:cs typeface="Arial" pitchFamily="34" charset="0"/>
              </a:rPr>
              <a:t>nghiệm</a:t>
            </a:r>
            <a:r>
              <a:rPr lang="en-US" sz="2000" dirty="0" smtClean="0">
                <a:ln>
                  <a:solidFill>
                    <a:srgbClr val="002060"/>
                  </a:solidFill>
                </a:ln>
                <a:solidFill>
                  <a:srgbClr val="002060"/>
                </a:solidFill>
                <a:latin typeface="Arial" pitchFamily="34" charset="0"/>
                <a:cs typeface="Arial" pitchFamily="34" charset="0"/>
              </a:rPr>
              <a:t>:</a:t>
            </a:r>
            <a:endParaRPr lang="en-US" sz="2000" dirty="0">
              <a:ln>
                <a:solidFill>
                  <a:srgbClr val="002060"/>
                </a:solidFill>
              </a:ln>
              <a:solidFill>
                <a:srgbClr val="002060"/>
              </a:solidFill>
              <a:latin typeface="Arial" pitchFamily="34" charset="0"/>
              <a:cs typeface="Arial" pitchFamily="34" charset="0"/>
            </a:endParaRPr>
          </a:p>
        </p:txBody>
      </p:sp>
    </p:spTree>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1747"/>
                                        </p:tgtEl>
                                        <p:attrNameLst>
                                          <p:attrName>style.visibility</p:attrName>
                                        </p:attrNameLst>
                                      </p:cBhvr>
                                      <p:to>
                                        <p:strVal val="visible"/>
                                      </p:to>
                                    </p:set>
                                    <p:animEffect transition="in" filter="fade">
                                      <p:cBhvr>
                                        <p:cTn id="7" dur="1000"/>
                                        <p:tgtEl>
                                          <p:spTgt spid="31747"/>
                                        </p:tgtEl>
                                      </p:cBhvr>
                                    </p:animEffect>
                                    <p:anim calcmode="lin" valueType="num">
                                      <p:cBhvr>
                                        <p:cTn id="8" dur="1000" fill="hold"/>
                                        <p:tgtEl>
                                          <p:spTgt spid="31747"/>
                                        </p:tgtEl>
                                        <p:attrNameLst>
                                          <p:attrName>ppt_x</p:attrName>
                                        </p:attrNameLst>
                                      </p:cBhvr>
                                      <p:tavLst>
                                        <p:tav tm="0">
                                          <p:val>
                                            <p:strVal val="#ppt_x"/>
                                          </p:val>
                                        </p:tav>
                                        <p:tav tm="100000">
                                          <p:val>
                                            <p:strVal val="#ppt_x"/>
                                          </p:val>
                                        </p:tav>
                                      </p:tavLst>
                                    </p:anim>
                                    <p:anim calcmode="lin" valueType="num">
                                      <p:cBhvr>
                                        <p:cTn id="9" dur="1000" fill="hold"/>
                                        <p:tgtEl>
                                          <p:spTgt spid="31747"/>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5" presetClass="entr" presetSubtype="10" fill="hold" nodeType="afterEffect">
                                  <p:stCondLst>
                                    <p:cond delay="0"/>
                                  </p:stCondLst>
                                  <p:childTnLst>
                                    <p:set>
                                      <p:cBhvr>
                                        <p:cTn id="12" dur="1" fill="hold">
                                          <p:stCondLst>
                                            <p:cond delay="0"/>
                                          </p:stCondLst>
                                        </p:cTn>
                                        <p:tgtEl>
                                          <p:spTgt spid="31850"/>
                                        </p:tgtEl>
                                        <p:attrNameLst>
                                          <p:attrName>style.visibility</p:attrName>
                                        </p:attrNameLst>
                                      </p:cBhvr>
                                      <p:to>
                                        <p:strVal val="visible"/>
                                      </p:to>
                                    </p:set>
                                    <p:animEffect transition="in" filter="checkerboard(across)">
                                      <p:cBhvr>
                                        <p:cTn id="13" dur="500"/>
                                        <p:tgtEl>
                                          <p:spTgt spid="31850"/>
                                        </p:tgtEl>
                                      </p:cBhvr>
                                    </p:animEffect>
                                  </p:childTnLst>
                                </p:cTn>
                              </p:par>
                            </p:childTnLst>
                          </p:cTn>
                        </p:par>
                        <p:par>
                          <p:cTn id="14" fill="hold" nodeType="afterGroup">
                            <p:stCondLst>
                              <p:cond delay="1500"/>
                            </p:stCondLst>
                            <p:childTnLst>
                              <p:par>
                                <p:cTn id="15" presetID="42" presetClass="entr" presetSubtype="0" fill="hold" grpId="0" nodeType="afterEffect">
                                  <p:stCondLst>
                                    <p:cond delay="0"/>
                                  </p:stCondLst>
                                  <p:childTnLst>
                                    <p:set>
                                      <p:cBhvr>
                                        <p:cTn id="16" dur="1" fill="hold">
                                          <p:stCondLst>
                                            <p:cond delay="0"/>
                                          </p:stCondLst>
                                        </p:cTn>
                                        <p:tgtEl>
                                          <p:spTgt spid="31748"/>
                                        </p:tgtEl>
                                        <p:attrNameLst>
                                          <p:attrName>style.visibility</p:attrName>
                                        </p:attrNameLst>
                                      </p:cBhvr>
                                      <p:to>
                                        <p:strVal val="visible"/>
                                      </p:to>
                                    </p:set>
                                    <p:animEffect transition="in" filter="fade">
                                      <p:cBhvr>
                                        <p:cTn id="17" dur="1000"/>
                                        <p:tgtEl>
                                          <p:spTgt spid="31748"/>
                                        </p:tgtEl>
                                      </p:cBhvr>
                                    </p:animEffect>
                                    <p:anim calcmode="lin" valueType="num">
                                      <p:cBhvr>
                                        <p:cTn id="18" dur="1000" fill="hold"/>
                                        <p:tgtEl>
                                          <p:spTgt spid="31748"/>
                                        </p:tgtEl>
                                        <p:attrNameLst>
                                          <p:attrName>ppt_x</p:attrName>
                                        </p:attrNameLst>
                                      </p:cBhvr>
                                      <p:tavLst>
                                        <p:tav tm="0">
                                          <p:val>
                                            <p:strVal val="#ppt_x"/>
                                          </p:val>
                                        </p:tav>
                                        <p:tav tm="100000">
                                          <p:val>
                                            <p:strVal val="#ppt_x"/>
                                          </p:val>
                                        </p:tav>
                                      </p:tavLst>
                                    </p:anim>
                                    <p:anim calcmode="lin" valueType="num">
                                      <p:cBhvr>
                                        <p:cTn id="19" dur="1000" fill="hold"/>
                                        <p:tgtEl>
                                          <p:spTgt spid="31748"/>
                                        </p:tgtEl>
                                        <p:attrNameLst>
                                          <p:attrName>ppt_y</p:attrName>
                                        </p:attrNameLst>
                                      </p:cBhvr>
                                      <p:tavLst>
                                        <p:tav tm="0">
                                          <p:val>
                                            <p:strVal val="#ppt_y+.1"/>
                                          </p:val>
                                        </p:tav>
                                        <p:tav tm="100000">
                                          <p:val>
                                            <p:strVal val="#ppt_y"/>
                                          </p:val>
                                        </p:tav>
                                      </p:tavLst>
                                    </p:anim>
                                  </p:childTnLst>
                                </p:cTn>
                              </p:par>
                            </p:childTnLst>
                          </p:cTn>
                        </p:par>
                        <p:par>
                          <p:cTn id="20" fill="hold" nodeType="afterGroup">
                            <p:stCondLst>
                              <p:cond delay="2500"/>
                            </p:stCondLst>
                            <p:childTnLst>
                              <p:par>
                                <p:cTn id="21" presetID="5" presetClass="entr" presetSubtype="10" fill="hold" nodeType="afterEffect">
                                  <p:stCondLst>
                                    <p:cond delay="0"/>
                                  </p:stCondLst>
                                  <p:childTnLst>
                                    <p:set>
                                      <p:cBhvr>
                                        <p:cTn id="22" dur="1" fill="hold">
                                          <p:stCondLst>
                                            <p:cond delay="0"/>
                                          </p:stCondLst>
                                        </p:cTn>
                                        <p:tgtEl>
                                          <p:spTgt spid="31851"/>
                                        </p:tgtEl>
                                        <p:attrNameLst>
                                          <p:attrName>style.visibility</p:attrName>
                                        </p:attrNameLst>
                                      </p:cBhvr>
                                      <p:to>
                                        <p:strVal val="visible"/>
                                      </p:to>
                                    </p:set>
                                    <p:animEffect transition="in" filter="checkerboard(across)">
                                      <p:cBhvr>
                                        <p:cTn id="23" dur="500"/>
                                        <p:tgtEl>
                                          <p:spTgt spid="31851"/>
                                        </p:tgtEl>
                                      </p:cBhvr>
                                    </p:animEffect>
                                  </p:childTnLst>
                                </p:cTn>
                              </p:par>
                            </p:childTnLst>
                          </p:cTn>
                        </p:par>
                        <p:par>
                          <p:cTn id="24" fill="hold" nodeType="afterGroup">
                            <p:stCondLst>
                              <p:cond delay="3000"/>
                            </p:stCondLst>
                            <p:childTnLst>
                              <p:par>
                                <p:cTn id="25" presetID="5" presetClass="entr" presetSubtype="10" fill="hold" grpId="0" nodeType="afterEffect">
                                  <p:stCondLst>
                                    <p:cond delay="0"/>
                                  </p:stCondLst>
                                  <p:childTnLst>
                                    <p:set>
                                      <p:cBhvr>
                                        <p:cTn id="26" dur="1" fill="hold">
                                          <p:stCondLst>
                                            <p:cond delay="0"/>
                                          </p:stCondLst>
                                        </p:cTn>
                                        <p:tgtEl>
                                          <p:spTgt spid="31783"/>
                                        </p:tgtEl>
                                        <p:attrNameLst>
                                          <p:attrName>style.visibility</p:attrName>
                                        </p:attrNameLst>
                                      </p:cBhvr>
                                      <p:to>
                                        <p:strVal val="visible"/>
                                      </p:to>
                                    </p:set>
                                    <p:animEffect transition="in" filter="checkerboard(across)">
                                      <p:cBhvr>
                                        <p:cTn id="27" dur="500"/>
                                        <p:tgtEl>
                                          <p:spTgt spid="31783"/>
                                        </p:tgtEl>
                                      </p:cBhvr>
                                    </p:animEffect>
                                  </p:childTnLst>
                                </p:cTn>
                              </p:par>
                            </p:childTnLst>
                          </p:cTn>
                        </p:par>
                        <p:par>
                          <p:cTn id="28" fill="hold" nodeType="withGroup">
                            <p:stCondLst>
                              <p:cond delay="3500"/>
                            </p:stCondLst>
                            <p:childTnLst>
                              <p:par>
                                <p:cTn id="29" presetID="42" presetClass="entr" presetSubtype="0" fill="hold" grpId="0" nodeType="afterEffect">
                                  <p:stCondLst>
                                    <p:cond delay="0"/>
                                  </p:stCondLst>
                                  <p:childTnLst>
                                    <p:set>
                                      <p:cBhvr>
                                        <p:cTn id="30" dur="1" fill="hold">
                                          <p:stCondLst>
                                            <p:cond delay="0"/>
                                          </p:stCondLst>
                                        </p:cTn>
                                        <p:tgtEl>
                                          <p:spTgt spid="31802"/>
                                        </p:tgtEl>
                                        <p:attrNameLst>
                                          <p:attrName>style.visibility</p:attrName>
                                        </p:attrNameLst>
                                      </p:cBhvr>
                                      <p:to>
                                        <p:strVal val="visible"/>
                                      </p:to>
                                    </p:set>
                                    <p:animEffect transition="in" filter="fade">
                                      <p:cBhvr>
                                        <p:cTn id="31" dur="1000"/>
                                        <p:tgtEl>
                                          <p:spTgt spid="31802"/>
                                        </p:tgtEl>
                                      </p:cBhvr>
                                    </p:animEffect>
                                    <p:anim calcmode="lin" valueType="num">
                                      <p:cBhvr>
                                        <p:cTn id="32" dur="1000" fill="hold"/>
                                        <p:tgtEl>
                                          <p:spTgt spid="31802"/>
                                        </p:tgtEl>
                                        <p:attrNameLst>
                                          <p:attrName>ppt_x</p:attrName>
                                        </p:attrNameLst>
                                      </p:cBhvr>
                                      <p:tavLst>
                                        <p:tav tm="0">
                                          <p:val>
                                            <p:strVal val="#ppt_x"/>
                                          </p:val>
                                        </p:tav>
                                        <p:tav tm="100000">
                                          <p:val>
                                            <p:strVal val="#ppt_x"/>
                                          </p:val>
                                        </p:tav>
                                      </p:tavLst>
                                    </p:anim>
                                    <p:anim calcmode="lin" valueType="num">
                                      <p:cBhvr>
                                        <p:cTn id="33" dur="1000" fill="hold"/>
                                        <p:tgtEl>
                                          <p:spTgt spid="31802"/>
                                        </p:tgtEl>
                                        <p:attrNameLst>
                                          <p:attrName>ppt_y</p:attrName>
                                        </p:attrNameLst>
                                      </p:cBhvr>
                                      <p:tavLst>
                                        <p:tav tm="0">
                                          <p:val>
                                            <p:strVal val="#ppt_y+.1"/>
                                          </p:val>
                                        </p:tav>
                                        <p:tav tm="100000">
                                          <p:val>
                                            <p:strVal val="#ppt_y"/>
                                          </p:val>
                                        </p:tav>
                                      </p:tavLst>
                                    </p:anim>
                                  </p:childTnLst>
                                </p:cTn>
                              </p:par>
                            </p:childTnLst>
                          </p:cTn>
                        </p:par>
                        <p:par>
                          <p:cTn id="34" fill="hold" nodeType="afterGroup">
                            <p:stCondLst>
                              <p:cond delay="4500"/>
                            </p:stCondLst>
                            <p:childTnLst>
                              <p:par>
                                <p:cTn id="35" presetID="5" presetClass="entr" presetSubtype="10" fill="hold" grpId="0" nodeType="afterEffect">
                                  <p:stCondLst>
                                    <p:cond delay="0"/>
                                  </p:stCondLst>
                                  <p:childTnLst>
                                    <p:set>
                                      <p:cBhvr>
                                        <p:cTn id="36" dur="1" fill="hold">
                                          <p:stCondLst>
                                            <p:cond delay="0"/>
                                          </p:stCondLst>
                                        </p:cTn>
                                        <p:tgtEl>
                                          <p:spTgt spid="31784"/>
                                        </p:tgtEl>
                                        <p:attrNameLst>
                                          <p:attrName>style.visibility</p:attrName>
                                        </p:attrNameLst>
                                      </p:cBhvr>
                                      <p:to>
                                        <p:strVal val="visible"/>
                                      </p:to>
                                    </p:set>
                                    <p:animEffect transition="in" filter="checkerboard(across)">
                                      <p:cBhvr>
                                        <p:cTn id="37" dur="500"/>
                                        <p:tgtEl>
                                          <p:spTgt spid="31784"/>
                                        </p:tgtEl>
                                      </p:cBhvr>
                                    </p:animEffect>
                                  </p:childTnLst>
                                </p:cTn>
                              </p:par>
                            </p:childTnLst>
                          </p:cTn>
                        </p:par>
                        <p:par>
                          <p:cTn id="38" fill="hold" nodeType="afterGroup">
                            <p:stCondLst>
                              <p:cond delay="5000"/>
                            </p:stCondLst>
                            <p:childTnLst>
                              <p:par>
                                <p:cTn id="39" presetID="5" presetClass="entr" presetSubtype="10" fill="hold" grpId="0" nodeType="afterEffect">
                                  <p:stCondLst>
                                    <p:cond delay="0"/>
                                  </p:stCondLst>
                                  <p:childTnLst>
                                    <p:set>
                                      <p:cBhvr>
                                        <p:cTn id="40" dur="1" fill="hold">
                                          <p:stCondLst>
                                            <p:cond delay="0"/>
                                          </p:stCondLst>
                                        </p:cTn>
                                        <p:tgtEl>
                                          <p:spTgt spid="31785"/>
                                        </p:tgtEl>
                                        <p:attrNameLst>
                                          <p:attrName>style.visibility</p:attrName>
                                        </p:attrNameLst>
                                      </p:cBhvr>
                                      <p:to>
                                        <p:strVal val="visible"/>
                                      </p:to>
                                    </p:set>
                                    <p:animEffect transition="in" filter="checkerboard(across)">
                                      <p:cBhvr>
                                        <p:cTn id="41" dur="500"/>
                                        <p:tgtEl>
                                          <p:spTgt spid="31785"/>
                                        </p:tgtEl>
                                      </p:cBhvr>
                                    </p:animEffect>
                                  </p:childTnLst>
                                </p:cTn>
                              </p:par>
                            </p:childTnLst>
                          </p:cTn>
                        </p:par>
                        <p:par>
                          <p:cTn id="42" fill="hold" nodeType="withGroup">
                            <p:stCondLst>
                              <p:cond delay="5500"/>
                            </p:stCondLst>
                            <p:childTnLst>
                              <p:par>
                                <p:cTn id="43" presetID="25" presetClass="entr" presetSubtype="0" fill="hold" grpId="0" nodeType="afterEffect">
                                  <p:stCondLst>
                                    <p:cond delay="0"/>
                                  </p:stCondLst>
                                  <p:childTnLst>
                                    <p:set>
                                      <p:cBhvr>
                                        <p:cTn id="44" dur="1" fill="hold">
                                          <p:stCondLst>
                                            <p:cond delay="0"/>
                                          </p:stCondLst>
                                        </p:cTn>
                                        <p:tgtEl>
                                          <p:spTgt spid="31759"/>
                                        </p:tgtEl>
                                        <p:attrNameLst>
                                          <p:attrName>style.visibility</p:attrName>
                                        </p:attrNameLst>
                                      </p:cBhvr>
                                      <p:to>
                                        <p:strVal val="visible"/>
                                      </p:to>
                                    </p:set>
                                    <p:anim calcmode="lin" valueType="num">
                                      <p:cBhvr>
                                        <p:cTn id="45" dur="500" decel="50000" fill="hold">
                                          <p:stCondLst>
                                            <p:cond delay="0"/>
                                          </p:stCondLst>
                                        </p:cTn>
                                        <p:tgtEl>
                                          <p:spTgt spid="31759"/>
                                        </p:tgtEl>
                                        <p:attrNameLst>
                                          <p:attrName>style.rotation</p:attrName>
                                        </p:attrNameLst>
                                      </p:cBhvr>
                                      <p:tavLst>
                                        <p:tav tm="0">
                                          <p:val>
                                            <p:fltVal val="-90"/>
                                          </p:val>
                                        </p:tav>
                                        <p:tav tm="100000">
                                          <p:val>
                                            <p:fltVal val="0"/>
                                          </p:val>
                                        </p:tav>
                                      </p:tavLst>
                                    </p:anim>
                                    <p:anim calcmode="lin" valueType="num">
                                      <p:cBhvr>
                                        <p:cTn id="46" dur="500" decel="50000" fill="hold">
                                          <p:stCondLst>
                                            <p:cond delay="0"/>
                                          </p:stCondLst>
                                        </p:cTn>
                                        <p:tgtEl>
                                          <p:spTgt spid="31759"/>
                                        </p:tgtEl>
                                        <p:attrNameLst>
                                          <p:attrName>ppt_w</p:attrName>
                                        </p:attrNameLst>
                                      </p:cBhvr>
                                      <p:tavLst>
                                        <p:tav tm="0">
                                          <p:val>
                                            <p:strVal val="#ppt_w"/>
                                          </p:val>
                                        </p:tav>
                                        <p:tav tm="100000">
                                          <p:val>
                                            <p:strVal val="#ppt_w*.05"/>
                                          </p:val>
                                        </p:tav>
                                      </p:tavLst>
                                    </p:anim>
                                    <p:anim calcmode="lin" valueType="num">
                                      <p:cBhvr>
                                        <p:cTn id="47" dur="500" accel="50000" fill="hold">
                                          <p:stCondLst>
                                            <p:cond delay="500"/>
                                          </p:stCondLst>
                                        </p:cTn>
                                        <p:tgtEl>
                                          <p:spTgt spid="31759"/>
                                        </p:tgtEl>
                                        <p:attrNameLst>
                                          <p:attrName>ppt_w</p:attrName>
                                        </p:attrNameLst>
                                      </p:cBhvr>
                                      <p:tavLst>
                                        <p:tav tm="0">
                                          <p:val>
                                            <p:strVal val="#ppt_w*.05"/>
                                          </p:val>
                                        </p:tav>
                                        <p:tav tm="100000">
                                          <p:val>
                                            <p:strVal val="#ppt_w"/>
                                          </p:val>
                                        </p:tav>
                                      </p:tavLst>
                                    </p:anim>
                                    <p:anim calcmode="lin" valueType="num">
                                      <p:cBhvr>
                                        <p:cTn id="48" dur="1000" fill="hold"/>
                                        <p:tgtEl>
                                          <p:spTgt spid="31759"/>
                                        </p:tgtEl>
                                        <p:attrNameLst>
                                          <p:attrName>ppt_h</p:attrName>
                                        </p:attrNameLst>
                                      </p:cBhvr>
                                      <p:tavLst>
                                        <p:tav tm="0">
                                          <p:val>
                                            <p:strVal val="#ppt_h"/>
                                          </p:val>
                                        </p:tav>
                                        <p:tav tm="100000">
                                          <p:val>
                                            <p:strVal val="#ppt_h"/>
                                          </p:val>
                                        </p:tav>
                                      </p:tavLst>
                                    </p:anim>
                                    <p:anim calcmode="lin" valueType="num">
                                      <p:cBhvr>
                                        <p:cTn id="49" dur="500" decel="50000" fill="hold">
                                          <p:stCondLst>
                                            <p:cond delay="0"/>
                                          </p:stCondLst>
                                        </p:cTn>
                                        <p:tgtEl>
                                          <p:spTgt spid="31759"/>
                                        </p:tgtEl>
                                        <p:attrNameLst>
                                          <p:attrName>ppt_x</p:attrName>
                                        </p:attrNameLst>
                                      </p:cBhvr>
                                      <p:tavLst>
                                        <p:tav tm="0">
                                          <p:val>
                                            <p:strVal val="#ppt_x+.4"/>
                                          </p:val>
                                        </p:tav>
                                        <p:tav tm="100000">
                                          <p:val>
                                            <p:strVal val="#ppt_x"/>
                                          </p:val>
                                        </p:tav>
                                      </p:tavLst>
                                    </p:anim>
                                    <p:anim calcmode="lin" valueType="num">
                                      <p:cBhvr>
                                        <p:cTn id="50" dur="500" decel="50000" fill="hold">
                                          <p:stCondLst>
                                            <p:cond delay="0"/>
                                          </p:stCondLst>
                                        </p:cTn>
                                        <p:tgtEl>
                                          <p:spTgt spid="31759"/>
                                        </p:tgtEl>
                                        <p:attrNameLst>
                                          <p:attrName>ppt_y</p:attrName>
                                        </p:attrNameLst>
                                      </p:cBhvr>
                                      <p:tavLst>
                                        <p:tav tm="0">
                                          <p:val>
                                            <p:strVal val="#ppt_y-.2"/>
                                          </p:val>
                                        </p:tav>
                                        <p:tav tm="100000">
                                          <p:val>
                                            <p:strVal val="#ppt_y+.1"/>
                                          </p:val>
                                        </p:tav>
                                      </p:tavLst>
                                    </p:anim>
                                    <p:anim calcmode="lin" valueType="num">
                                      <p:cBhvr>
                                        <p:cTn id="51" dur="500" accel="50000" fill="hold">
                                          <p:stCondLst>
                                            <p:cond delay="500"/>
                                          </p:stCondLst>
                                        </p:cTn>
                                        <p:tgtEl>
                                          <p:spTgt spid="31759"/>
                                        </p:tgtEl>
                                        <p:attrNameLst>
                                          <p:attrName>ppt_y</p:attrName>
                                        </p:attrNameLst>
                                      </p:cBhvr>
                                      <p:tavLst>
                                        <p:tav tm="0">
                                          <p:val>
                                            <p:strVal val="#ppt_y+.1"/>
                                          </p:val>
                                        </p:tav>
                                        <p:tav tm="100000">
                                          <p:val>
                                            <p:strVal val="#ppt_y"/>
                                          </p:val>
                                        </p:tav>
                                      </p:tavLst>
                                    </p:anim>
                                    <p:animEffect transition="in" filter="fade">
                                      <p:cBhvr>
                                        <p:cTn id="52" dur="1000" decel="50000">
                                          <p:stCondLst>
                                            <p:cond delay="0"/>
                                          </p:stCondLst>
                                        </p:cTn>
                                        <p:tgtEl>
                                          <p:spTgt spid="31759"/>
                                        </p:tgtEl>
                                      </p:cBhvr>
                                    </p:animEffect>
                                  </p:childTnLst>
                                </p:cTn>
                              </p:par>
                            </p:childTnLst>
                          </p:cTn>
                        </p:par>
                        <p:par>
                          <p:cTn id="53" fill="hold" nodeType="afterGroup">
                            <p:stCondLst>
                              <p:cond delay="6500"/>
                            </p:stCondLst>
                            <p:childTnLst>
                              <p:par>
                                <p:cTn id="54" presetID="5" presetClass="entr" presetSubtype="10" fill="hold" nodeType="afterEffect">
                                  <p:stCondLst>
                                    <p:cond delay="0"/>
                                  </p:stCondLst>
                                  <p:childTnLst>
                                    <p:set>
                                      <p:cBhvr>
                                        <p:cTn id="55" dur="1" fill="hold">
                                          <p:stCondLst>
                                            <p:cond delay="0"/>
                                          </p:stCondLst>
                                        </p:cTn>
                                        <p:tgtEl>
                                          <p:spTgt spid="31852"/>
                                        </p:tgtEl>
                                        <p:attrNameLst>
                                          <p:attrName>style.visibility</p:attrName>
                                        </p:attrNameLst>
                                      </p:cBhvr>
                                      <p:to>
                                        <p:strVal val="visible"/>
                                      </p:to>
                                    </p:set>
                                    <p:animEffect transition="in" filter="checkerboard(across)">
                                      <p:cBhvr>
                                        <p:cTn id="56" dur="500"/>
                                        <p:tgtEl>
                                          <p:spTgt spid="31852"/>
                                        </p:tgtEl>
                                      </p:cBhvr>
                                    </p:animEffect>
                                  </p:childTnLst>
                                </p:cTn>
                              </p:par>
                            </p:childTnLst>
                          </p:cTn>
                        </p:par>
                        <p:par>
                          <p:cTn id="57" fill="hold" nodeType="withGroup">
                            <p:stCondLst>
                              <p:cond delay="7000"/>
                            </p:stCondLst>
                            <p:childTnLst>
                              <p:par>
                                <p:cTn id="58" presetID="25" presetClass="entr" presetSubtype="0" fill="hold" grpId="0" nodeType="afterEffect">
                                  <p:stCondLst>
                                    <p:cond delay="0"/>
                                  </p:stCondLst>
                                  <p:childTnLst>
                                    <p:set>
                                      <p:cBhvr>
                                        <p:cTn id="59" dur="1" fill="hold">
                                          <p:stCondLst>
                                            <p:cond delay="0"/>
                                          </p:stCondLst>
                                        </p:cTn>
                                        <p:tgtEl>
                                          <p:spTgt spid="31804"/>
                                        </p:tgtEl>
                                        <p:attrNameLst>
                                          <p:attrName>style.visibility</p:attrName>
                                        </p:attrNameLst>
                                      </p:cBhvr>
                                      <p:to>
                                        <p:strVal val="visible"/>
                                      </p:to>
                                    </p:set>
                                    <p:anim calcmode="lin" valueType="num">
                                      <p:cBhvr>
                                        <p:cTn id="60" dur="500" decel="50000" fill="hold">
                                          <p:stCondLst>
                                            <p:cond delay="0"/>
                                          </p:stCondLst>
                                        </p:cTn>
                                        <p:tgtEl>
                                          <p:spTgt spid="31804"/>
                                        </p:tgtEl>
                                        <p:attrNameLst>
                                          <p:attrName>style.rotation</p:attrName>
                                        </p:attrNameLst>
                                      </p:cBhvr>
                                      <p:tavLst>
                                        <p:tav tm="0">
                                          <p:val>
                                            <p:fltVal val="-90"/>
                                          </p:val>
                                        </p:tav>
                                        <p:tav tm="100000">
                                          <p:val>
                                            <p:fltVal val="0"/>
                                          </p:val>
                                        </p:tav>
                                      </p:tavLst>
                                    </p:anim>
                                    <p:anim calcmode="lin" valueType="num">
                                      <p:cBhvr>
                                        <p:cTn id="61" dur="500" decel="50000" fill="hold">
                                          <p:stCondLst>
                                            <p:cond delay="0"/>
                                          </p:stCondLst>
                                        </p:cTn>
                                        <p:tgtEl>
                                          <p:spTgt spid="31804"/>
                                        </p:tgtEl>
                                        <p:attrNameLst>
                                          <p:attrName>ppt_w</p:attrName>
                                        </p:attrNameLst>
                                      </p:cBhvr>
                                      <p:tavLst>
                                        <p:tav tm="0">
                                          <p:val>
                                            <p:strVal val="#ppt_w"/>
                                          </p:val>
                                        </p:tav>
                                        <p:tav tm="100000">
                                          <p:val>
                                            <p:strVal val="#ppt_w*.05"/>
                                          </p:val>
                                        </p:tav>
                                      </p:tavLst>
                                    </p:anim>
                                    <p:anim calcmode="lin" valueType="num">
                                      <p:cBhvr>
                                        <p:cTn id="62" dur="500" accel="50000" fill="hold">
                                          <p:stCondLst>
                                            <p:cond delay="500"/>
                                          </p:stCondLst>
                                        </p:cTn>
                                        <p:tgtEl>
                                          <p:spTgt spid="31804"/>
                                        </p:tgtEl>
                                        <p:attrNameLst>
                                          <p:attrName>ppt_w</p:attrName>
                                        </p:attrNameLst>
                                      </p:cBhvr>
                                      <p:tavLst>
                                        <p:tav tm="0">
                                          <p:val>
                                            <p:strVal val="#ppt_w*.05"/>
                                          </p:val>
                                        </p:tav>
                                        <p:tav tm="100000">
                                          <p:val>
                                            <p:strVal val="#ppt_w"/>
                                          </p:val>
                                        </p:tav>
                                      </p:tavLst>
                                    </p:anim>
                                    <p:anim calcmode="lin" valueType="num">
                                      <p:cBhvr>
                                        <p:cTn id="63" dur="1000" fill="hold"/>
                                        <p:tgtEl>
                                          <p:spTgt spid="31804"/>
                                        </p:tgtEl>
                                        <p:attrNameLst>
                                          <p:attrName>ppt_h</p:attrName>
                                        </p:attrNameLst>
                                      </p:cBhvr>
                                      <p:tavLst>
                                        <p:tav tm="0">
                                          <p:val>
                                            <p:strVal val="#ppt_h"/>
                                          </p:val>
                                        </p:tav>
                                        <p:tav tm="100000">
                                          <p:val>
                                            <p:strVal val="#ppt_h"/>
                                          </p:val>
                                        </p:tav>
                                      </p:tavLst>
                                    </p:anim>
                                    <p:anim calcmode="lin" valueType="num">
                                      <p:cBhvr>
                                        <p:cTn id="64" dur="500" decel="50000" fill="hold">
                                          <p:stCondLst>
                                            <p:cond delay="0"/>
                                          </p:stCondLst>
                                        </p:cTn>
                                        <p:tgtEl>
                                          <p:spTgt spid="31804"/>
                                        </p:tgtEl>
                                        <p:attrNameLst>
                                          <p:attrName>ppt_x</p:attrName>
                                        </p:attrNameLst>
                                      </p:cBhvr>
                                      <p:tavLst>
                                        <p:tav tm="0">
                                          <p:val>
                                            <p:strVal val="#ppt_x+.4"/>
                                          </p:val>
                                        </p:tav>
                                        <p:tav tm="100000">
                                          <p:val>
                                            <p:strVal val="#ppt_x"/>
                                          </p:val>
                                        </p:tav>
                                      </p:tavLst>
                                    </p:anim>
                                    <p:anim calcmode="lin" valueType="num">
                                      <p:cBhvr>
                                        <p:cTn id="65" dur="500" decel="50000" fill="hold">
                                          <p:stCondLst>
                                            <p:cond delay="0"/>
                                          </p:stCondLst>
                                        </p:cTn>
                                        <p:tgtEl>
                                          <p:spTgt spid="31804"/>
                                        </p:tgtEl>
                                        <p:attrNameLst>
                                          <p:attrName>ppt_y</p:attrName>
                                        </p:attrNameLst>
                                      </p:cBhvr>
                                      <p:tavLst>
                                        <p:tav tm="0">
                                          <p:val>
                                            <p:strVal val="#ppt_y-.2"/>
                                          </p:val>
                                        </p:tav>
                                        <p:tav tm="100000">
                                          <p:val>
                                            <p:strVal val="#ppt_y+.1"/>
                                          </p:val>
                                        </p:tav>
                                      </p:tavLst>
                                    </p:anim>
                                    <p:anim calcmode="lin" valueType="num">
                                      <p:cBhvr>
                                        <p:cTn id="66" dur="500" accel="50000" fill="hold">
                                          <p:stCondLst>
                                            <p:cond delay="500"/>
                                          </p:stCondLst>
                                        </p:cTn>
                                        <p:tgtEl>
                                          <p:spTgt spid="31804"/>
                                        </p:tgtEl>
                                        <p:attrNameLst>
                                          <p:attrName>ppt_y</p:attrName>
                                        </p:attrNameLst>
                                      </p:cBhvr>
                                      <p:tavLst>
                                        <p:tav tm="0">
                                          <p:val>
                                            <p:strVal val="#ppt_y+.1"/>
                                          </p:val>
                                        </p:tav>
                                        <p:tav tm="100000">
                                          <p:val>
                                            <p:strVal val="#ppt_y"/>
                                          </p:val>
                                        </p:tav>
                                      </p:tavLst>
                                    </p:anim>
                                    <p:animEffect transition="in" filter="fade">
                                      <p:cBhvr>
                                        <p:cTn id="67" dur="1000" decel="50000">
                                          <p:stCondLst>
                                            <p:cond delay="0"/>
                                          </p:stCondLst>
                                        </p:cTn>
                                        <p:tgtEl>
                                          <p:spTgt spid="31804"/>
                                        </p:tgtEl>
                                      </p:cBhvr>
                                    </p:animEffect>
                                  </p:childTnLst>
                                </p:cTn>
                              </p:par>
                            </p:childTnLst>
                          </p:cTn>
                        </p:par>
                        <p:par>
                          <p:cTn id="68" fill="hold" nodeType="afterGroup">
                            <p:stCondLst>
                              <p:cond delay="8000"/>
                            </p:stCondLst>
                            <p:childTnLst>
                              <p:par>
                                <p:cTn id="69" presetID="5" presetClass="entr" presetSubtype="10" fill="hold" nodeType="afterEffect">
                                  <p:stCondLst>
                                    <p:cond delay="0"/>
                                  </p:stCondLst>
                                  <p:childTnLst>
                                    <p:set>
                                      <p:cBhvr>
                                        <p:cTn id="70" dur="1" fill="hold">
                                          <p:stCondLst>
                                            <p:cond delay="0"/>
                                          </p:stCondLst>
                                        </p:cTn>
                                        <p:tgtEl>
                                          <p:spTgt spid="31853"/>
                                        </p:tgtEl>
                                        <p:attrNameLst>
                                          <p:attrName>style.visibility</p:attrName>
                                        </p:attrNameLst>
                                      </p:cBhvr>
                                      <p:to>
                                        <p:strVal val="visible"/>
                                      </p:to>
                                    </p:set>
                                    <p:animEffect transition="in" filter="checkerboard(across)">
                                      <p:cBhvr>
                                        <p:cTn id="71" dur="500"/>
                                        <p:tgtEl>
                                          <p:spTgt spid="31853"/>
                                        </p:tgtEl>
                                      </p:cBhvr>
                                    </p:animEffect>
                                  </p:childTnLst>
                                </p:cTn>
                              </p:par>
                              <p:par>
                                <p:cTn id="72" presetID="42" presetClass="entr" presetSubtype="0" fill="hold" grpId="0" nodeType="withEffect">
                                  <p:stCondLst>
                                    <p:cond delay="0"/>
                                  </p:stCondLst>
                                  <p:childTnLst>
                                    <p:set>
                                      <p:cBhvr>
                                        <p:cTn id="73" dur="1" fill="hold">
                                          <p:stCondLst>
                                            <p:cond delay="0"/>
                                          </p:stCondLst>
                                        </p:cTn>
                                        <p:tgtEl>
                                          <p:spTgt spid="31801"/>
                                        </p:tgtEl>
                                        <p:attrNameLst>
                                          <p:attrName>style.visibility</p:attrName>
                                        </p:attrNameLst>
                                      </p:cBhvr>
                                      <p:to>
                                        <p:strVal val="visible"/>
                                      </p:to>
                                    </p:set>
                                    <p:animEffect transition="in" filter="fade">
                                      <p:cBhvr>
                                        <p:cTn id="74" dur="1000"/>
                                        <p:tgtEl>
                                          <p:spTgt spid="31801"/>
                                        </p:tgtEl>
                                      </p:cBhvr>
                                    </p:animEffect>
                                    <p:anim calcmode="lin" valueType="num">
                                      <p:cBhvr>
                                        <p:cTn id="75" dur="1000" fill="hold"/>
                                        <p:tgtEl>
                                          <p:spTgt spid="31801"/>
                                        </p:tgtEl>
                                        <p:attrNameLst>
                                          <p:attrName>ppt_x</p:attrName>
                                        </p:attrNameLst>
                                      </p:cBhvr>
                                      <p:tavLst>
                                        <p:tav tm="0">
                                          <p:val>
                                            <p:strVal val="#ppt_x"/>
                                          </p:val>
                                        </p:tav>
                                        <p:tav tm="100000">
                                          <p:val>
                                            <p:strVal val="#ppt_x"/>
                                          </p:val>
                                        </p:tav>
                                      </p:tavLst>
                                    </p:anim>
                                    <p:anim calcmode="lin" valueType="num">
                                      <p:cBhvr>
                                        <p:cTn id="76" dur="1000" fill="hold"/>
                                        <p:tgtEl>
                                          <p:spTgt spid="31801"/>
                                        </p:tgtEl>
                                        <p:attrNameLst>
                                          <p:attrName>ppt_y</p:attrName>
                                        </p:attrNameLst>
                                      </p:cBhvr>
                                      <p:tavLst>
                                        <p:tav tm="0">
                                          <p:val>
                                            <p:strVal val="#ppt_y+.1"/>
                                          </p:val>
                                        </p:tav>
                                        <p:tav tm="100000">
                                          <p:val>
                                            <p:strVal val="#ppt_y"/>
                                          </p:val>
                                        </p:tav>
                                      </p:tavLst>
                                    </p:anim>
                                  </p:childTnLst>
                                </p:cTn>
                              </p:par>
                            </p:childTnLst>
                          </p:cTn>
                        </p:par>
                        <p:par>
                          <p:cTn id="77" fill="hold" nodeType="afterGroup">
                            <p:stCondLst>
                              <p:cond delay="9000"/>
                            </p:stCondLst>
                            <p:childTnLst>
                              <p:par>
                                <p:cTn id="78" presetID="5" presetClass="entr" presetSubtype="10" fill="hold" nodeType="afterEffect">
                                  <p:stCondLst>
                                    <p:cond delay="0"/>
                                  </p:stCondLst>
                                  <p:childTnLst>
                                    <p:set>
                                      <p:cBhvr>
                                        <p:cTn id="79" dur="1" fill="hold">
                                          <p:stCondLst>
                                            <p:cond delay="0"/>
                                          </p:stCondLst>
                                        </p:cTn>
                                        <p:tgtEl>
                                          <p:spTgt spid="31854"/>
                                        </p:tgtEl>
                                        <p:attrNameLst>
                                          <p:attrName>style.visibility</p:attrName>
                                        </p:attrNameLst>
                                      </p:cBhvr>
                                      <p:to>
                                        <p:strVal val="visible"/>
                                      </p:to>
                                    </p:set>
                                    <p:animEffect transition="in" filter="checkerboard(across)">
                                      <p:cBhvr>
                                        <p:cTn id="80" dur="500"/>
                                        <p:tgtEl>
                                          <p:spTgt spid="31854"/>
                                        </p:tgtEl>
                                      </p:cBhvr>
                                    </p:animEffect>
                                  </p:childTnLst>
                                </p:cTn>
                              </p:par>
                            </p:childTnLst>
                          </p:cTn>
                        </p:par>
                        <p:par>
                          <p:cTn id="81" fill="hold" nodeType="afterGroup">
                            <p:stCondLst>
                              <p:cond delay="9500"/>
                            </p:stCondLst>
                            <p:childTnLst>
                              <p:par>
                                <p:cTn id="82" presetID="5" presetClass="entr" presetSubtype="10" fill="hold" grpId="0" nodeType="afterEffect">
                                  <p:stCondLst>
                                    <p:cond delay="0"/>
                                  </p:stCondLst>
                                  <p:childTnLst>
                                    <p:set>
                                      <p:cBhvr>
                                        <p:cTn id="83" dur="1" fill="hold">
                                          <p:stCondLst>
                                            <p:cond delay="0"/>
                                          </p:stCondLst>
                                        </p:cTn>
                                        <p:tgtEl>
                                          <p:spTgt spid="31798"/>
                                        </p:tgtEl>
                                        <p:attrNameLst>
                                          <p:attrName>style.visibility</p:attrName>
                                        </p:attrNameLst>
                                      </p:cBhvr>
                                      <p:to>
                                        <p:strVal val="visible"/>
                                      </p:to>
                                    </p:set>
                                    <p:animEffect transition="in" filter="checkerboard(across)">
                                      <p:cBhvr>
                                        <p:cTn id="84" dur="500"/>
                                        <p:tgtEl>
                                          <p:spTgt spid="31798"/>
                                        </p:tgtEl>
                                      </p:cBhvr>
                                    </p:animEffect>
                                  </p:childTnLst>
                                </p:cTn>
                              </p:par>
                            </p:childTnLst>
                          </p:cTn>
                        </p:par>
                        <p:par>
                          <p:cTn id="85" fill="hold" nodeType="withGroup">
                            <p:stCondLst>
                              <p:cond delay="10000"/>
                            </p:stCondLst>
                            <p:childTnLst>
                              <p:par>
                                <p:cTn id="86" presetID="2" presetClass="entr" presetSubtype="4" fill="hold" grpId="0" nodeType="afterEffect">
                                  <p:stCondLst>
                                    <p:cond delay="0"/>
                                  </p:stCondLst>
                                  <p:childTnLst>
                                    <p:set>
                                      <p:cBhvr>
                                        <p:cTn id="87" dur="1" fill="hold">
                                          <p:stCondLst>
                                            <p:cond delay="0"/>
                                          </p:stCondLst>
                                        </p:cTn>
                                        <p:tgtEl>
                                          <p:spTgt spid="31758"/>
                                        </p:tgtEl>
                                        <p:attrNameLst>
                                          <p:attrName>style.visibility</p:attrName>
                                        </p:attrNameLst>
                                      </p:cBhvr>
                                      <p:to>
                                        <p:strVal val="visible"/>
                                      </p:to>
                                    </p:set>
                                    <p:anim calcmode="lin" valueType="num">
                                      <p:cBhvr additive="base">
                                        <p:cTn id="88" dur="500" fill="hold"/>
                                        <p:tgtEl>
                                          <p:spTgt spid="31758"/>
                                        </p:tgtEl>
                                        <p:attrNameLst>
                                          <p:attrName>ppt_x</p:attrName>
                                        </p:attrNameLst>
                                      </p:cBhvr>
                                      <p:tavLst>
                                        <p:tav tm="0">
                                          <p:val>
                                            <p:strVal val="#ppt_x"/>
                                          </p:val>
                                        </p:tav>
                                        <p:tav tm="100000">
                                          <p:val>
                                            <p:strVal val="#ppt_x"/>
                                          </p:val>
                                        </p:tav>
                                      </p:tavLst>
                                    </p:anim>
                                    <p:anim calcmode="lin" valueType="num">
                                      <p:cBhvr additive="base">
                                        <p:cTn id="89" dur="500" fill="hold"/>
                                        <p:tgtEl>
                                          <p:spTgt spid="31758"/>
                                        </p:tgtEl>
                                        <p:attrNameLst>
                                          <p:attrName>ppt_y</p:attrName>
                                        </p:attrNameLst>
                                      </p:cBhvr>
                                      <p:tavLst>
                                        <p:tav tm="0">
                                          <p:val>
                                            <p:strVal val="1+#ppt_h/2"/>
                                          </p:val>
                                        </p:tav>
                                        <p:tav tm="100000">
                                          <p:val>
                                            <p:strVal val="#ppt_y"/>
                                          </p:val>
                                        </p:tav>
                                      </p:tavLst>
                                    </p:anim>
                                  </p:childTnLst>
                                </p:cTn>
                              </p:par>
                            </p:childTnLst>
                          </p:cTn>
                        </p:par>
                        <p:par>
                          <p:cTn id="90" fill="hold" nodeType="afterGroup">
                            <p:stCondLst>
                              <p:cond delay="10500"/>
                            </p:stCondLst>
                            <p:childTnLst>
                              <p:par>
                                <p:cTn id="91" presetID="5" presetClass="entr" presetSubtype="10" fill="hold" grpId="0" nodeType="afterEffect">
                                  <p:stCondLst>
                                    <p:cond delay="0"/>
                                  </p:stCondLst>
                                  <p:childTnLst>
                                    <p:set>
                                      <p:cBhvr>
                                        <p:cTn id="92" dur="1" fill="hold">
                                          <p:stCondLst>
                                            <p:cond delay="0"/>
                                          </p:stCondLst>
                                        </p:cTn>
                                        <p:tgtEl>
                                          <p:spTgt spid="31799"/>
                                        </p:tgtEl>
                                        <p:attrNameLst>
                                          <p:attrName>style.visibility</p:attrName>
                                        </p:attrNameLst>
                                      </p:cBhvr>
                                      <p:to>
                                        <p:strVal val="visible"/>
                                      </p:to>
                                    </p:set>
                                    <p:animEffect transition="in" filter="checkerboard(across)">
                                      <p:cBhvr>
                                        <p:cTn id="93" dur="500"/>
                                        <p:tgtEl>
                                          <p:spTgt spid="31799"/>
                                        </p:tgtEl>
                                      </p:cBhvr>
                                    </p:animEffect>
                                  </p:childTnLst>
                                </p:cTn>
                              </p:par>
                              <p:par>
                                <p:cTn id="94" presetID="5" presetClass="entr" presetSubtype="10" fill="hold" grpId="0" nodeType="withEffect">
                                  <p:stCondLst>
                                    <p:cond delay="0"/>
                                  </p:stCondLst>
                                  <p:childTnLst>
                                    <p:set>
                                      <p:cBhvr>
                                        <p:cTn id="95" dur="1" fill="hold">
                                          <p:stCondLst>
                                            <p:cond delay="0"/>
                                          </p:stCondLst>
                                        </p:cTn>
                                        <p:tgtEl>
                                          <p:spTgt spid="31800"/>
                                        </p:tgtEl>
                                        <p:attrNameLst>
                                          <p:attrName>style.visibility</p:attrName>
                                        </p:attrNameLst>
                                      </p:cBhvr>
                                      <p:to>
                                        <p:strVal val="visible"/>
                                      </p:to>
                                    </p:set>
                                    <p:animEffect transition="in" filter="checkerboard(across)">
                                      <p:cBhvr>
                                        <p:cTn id="96" dur="500"/>
                                        <p:tgtEl>
                                          <p:spTgt spid="318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p:bldP spid="31748" grpId="0"/>
      <p:bldP spid="31758" grpId="0"/>
      <p:bldP spid="31759" grpId="0"/>
      <p:bldP spid="31783" grpId="0" animBg="1"/>
      <p:bldP spid="31784" grpId="0"/>
      <p:bldP spid="31785" grpId="0"/>
      <p:bldP spid="31798" grpId="0" animBg="1"/>
      <p:bldP spid="31799" grpId="0"/>
      <p:bldP spid="31800" grpId="0"/>
      <p:bldP spid="31801" grpId="0"/>
      <p:bldP spid="31802" grpId="0"/>
      <p:bldP spid="3180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Text Box 3"/>
          <p:cNvSpPr txBox="1">
            <a:spLocks noChangeArrowheads="1"/>
          </p:cNvSpPr>
          <p:nvPr/>
        </p:nvSpPr>
        <p:spPr bwMode="auto">
          <a:xfrm>
            <a:off x="188686" y="776069"/>
            <a:ext cx="838200" cy="396875"/>
          </a:xfrm>
          <a:prstGeom prst="rect">
            <a:avLst/>
          </a:prstGeom>
          <a:extLst/>
        </p:spPr>
        <p:txBody>
          <a:bodyPr>
            <a:spAutoFit/>
          </a:bodyPr>
          <a:lstStyle/>
          <a:p>
            <a:pPr>
              <a:spcBef>
                <a:spcPct val="50000"/>
              </a:spcBef>
            </a:pPr>
            <a:r>
              <a:rPr lang="en-US" sz="2000" b="1">
                <a:latin typeface="Arial" pitchFamily="34" charset="0"/>
              </a:rPr>
              <a:t>P</a:t>
            </a:r>
            <a:r>
              <a:rPr lang="en-US" sz="2000" b="1" baseline="-25000">
                <a:latin typeface="Arial" pitchFamily="34" charset="0"/>
              </a:rPr>
              <a:t>tc </a:t>
            </a:r>
            <a:r>
              <a:rPr lang="en-US" sz="2000" b="1">
                <a:latin typeface="Arial" pitchFamily="34" charset="0"/>
              </a:rPr>
              <a:t>:</a:t>
            </a:r>
            <a:r>
              <a:rPr lang="en-US" sz="1400">
                <a:latin typeface="Arial" pitchFamily="34" charset="0"/>
              </a:rPr>
              <a:t>  </a:t>
            </a:r>
          </a:p>
        </p:txBody>
      </p:sp>
      <p:sp>
        <p:nvSpPr>
          <p:cNvPr id="31748" name="Text Box 4"/>
          <p:cNvSpPr txBox="1">
            <a:spLocks noChangeArrowheads="1"/>
          </p:cNvSpPr>
          <p:nvPr/>
        </p:nvSpPr>
        <p:spPr bwMode="auto">
          <a:xfrm>
            <a:off x="2600099" y="755432"/>
            <a:ext cx="479425" cy="519112"/>
          </a:xfrm>
          <a:prstGeom prst="rect">
            <a:avLst/>
          </a:prstGeom>
          <a:extLst/>
        </p:spPr>
        <p:txBody>
          <a:bodyPr lIns="9144" rIns="9144">
            <a:spAutoFit/>
          </a:bodyPr>
          <a:lstStyle/>
          <a:p>
            <a:pPr algn="ctr">
              <a:spcBef>
                <a:spcPct val="50000"/>
              </a:spcBef>
            </a:pPr>
            <a:r>
              <a:rPr lang="en-US" sz="2800" b="1">
                <a:latin typeface="Arial" pitchFamily="34" charset="0"/>
                <a:sym typeface="Wingdings 2" pitchFamily="18" charset="2"/>
              </a:rPr>
              <a:t>x</a:t>
            </a:r>
          </a:p>
        </p:txBody>
      </p:sp>
      <p:sp>
        <p:nvSpPr>
          <p:cNvPr id="31758" name="Text Box 14"/>
          <p:cNvSpPr txBox="1">
            <a:spLocks noChangeArrowheads="1"/>
          </p:cNvSpPr>
          <p:nvPr/>
        </p:nvSpPr>
        <p:spPr bwMode="auto">
          <a:xfrm>
            <a:off x="188686" y="4900400"/>
            <a:ext cx="990600" cy="396875"/>
          </a:xfrm>
          <a:prstGeom prst="rect">
            <a:avLst/>
          </a:prstGeom>
          <a:extLst/>
        </p:spPr>
        <p:txBody>
          <a:bodyPr>
            <a:spAutoFit/>
          </a:bodyPr>
          <a:lstStyle/>
          <a:p>
            <a:pPr>
              <a:spcBef>
                <a:spcPct val="50000"/>
              </a:spcBef>
            </a:pPr>
            <a:r>
              <a:rPr lang="en-US" sz="2000" b="1">
                <a:latin typeface="Arial" pitchFamily="34" charset="0"/>
              </a:rPr>
              <a:t>GF</a:t>
            </a:r>
            <a:r>
              <a:rPr lang="en-US" sz="2000" b="1" baseline="-25000">
                <a:latin typeface="Arial" pitchFamily="34" charset="0"/>
              </a:rPr>
              <a:t>1 </a:t>
            </a:r>
            <a:r>
              <a:rPr lang="en-US" sz="2000" b="1">
                <a:latin typeface="Arial" pitchFamily="34" charset="0"/>
              </a:rPr>
              <a:t>:</a:t>
            </a:r>
          </a:p>
        </p:txBody>
      </p:sp>
      <p:sp>
        <p:nvSpPr>
          <p:cNvPr id="31759" name="Text Box 15"/>
          <p:cNvSpPr txBox="1">
            <a:spLocks noChangeArrowheads="1"/>
          </p:cNvSpPr>
          <p:nvPr/>
        </p:nvSpPr>
        <p:spPr bwMode="auto">
          <a:xfrm>
            <a:off x="188686" y="2811244"/>
            <a:ext cx="914400" cy="396875"/>
          </a:xfrm>
          <a:prstGeom prst="rect">
            <a:avLst/>
          </a:prstGeom>
          <a:extLst/>
        </p:spPr>
        <p:txBody>
          <a:bodyPr>
            <a:spAutoFit/>
          </a:bodyPr>
          <a:lstStyle/>
          <a:p>
            <a:pPr>
              <a:spcBef>
                <a:spcPct val="50000"/>
              </a:spcBef>
            </a:pPr>
            <a:r>
              <a:rPr lang="en-US" sz="2000" b="1">
                <a:latin typeface="Arial" pitchFamily="34" charset="0"/>
              </a:rPr>
              <a:t>F</a:t>
            </a:r>
            <a:r>
              <a:rPr lang="en-US" sz="2000" b="1" baseline="-25000">
                <a:latin typeface="Arial" pitchFamily="34" charset="0"/>
              </a:rPr>
              <a:t>1 </a:t>
            </a:r>
            <a:r>
              <a:rPr lang="en-US" sz="2000" b="1">
                <a:latin typeface="Arial" pitchFamily="34" charset="0"/>
              </a:rPr>
              <a:t>:</a:t>
            </a:r>
          </a:p>
        </p:txBody>
      </p:sp>
      <p:grpSp>
        <p:nvGrpSpPr>
          <p:cNvPr id="31851" name="Group 107"/>
          <p:cNvGrpSpPr>
            <a:grpSpLocks/>
          </p:cNvGrpSpPr>
          <p:nvPr/>
        </p:nvGrpSpPr>
        <p:grpSpPr bwMode="auto">
          <a:xfrm>
            <a:off x="3138261" y="699869"/>
            <a:ext cx="1787525" cy="920750"/>
            <a:chOff x="1858" y="386"/>
            <a:chExt cx="1126" cy="580"/>
          </a:xfrm>
        </p:grpSpPr>
        <p:pic>
          <p:nvPicPr>
            <p:cNvPr id="31753" name="Picture 9"/>
            <p:cNvPicPr>
              <a:picLocks noChangeAspect="1" noChangeArrowheads="1"/>
            </p:cNvPicPr>
            <p:nvPr/>
          </p:nvPicPr>
          <p:blipFill>
            <a:blip r:embed="rId2">
              <a:extLst/>
            </a:blip>
            <a:srcRect/>
            <a:stretch>
              <a:fillRect/>
            </a:stretch>
          </p:blipFill>
          <p:spPr bwMode="auto">
            <a:xfrm>
              <a:off x="1874" y="386"/>
              <a:ext cx="351" cy="343"/>
            </a:xfrm>
            <a:prstGeom prst="rect">
              <a:avLst/>
            </a:prstGeom>
            <a:extLst/>
          </p:spPr>
        </p:pic>
        <p:sp>
          <p:nvSpPr>
            <p:cNvPr id="31754" name="Text Box 10"/>
            <p:cNvSpPr txBox="1">
              <a:spLocks noChangeArrowheads="1"/>
            </p:cNvSpPr>
            <p:nvPr/>
          </p:nvSpPr>
          <p:spPr bwMode="auto">
            <a:xfrm>
              <a:off x="1858" y="735"/>
              <a:ext cx="959" cy="231"/>
            </a:xfrm>
            <a:prstGeom prst="rect">
              <a:avLst/>
            </a:prstGeom>
            <a:extLst/>
          </p:spPr>
          <p:txBody>
            <a:bodyPr>
              <a:spAutoFit/>
            </a:bodyPr>
            <a:lstStyle/>
            <a:p>
              <a:pPr>
                <a:spcBef>
                  <a:spcPct val="50000"/>
                </a:spcBef>
              </a:pPr>
              <a:r>
                <a:rPr lang="en-US" b="1">
                  <a:latin typeface="Arial" pitchFamily="34" charset="0"/>
                </a:rPr>
                <a:t>Xanh - Nhăn</a:t>
              </a:r>
            </a:p>
          </p:txBody>
        </p:sp>
        <p:sp>
          <p:nvSpPr>
            <p:cNvPr id="31781" name="Text Box 37"/>
            <p:cNvSpPr txBox="1">
              <a:spLocks noChangeArrowheads="1"/>
            </p:cNvSpPr>
            <p:nvPr/>
          </p:nvSpPr>
          <p:spPr bwMode="auto">
            <a:xfrm>
              <a:off x="2217" y="466"/>
              <a:ext cx="767" cy="231"/>
            </a:xfrm>
            <a:prstGeom prst="rect">
              <a:avLst/>
            </a:prstGeom>
            <a:extLst/>
          </p:spPr>
          <p:txBody>
            <a:bodyPr>
              <a:spAutoFit/>
            </a:bodyPr>
            <a:lstStyle/>
            <a:p>
              <a:pPr>
                <a:spcBef>
                  <a:spcPct val="50000"/>
                </a:spcBef>
              </a:pPr>
              <a:r>
                <a:rPr lang="en-US">
                  <a:latin typeface="Arial" pitchFamily="34" charset="0"/>
                </a:rPr>
                <a:t>(………)</a:t>
              </a:r>
            </a:p>
          </p:txBody>
        </p:sp>
      </p:grpSp>
      <p:grpSp>
        <p:nvGrpSpPr>
          <p:cNvPr id="31850" name="Group 106"/>
          <p:cNvGrpSpPr>
            <a:grpSpLocks/>
          </p:cNvGrpSpPr>
          <p:nvPr/>
        </p:nvGrpSpPr>
        <p:grpSpPr bwMode="auto">
          <a:xfrm>
            <a:off x="895124" y="763369"/>
            <a:ext cx="1630362" cy="879475"/>
            <a:chOff x="445" y="426"/>
            <a:chExt cx="1027" cy="554"/>
          </a:xfrm>
        </p:grpSpPr>
        <p:pic>
          <p:nvPicPr>
            <p:cNvPr id="31750" name="Picture 6"/>
            <p:cNvPicPr>
              <a:picLocks noChangeAspect="1" noChangeArrowheads="1"/>
            </p:cNvPicPr>
            <p:nvPr/>
          </p:nvPicPr>
          <p:blipFill>
            <a:blip r:embed="rId3">
              <a:extLst/>
            </a:blip>
            <a:srcRect/>
            <a:stretch>
              <a:fillRect/>
            </a:stretch>
          </p:blipFill>
          <p:spPr bwMode="auto">
            <a:xfrm>
              <a:off x="460" y="426"/>
              <a:ext cx="384" cy="337"/>
            </a:xfrm>
            <a:prstGeom prst="rect">
              <a:avLst/>
            </a:prstGeom>
            <a:extLst/>
          </p:spPr>
        </p:pic>
        <p:sp>
          <p:nvSpPr>
            <p:cNvPr id="31751" name="Text Box 7"/>
            <p:cNvSpPr txBox="1">
              <a:spLocks noChangeArrowheads="1"/>
            </p:cNvSpPr>
            <p:nvPr/>
          </p:nvSpPr>
          <p:spPr bwMode="auto">
            <a:xfrm>
              <a:off x="445" y="749"/>
              <a:ext cx="960" cy="231"/>
            </a:xfrm>
            <a:prstGeom prst="rect">
              <a:avLst/>
            </a:prstGeom>
            <a:extLst/>
          </p:spPr>
          <p:txBody>
            <a:bodyPr>
              <a:spAutoFit/>
            </a:bodyPr>
            <a:lstStyle/>
            <a:p>
              <a:pPr algn="ctr">
                <a:spcBef>
                  <a:spcPct val="50000"/>
                </a:spcBef>
              </a:pPr>
              <a:r>
                <a:rPr lang="en-US" b="1">
                  <a:latin typeface="Arial" pitchFamily="34" charset="0"/>
                </a:rPr>
                <a:t>Vàng - Trơn</a:t>
              </a:r>
            </a:p>
          </p:txBody>
        </p:sp>
        <p:sp>
          <p:nvSpPr>
            <p:cNvPr id="31782" name="Text Box 38"/>
            <p:cNvSpPr txBox="1">
              <a:spLocks noChangeArrowheads="1"/>
            </p:cNvSpPr>
            <p:nvPr/>
          </p:nvSpPr>
          <p:spPr bwMode="auto">
            <a:xfrm>
              <a:off x="818" y="482"/>
              <a:ext cx="654" cy="231"/>
            </a:xfrm>
            <a:prstGeom prst="rect">
              <a:avLst/>
            </a:prstGeom>
            <a:extLst/>
          </p:spPr>
          <p:txBody>
            <a:bodyPr>
              <a:spAutoFit/>
            </a:bodyPr>
            <a:lstStyle/>
            <a:p>
              <a:pPr>
                <a:spcBef>
                  <a:spcPct val="50000"/>
                </a:spcBef>
              </a:pPr>
              <a:r>
                <a:rPr lang="en-US">
                  <a:latin typeface="Arial" pitchFamily="34" charset="0"/>
                </a:rPr>
                <a:t>(………)</a:t>
              </a:r>
            </a:p>
          </p:txBody>
        </p:sp>
      </p:grpSp>
      <p:sp>
        <p:nvSpPr>
          <p:cNvPr id="31783" name="Line 39"/>
          <p:cNvSpPr>
            <a:spLocks noChangeShapeType="1"/>
          </p:cNvSpPr>
          <p:nvPr/>
        </p:nvSpPr>
        <p:spPr bwMode="auto">
          <a:xfrm flipH="1">
            <a:off x="2819174" y="1311057"/>
            <a:ext cx="14287" cy="385762"/>
          </a:xfrm>
          <a:prstGeom prst="line">
            <a:avLst/>
          </a:prstGeom>
          <a:ln w="38100" cmpd="dbl">
            <a:solidFill>
              <a:schemeClr val="tx1"/>
            </a:solidFill>
            <a:round/>
            <a:headEnd/>
            <a:tailEnd type="triangle" w="med" len="med"/>
          </a:ln>
          <a:extLst/>
        </p:spPr>
        <p:txBody>
          <a:bodyPr/>
          <a:lstStyle/>
          <a:p>
            <a:endParaRPr lang="en-US"/>
          </a:p>
        </p:txBody>
      </p:sp>
      <p:sp>
        <p:nvSpPr>
          <p:cNvPr id="31784" name="Text Box 40"/>
          <p:cNvSpPr txBox="1">
            <a:spLocks noChangeArrowheads="1"/>
          </p:cNvSpPr>
          <p:nvPr/>
        </p:nvSpPr>
        <p:spPr bwMode="auto">
          <a:xfrm>
            <a:off x="1249136" y="1985744"/>
            <a:ext cx="1038225" cy="366713"/>
          </a:xfrm>
          <a:prstGeom prst="rect">
            <a:avLst/>
          </a:prstGeom>
          <a:extLst/>
        </p:spPr>
        <p:txBody>
          <a:bodyPr>
            <a:spAutoFit/>
          </a:bodyPr>
          <a:lstStyle/>
          <a:p>
            <a:pPr>
              <a:spcBef>
                <a:spcPct val="50000"/>
              </a:spcBef>
            </a:pPr>
            <a:r>
              <a:rPr lang="en-US">
                <a:latin typeface="Arial" pitchFamily="34" charset="0"/>
              </a:rPr>
              <a:t>(………)</a:t>
            </a:r>
          </a:p>
        </p:txBody>
      </p:sp>
      <p:sp>
        <p:nvSpPr>
          <p:cNvPr id="31785" name="Text Box 41"/>
          <p:cNvSpPr txBox="1">
            <a:spLocks noChangeArrowheads="1"/>
          </p:cNvSpPr>
          <p:nvPr/>
        </p:nvSpPr>
        <p:spPr bwMode="auto">
          <a:xfrm>
            <a:off x="3382736" y="1976219"/>
            <a:ext cx="1038225" cy="366713"/>
          </a:xfrm>
          <a:prstGeom prst="rect">
            <a:avLst/>
          </a:prstGeom>
          <a:extLst/>
        </p:spPr>
        <p:txBody>
          <a:bodyPr>
            <a:spAutoFit/>
          </a:bodyPr>
          <a:lstStyle/>
          <a:p>
            <a:pPr>
              <a:spcBef>
                <a:spcPct val="50000"/>
              </a:spcBef>
            </a:pPr>
            <a:r>
              <a:rPr lang="en-US">
                <a:latin typeface="Arial" pitchFamily="34" charset="0"/>
              </a:rPr>
              <a:t>(………)</a:t>
            </a:r>
          </a:p>
        </p:txBody>
      </p:sp>
      <p:grpSp>
        <p:nvGrpSpPr>
          <p:cNvPr id="31852" name="Group 108"/>
          <p:cNvGrpSpPr>
            <a:grpSpLocks/>
          </p:cNvGrpSpPr>
          <p:nvPr/>
        </p:nvGrpSpPr>
        <p:grpSpPr bwMode="auto">
          <a:xfrm>
            <a:off x="2295299" y="2582644"/>
            <a:ext cx="1630362" cy="879475"/>
            <a:chOff x="1327" y="1572"/>
            <a:chExt cx="1027" cy="554"/>
          </a:xfrm>
        </p:grpSpPr>
        <p:pic>
          <p:nvPicPr>
            <p:cNvPr id="31786" name="Picture 42"/>
            <p:cNvPicPr>
              <a:picLocks noChangeAspect="1" noChangeArrowheads="1"/>
            </p:cNvPicPr>
            <p:nvPr/>
          </p:nvPicPr>
          <p:blipFill>
            <a:blip r:embed="rId3">
              <a:extLst/>
            </a:blip>
            <a:srcRect/>
            <a:stretch>
              <a:fillRect/>
            </a:stretch>
          </p:blipFill>
          <p:spPr bwMode="auto">
            <a:xfrm>
              <a:off x="1342" y="1572"/>
              <a:ext cx="384" cy="337"/>
            </a:xfrm>
            <a:prstGeom prst="rect">
              <a:avLst/>
            </a:prstGeom>
            <a:extLst/>
          </p:spPr>
        </p:pic>
        <p:sp>
          <p:nvSpPr>
            <p:cNvPr id="31787" name="Text Box 43"/>
            <p:cNvSpPr txBox="1">
              <a:spLocks noChangeArrowheads="1"/>
            </p:cNvSpPr>
            <p:nvPr/>
          </p:nvSpPr>
          <p:spPr bwMode="auto">
            <a:xfrm>
              <a:off x="1327" y="1895"/>
              <a:ext cx="960" cy="231"/>
            </a:xfrm>
            <a:prstGeom prst="rect">
              <a:avLst/>
            </a:prstGeom>
            <a:extLst/>
          </p:spPr>
          <p:txBody>
            <a:bodyPr>
              <a:spAutoFit/>
            </a:bodyPr>
            <a:lstStyle/>
            <a:p>
              <a:pPr algn="ctr">
                <a:spcBef>
                  <a:spcPct val="50000"/>
                </a:spcBef>
              </a:pPr>
              <a:r>
                <a:rPr lang="en-US" b="1">
                  <a:latin typeface="Arial" pitchFamily="34" charset="0"/>
                </a:rPr>
                <a:t>Vàng - Trơn</a:t>
              </a:r>
            </a:p>
          </p:txBody>
        </p:sp>
        <p:sp>
          <p:nvSpPr>
            <p:cNvPr id="31788" name="Text Box 44"/>
            <p:cNvSpPr txBox="1">
              <a:spLocks noChangeArrowheads="1"/>
            </p:cNvSpPr>
            <p:nvPr/>
          </p:nvSpPr>
          <p:spPr bwMode="auto">
            <a:xfrm>
              <a:off x="1700" y="1628"/>
              <a:ext cx="654" cy="231"/>
            </a:xfrm>
            <a:prstGeom prst="rect">
              <a:avLst/>
            </a:prstGeom>
            <a:extLst/>
          </p:spPr>
          <p:txBody>
            <a:bodyPr>
              <a:spAutoFit/>
            </a:bodyPr>
            <a:lstStyle/>
            <a:p>
              <a:pPr>
                <a:spcBef>
                  <a:spcPct val="50000"/>
                </a:spcBef>
              </a:pPr>
              <a:r>
                <a:rPr lang="en-US">
                  <a:latin typeface="Arial" pitchFamily="34" charset="0"/>
                </a:rPr>
                <a:t>(………)</a:t>
              </a:r>
            </a:p>
          </p:txBody>
        </p:sp>
      </p:grpSp>
      <p:grpSp>
        <p:nvGrpSpPr>
          <p:cNvPr id="31853" name="Group 109"/>
          <p:cNvGrpSpPr>
            <a:grpSpLocks/>
          </p:cNvGrpSpPr>
          <p:nvPr/>
        </p:nvGrpSpPr>
        <p:grpSpPr bwMode="auto">
          <a:xfrm>
            <a:off x="1050699" y="3662144"/>
            <a:ext cx="1630362" cy="879475"/>
            <a:chOff x="543" y="2252"/>
            <a:chExt cx="1027" cy="554"/>
          </a:xfrm>
        </p:grpSpPr>
        <p:pic>
          <p:nvPicPr>
            <p:cNvPr id="31789" name="Picture 45"/>
            <p:cNvPicPr>
              <a:picLocks noChangeAspect="1" noChangeArrowheads="1"/>
            </p:cNvPicPr>
            <p:nvPr/>
          </p:nvPicPr>
          <p:blipFill>
            <a:blip r:embed="rId3">
              <a:extLst/>
            </a:blip>
            <a:srcRect/>
            <a:stretch>
              <a:fillRect/>
            </a:stretch>
          </p:blipFill>
          <p:spPr bwMode="auto">
            <a:xfrm>
              <a:off x="558" y="2252"/>
              <a:ext cx="384" cy="337"/>
            </a:xfrm>
            <a:prstGeom prst="rect">
              <a:avLst/>
            </a:prstGeom>
            <a:extLst/>
          </p:spPr>
        </p:pic>
        <p:sp>
          <p:nvSpPr>
            <p:cNvPr id="31790" name="Text Box 46"/>
            <p:cNvSpPr txBox="1">
              <a:spLocks noChangeArrowheads="1"/>
            </p:cNvSpPr>
            <p:nvPr/>
          </p:nvSpPr>
          <p:spPr bwMode="auto">
            <a:xfrm>
              <a:off x="543" y="2575"/>
              <a:ext cx="960" cy="231"/>
            </a:xfrm>
            <a:prstGeom prst="rect">
              <a:avLst/>
            </a:prstGeom>
            <a:extLst/>
          </p:spPr>
          <p:txBody>
            <a:bodyPr>
              <a:spAutoFit/>
            </a:bodyPr>
            <a:lstStyle/>
            <a:p>
              <a:pPr algn="ctr">
                <a:spcBef>
                  <a:spcPct val="50000"/>
                </a:spcBef>
              </a:pPr>
              <a:r>
                <a:rPr lang="en-US" b="1">
                  <a:latin typeface="Arial" pitchFamily="34" charset="0"/>
                </a:rPr>
                <a:t>Vàng - Trơn</a:t>
              </a:r>
            </a:p>
          </p:txBody>
        </p:sp>
        <p:sp>
          <p:nvSpPr>
            <p:cNvPr id="31791" name="Text Box 47"/>
            <p:cNvSpPr txBox="1">
              <a:spLocks noChangeArrowheads="1"/>
            </p:cNvSpPr>
            <p:nvPr/>
          </p:nvSpPr>
          <p:spPr bwMode="auto">
            <a:xfrm>
              <a:off x="916" y="2308"/>
              <a:ext cx="654" cy="231"/>
            </a:xfrm>
            <a:prstGeom prst="rect">
              <a:avLst/>
            </a:prstGeom>
            <a:extLst/>
          </p:spPr>
          <p:txBody>
            <a:bodyPr>
              <a:spAutoFit/>
            </a:bodyPr>
            <a:lstStyle/>
            <a:p>
              <a:pPr>
                <a:spcBef>
                  <a:spcPct val="50000"/>
                </a:spcBef>
              </a:pPr>
              <a:r>
                <a:rPr lang="en-US">
                  <a:latin typeface="Arial" pitchFamily="34" charset="0"/>
                </a:rPr>
                <a:t>(………)</a:t>
              </a:r>
            </a:p>
          </p:txBody>
        </p:sp>
      </p:grpSp>
      <p:grpSp>
        <p:nvGrpSpPr>
          <p:cNvPr id="31854" name="Group 110"/>
          <p:cNvGrpSpPr>
            <a:grpSpLocks/>
          </p:cNvGrpSpPr>
          <p:nvPr/>
        </p:nvGrpSpPr>
        <p:grpSpPr bwMode="auto">
          <a:xfrm>
            <a:off x="3631974" y="3633569"/>
            <a:ext cx="1643062" cy="879475"/>
            <a:chOff x="2169" y="2234"/>
            <a:chExt cx="1035" cy="554"/>
          </a:xfrm>
        </p:grpSpPr>
        <p:pic>
          <p:nvPicPr>
            <p:cNvPr id="31792" name="Picture 48"/>
            <p:cNvPicPr>
              <a:picLocks noChangeAspect="1" noChangeArrowheads="1"/>
            </p:cNvPicPr>
            <p:nvPr/>
          </p:nvPicPr>
          <p:blipFill>
            <a:blip r:embed="rId3">
              <a:extLst/>
            </a:blip>
            <a:srcRect/>
            <a:stretch>
              <a:fillRect/>
            </a:stretch>
          </p:blipFill>
          <p:spPr bwMode="auto">
            <a:xfrm>
              <a:off x="2184" y="2234"/>
              <a:ext cx="384" cy="337"/>
            </a:xfrm>
            <a:prstGeom prst="rect">
              <a:avLst/>
            </a:prstGeom>
            <a:extLst/>
          </p:spPr>
        </p:pic>
        <p:sp>
          <p:nvSpPr>
            <p:cNvPr id="31793" name="Text Box 49"/>
            <p:cNvSpPr txBox="1">
              <a:spLocks noChangeArrowheads="1"/>
            </p:cNvSpPr>
            <p:nvPr/>
          </p:nvSpPr>
          <p:spPr bwMode="auto">
            <a:xfrm>
              <a:off x="2169" y="2557"/>
              <a:ext cx="960" cy="231"/>
            </a:xfrm>
            <a:prstGeom prst="rect">
              <a:avLst/>
            </a:prstGeom>
            <a:extLst/>
          </p:spPr>
          <p:txBody>
            <a:bodyPr>
              <a:spAutoFit/>
            </a:bodyPr>
            <a:lstStyle/>
            <a:p>
              <a:pPr algn="ctr">
                <a:spcBef>
                  <a:spcPct val="50000"/>
                </a:spcBef>
              </a:pPr>
              <a:r>
                <a:rPr lang="en-US" b="1">
                  <a:latin typeface="Arial" pitchFamily="34" charset="0"/>
                </a:rPr>
                <a:t>Vàng - Trơn</a:t>
              </a:r>
            </a:p>
          </p:txBody>
        </p:sp>
        <p:sp>
          <p:nvSpPr>
            <p:cNvPr id="31794" name="Text Box 50"/>
            <p:cNvSpPr txBox="1">
              <a:spLocks noChangeArrowheads="1"/>
            </p:cNvSpPr>
            <p:nvPr/>
          </p:nvSpPr>
          <p:spPr bwMode="auto">
            <a:xfrm>
              <a:off x="2550" y="2282"/>
              <a:ext cx="654" cy="231"/>
            </a:xfrm>
            <a:prstGeom prst="rect">
              <a:avLst/>
            </a:prstGeom>
            <a:extLst/>
          </p:spPr>
          <p:txBody>
            <a:bodyPr>
              <a:spAutoFit/>
            </a:bodyPr>
            <a:lstStyle/>
            <a:p>
              <a:pPr>
                <a:spcBef>
                  <a:spcPct val="50000"/>
                </a:spcBef>
              </a:pPr>
              <a:r>
                <a:rPr lang="en-US" smtClean="0">
                  <a:latin typeface="Arial" pitchFamily="34" charset="0"/>
                </a:rPr>
                <a:t>(……..)</a:t>
              </a:r>
              <a:endParaRPr lang="en-US">
                <a:latin typeface="Arial" pitchFamily="34" charset="0"/>
              </a:endParaRPr>
            </a:p>
          </p:txBody>
        </p:sp>
      </p:grpSp>
      <p:sp>
        <p:nvSpPr>
          <p:cNvPr id="31798" name="Line 54"/>
          <p:cNvSpPr>
            <a:spLocks noChangeShapeType="1"/>
          </p:cNvSpPr>
          <p:nvPr/>
        </p:nvSpPr>
        <p:spPr bwMode="auto">
          <a:xfrm flipH="1">
            <a:off x="3146199" y="4549557"/>
            <a:ext cx="14287" cy="385762"/>
          </a:xfrm>
          <a:prstGeom prst="line">
            <a:avLst/>
          </a:prstGeom>
          <a:ln w="38100" cmpd="dbl">
            <a:solidFill>
              <a:schemeClr val="tx1"/>
            </a:solidFill>
            <a:round/>
            <a:headEnd/>
            <a:tailEnd type="triangle" w="med" len="med"/>
          </a:ln>
          <a:extLst/>
        </p:spPr>
        <p:txBody>
          <a:bodyPr/>
          <a:lstStyle/>
          <a:p>
            <a:endParaRPr lang="en-US"/>
          </a:p>
        </p:txBody>
      </p:sp>
      <p:sp>
        <p:nvSpPr>
          <p:cNvPr id="31799" name="Text Box 55"/>
          <p:cNvSpPr txBox="1">
            <a:spLocks noChangeArrowheads="1"/>
          </p:cNvSpPr>
          <p:nvPr/>
        </p:nvSpPr>
        <p:spPr bwMode="auto">
          <a:xfrm>
            <a:off x="1576161" y="4919450"/>
            <a:ext cx="1038225" cy="366713"/>
          </a:xfrm>
          <a:prstGeom prst="rect">
            <a:avLst/>
          </a:prstGeom>
          <a:extLst/>
        </p:spPr>
        <p:txBody>
          <a:bodyPr>
            <a:spAutoFit/>
          </a:bodyPr>
          <a:lstStyle/>
          <a:p>
            <a:pPr>
              <a:spcBef>
                <a:spcPct val="50000"/>
              </a:spcBef>
            </a:pPr>
            <a:r>
              <a:rPr lang="en-US">
                <a:latin typeface="Arial" pitchFamily="34" charset="0"/>
              </a:rPr>
              <a:t>(………)</a:t>
            </a:r>
          </a:p>
        </p:txBody>
      </p:sp>
      <p:sp>
        <p:nvSpPr>
          <p:cNvPr id="31800" name="Text Box 56"/>
          <p:cNvSpPr txBox="1">
            <a:spLocks noChangeArrowheads="1"/>
          </p:cNvSpPr>
          <p:nvPr/>
        </p:nvSpPr>
        <p:spPr bwMode="auto">
          <a:xfrm>
            <a:off x="3709761" y="4909925"/>
            <a:ext cx="1038225" cy="366713"/>
          </a:xfrm>
          <a:prstGeom prst="rect">
            <a:avLst/>
          </a:prstGeom>
          <a:extLst/>
        </p:spPr>
        <p:txBody>
          <a:bodyPr>
            <a:spAutoFit/>
          </a:bodyPr>
          <a:lstStyle/>
          <a:p>
            <a:pPr>
              <a:spcBef>
                <a:spcPct val="50000"/>
              </a:spcBef>
            </a:pPr>
            <a:r>
              <a:rPr lang="en-US">
                <a:latin typeface="Arial" pitchFamily="34" charset="0"/>
              </a:rPr>
              <a:t>(………)</a:t>
            </a:r>
          </a:p>
        </p:txBody>
      </p:sp>
      <p:sp>
        <p:nvSpPr>
          <p:cNvPr id="31801" name="Text Box 57"/>
          <p:cNvSpPr txBox="1">
            <a:spLocks noChangeArrowheads="1"/>
          </p:cNvSpPr>
          <p:nvPr/>
        </p:nvSpPr>
        <p:spPr bwMode="auto">
          <a:xfrm>
            <a:off x="2841399" y="3625632"/>
            <a:ext cx="479425" cy="519112"/>
          </a:xfrm>
          <a:prstGeom prst="rect">
            <a:avLst/>
          </a:prstGeom>
          <a:extLst/>
        </p:spPr>
        <p:txBody>
          <a:bodyPr lIns="9144" rIns="9144">
            <a:spAutoFit/>
          </a:bodyPr>
          <a:lstStyle/>
          <a:p>
            <a:pPr algn="ctr">
              <a:spcBef>
                <a:spcPct val="50000"/>
              </a:spcBef>
            </a:pPr>
            <a:r>
              <a:rPr lang="en-US" sz="2800" b="1">
                <a:latin typeface="Arial" pitchFamily="34" charset="0"/>
                <a:sym typeface="Wingdings 2" pitchFamily="18" charset="2"/>
              </a:rPr>
              <a:t>x</a:t>
            </a:r>
          </a:p>
        </p:txBody>
      </p:sp>
      <p:sp>
        <p:nvSpPr>
          <p:cNvPr id="31802" name="Text Box 58"/>
          <p:cNvSpPr txBox="1">
            <a:spLocks noChangeArrowheads="1"/>
          </p:cNvSpPr>
          <p:nvPr/>
        </p:nvSpPr>
        <p:spPr bwMode="auto">
          <a:xfrm>
            <a:off x="188686" y="2007969"/>
            <a:ext cx="838200" cy="396875"/>
          </a:xfrm>
          <a:prstGeom prst="rect">
            <a:avLst/>
          </a:prstGeom>
          <a:extLst/>
        </p:spPr>
        <p:txBody>
          <a:bodyPr>
            <a:spAutoFit/>
          </a:bodyPr>
          <a:lstStyle/>
          <a:p>
            <a:pPr>
              <a:spcBef>
                <a:spcPct val="50000"/>
              </a:spcBef>
            </a:pPr>
            <a:r>
              <a:rPr lang="en-US" sz="2000" b="1">
                <a:latin typeface="Arial" pitchFamily="34" charset="0"/>
              </a:rPr>
              <a:t>G</a:t>
            </a:r>
            <a:r>
              <a:rPr lang="en-US" sz="2000" b="1" baseline="-25000">
                <a:latin typeface="Arial" pitchFamily="34" charset="0"/>
              </a:rPr>
              <a:t>p </a:t>
            </a:r>
            <a:r>
              <a:rPr lang="en-US" sz="2000" b="1">
                <a:latin typeface="Arial" pitchFamily="34" charset="0"/>
              </a:rPr>
              <a:t>:</a:t>
            </a:r>
            <a:r>
              <a:rPr lang="en-US" sz="1400">
                <a:latin typeface="Arial" pitchFamily="34" charset="0"/>
              </a:rPr>
              <a:t>  </a:t>
            </a:r>
          </a:p>
        </p:txBody>
      </p:sp>
      <p:sp>
        <p:nvSpPr>
          <p:cNvPr id="31804" name="Text Box 60"/>
          <p:cNvSpPr txBox="1">
            <a:spLocks noChangeArrowheads="1"/>
          </p:cNvSpPr>
          <p:nvPr/>
        </p:nvSpPr>
        <p:spPr bwMode="auto">
          <a:xfrm>
            <a:off x="188686" y="3712944"/>
            <a:ext cx="1041400" cy="396875"/>
          </a:xfrm>
          <a:prstGeom prst="rect">
            <a:avLst/>
          </a:prstGeom>
          <a:extLst/>
        </p:spPr>
        <p:txBody>
          <a:bodyPr>
            <a:spAutoFit/>
          </a:bodyPr>
          <a:lstStyle/>
          <a:p>
            <a:pPr>
              <a:spcBef>
                <a:spcPct val="50000"/>
              </a:spcBef>
            </a:pPr>
            <a:r>
              <a:rPr lang="en-US" sz="2000" b="1">
                <a:latin typeface="Arial" pitchFamily="34" charset="0"/>
              </a:rPr>
              <a:t>F</a:t>
            </a:r>
            <a:r>
              <a:rPr lang="en-US" sz="2000" b="1" baseline="-25000">
                <a:latin typeface="Arial" pitchFamily="34" charset="0"/>
              </a:rPr>
              <a:t>1 </a:t>
            </a:r>
            <a:r>
              <a:rPr lang="en-US" sz="2000" b="1">
                <a:latin typeface="Arial" pitchFamily="34" charset="0"/>
              </a:rPr>
              <a:t>x </a:t>
            </a:r>
            <a:r>
              <a:rPr lang="en-US" b="1">
                <a:latin typeface="Arial" pitchFamily="34" charset="0"/>
              </a:rPr>
              <a:t>F</a:t>
            </a:r>
            <a:r>
              <a:rPr lang="en-US" b="1" baseline="-25000"/>
              <a:t>1</a:t>
            </a:r>
            <a:r>
              <a:rPr lang="en-US" b="1">
                <a:latin typeface="Arial" pitchFamily="34" charset="0"/>
              </a:rPr>
              <a:t>:</a:t>
            </a:r>
          </a:p>
        </p:txBody>
      </p:sp>
      <p:graphicFrame>
        <p:nvGraphicFramePr>
          <p:cNvPr id="31849" name="Group 105"/>
          <p:cNvGraphicFramePr>
            <a:graphicFrameLocks noGrp="1"/>
          </p:cNvGraphicFramePr>
          <p:nvPr>
            <p:extLst/>
          </p:nvPr>
        </p:nvGraphicFramePr>
        <p:xfrm>
          <a:off x="5168900" y="1155708"/>
          <a:ext cx="3848100" cy="3822701"/>
        </p:xfrm>
        <a:graphic>
          <a:graphicData uri="http://schemas.openxmlformats.org/drawingml/2006/table">
            <a:tbl>
              <a:tblPr/>
              <a:tblGrid>
                <a:gridCol w="769938"/>
                <a:gridCol w="769937"/>
                <a:gridCol w="768350"/>
                <a:gridCol w="769938"/>
                <a:gridCol w="769937"/>
              </a:tblGrid>
              <a:tr h="765175">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010199"/>
                          </a:outerShdw>
                        </a:effectLst>
                        <a:latin typeface="Arial" pitchFamily="34" charset="0"/>
                        <a:cs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010199"/>
                          </a:outerShdw>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010199"/>
                          </a:outerShdw>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010199"/>
                          </a:outerShdw>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010199"/>
                          </a:outerShdw>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63588">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010199"/>
                          </a:outerShdw>
                        </a:effectLst>
                        <a:latin typeface="Arial" pitchFamily="34" charset="0"/>
                        <a:cs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010199"/>
                          </a:outerShdw>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010199"/>
                          </a:outerShdw>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010199"/>
                          </a:outerShdw>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010199"/>
                          </a:outerShdw>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65175">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010199"/>
                          </a:outerShdw>
                        </a:effectLst>
                        <a:latin typeface="Arial" pitchFamily="34" charset="0"/>
                        <a:cs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010199"/>
                          </a:outerShdw>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010199"/>
                          </a:outerShdw>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010199"/>
                          </a:outerShdw>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010199"/>
                          </a:outerShdw>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63588">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010199"/>
                          </a:outerShdw>
                        </a:effectLst>
                        <a:latin typeface="Arial" pitchFamily="34" charset="0"/>
                        <a:cs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010199"/>
                          </a:outerShdw>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010199"/>
                          </a:outerShdw>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010199"/>
                          </a:outerShdw>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010199"/>
                          </a:outerShdw>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65175">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010199"/>
                          </a:outerShdw>
                        </a:effectLst>
                        <a:latin typeface="Arial" pitchFamily="34" charset="0"/>
                        <a:cs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010199"/>
                          </a:outerShdw>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010199"/>
                          </a:outerShdw>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010199"/>
                          </a:outerShdw>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010199"/>
                          </a:outerShdw>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39" name="Text Box 14"/>
          <p:cNvSpPr txBox="1">
            <a:spLocks noChangeArrowheads="1"/>
          </p:cNvSpPr>
          <p:nvPr/>
        </p:nvSpPr>
        <p:spPr bwMode="auto">
          <a:xfrm>
            <a:off x="5196114" y="604166"/>
            <a:ext cx="990600" cy="396875"/>
          </a:xfrm>
          <a:prstGeom prst="rect">
            <a:avLst/>
          </a:prstGeom>
          <a:extLst/>
        </p:spPr>
        <p:txBody>
          <a:bodyPr>
            <a:spAutoFit/>
          </a:bodyPr>
          <a:lstStyle/>
          <a:p>
            <a:pPr>
              <a:spcBef>
                <a:spcPct val="50000"/>
              </a:spcBef>
            </a:pPr>
            <a:r>
              <a:rPr lang="en-US" sz="2000" b="1" smtClean="0">
                <a:latin typeface="Arial" pitchFamily="34" charset="0"/>
              </a:rPr>
              <a:t>F</a:t>
            </a:r>
            <a:r>
              <a:rPr lang="en-US" sz="2000" b="1" baseline="-25000" smtClean="0">
                <a:latin typeface="Arial" pitchFamily="34" charset="0"/>
              </a:rPr>
              <a:t>2 </a:t>
            </a:r>
            <a:r>
              <a:rPr lang="en-US" sz="2000" b="1">
                <a:latin typeface="Arial" pitchFamily="34" charset="0"/>
              </a:rPr>
              <a:t>:</a:t>
            </a:r>
          </a:p>
        </p:txBody>
      </p:sp>
      <p:sp>
        <p:nvSpPr>
          <p:cNvPr id="40" name="TextBox 39"/>
          <p:cNvSpPr txBox="1"/>
          <p:nvPr/>
        </p:nvSpPr>
        <p:spPr>
          <a:xfrm>
            <a:off x="290285" y="5285020"/>
            <a:ext cx="6241144" cy="498085"/>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nSpc>
                <a:spcPct val="150000"/>
              </a:lnSpc>
            </a:pPr>
            <a:r>
              <a:rPr lang="en-US" sz="2000" b="1" smtClean="0">
                <a:solidFill>
                  <a:srgbClr val="FF0000"/>
                </a:solidFill>
                <a:sym typeface="Wingdings 3"/>
              </a:rPr>
              <a:t></a:t>
            </a:r>
            <a:r>
              <a:rPr lang="en-US" sz="2000" b="1" i="1" smtClean="0">
                <a:solidFill>
                  <a:srgbClr val="FF0000"/>
                </a:solidFill>
                <a:latin typeface="Times New Roman" pitchFamily="18" charset="0"/>
                <a:cs typeface="Times New Roman" pitchFamily="18" charset="0"/>
                <a:sym typeface="Wingdings 3"/>
              </a:rPr>
              <a:t> Viết kiểu gen, giao tử, hợp tử từ P  F</a:t>
            </a:r>
            <a:r>
              <a:rPr lang="en-US" sz="2000" b="1" i="1" baseline="-25000" smtClean="0">
                <a:solidFill>
                  <a:srgbClr val="FF0000"/>
                </a:solidFill>
                <a:latin typeface="Times New Roman" pitchFamily="18" charset="0"/>
                <a:cs typeface="Times New Roman" pitchFamily="18" charset="0"/>
                <a:sym typeface="Wingdings 3"/>
              </a:rPr>
              <a:t>2</a:t>
            </a:r>
            <a:r>
              <a:rPr lang="en-US" sz="2000" b="1" i="1" smtClean="0">
                <a:solidFill>
                  <a:srgbClr val="FF0000"/>
                </a:solidFill>
                <a:latin typeface="Times New Roman" pitchFamily="18" charset="0"/>
                <a:cs typeface="Times New Roman" pitchFamily="18" charset="0"/>
                <a:sym typeface="Wingdings 3"/>
              </a:rPr>
              <a:t>?</a:t>
            </a:r>
            <a:endParaRPr lang="en-US" sz="2000" b="1" i="1">
              <a:solidFill>
                <a:srgbClr val="FF0000"/>
              </a:solidFill>
              <a:latin typeface="Times New Roman" pitchFamily="18" charset="0"/>
              <a:cs typeface="Times New Roman" pitchFamily="18" charset="0"/>
            </a:endParaRPr>
          </a:p>
        </p:txBody>
      </p:sp>
      <p:sp>
        <p:nvSpPr>
          <p:cNvPr id="41" name="TextBox 40"/>
          <p:cNvSpPr txBox="1"/>
          <p:nvPr/>
        </p:nvSpPr>
        <p:spPr>
          <a:xfrm>
            <a:off x="290285" y="5836563"/>
            <a:ext cx="6241144" cy="498085"/>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nSpc>
                <a:spcPct val="150000"/>
              </a:lnSpc>
            </a:pPr>
            <a:r>
              <a:rPr lang="en-US" sz="2000" b="1" smtClean="0">
                <a:solidFill>
                  <a:srgbClr val="FF0000"/>
                </a:solidFill>
                <a:sym typeface="Wingdings 3"/>
              </a:rPr>
              <a:t></a:t>
            </a:r>
            <a:r>
              <a:rPr lang="en-US" sz="2000" b="1" i="1" smtClean="0">
                <a:solidFill>
                  <a:srgbClr val="FF0000"/>
                </a:solidFill>
                <a:latin typeface="Times New Roman" pitchFamily="18" charset="0"/>
                <a:cs typeface="Times New Roman" pitchFamily="18" charset="0"/>
                <a:sym typeface="Wingdings 3"/>
              </a:rPr>
              <a:t> Tính tỉ lệ từng loại kiểu gen, giao tử, hợp tử?</a:t>
            </a:r>
            <a:endParaRPr lang="en-US" sz="2000" b="1" i="1">
              <a:solidFill>
                <a:srgbClr val="FF0000"/>
              </a:solidFill>
              <a:latin typeface="Times New Roman" pitchFamily="18" charset="0"/>
              <a:cs typeface="Times New Roman" pitchFamily="18" charset="0"/>
            </a:endParaRPr>
          </a:p>
        </p:txBody>
      </p:sp>
      <p:sp>
        <p:nvSpPr>
          <p:cNvPr id="42" name="TextBox 41"/>
          <p:cNvSpPr txBox="1"/>
          <p:nvPr/>
        </p:nvSpPr>
        <p:spPr>
          <a:xfrm>
            <a:off x="290285" y="6359915"/>
            <a:ext cx="6241144" cy="498085"/>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a:lnSpc>
                <a:spcPct val="150000"/>
              </a:lnSpc>
            </a:pPr>
            <a:r>
              <a:rPr lang="en-US" sz="2000" b="1" smtClean="0">
                <a:solidFill>
                  <a:srgbClr val="FF0000"/>
                </a:solidFill>
                <a:sym typeface="Wingdings 3"/>
              </a:rPr>
              <a:t></a:t>
            </a:r>
            <a:r>
              <a:rPr lang="en-US" sz="2000" b="1" i="1" smtClean="0">
                <a:solidFill>
                  <a:srgbClr val="FF0000"/>
                </a:solidFill>
                <a:latin typeface="Times New Roman" pitchFamily="18" charset="0"/>
                <a:cs typeface="Times New Roman" pitchFamily="18" charset="0"/>
                <a:sym typeface="Wingdings 3"/>
              </a:rPr>
              <a:t> Giải thích tại sao F</a:t>
            </a:r>
            <a:r>
              <a:rPr lang="en-US" sz="2000" b="1" i="1" baseline="-25000" smtClean="0">
                <a:solidFill>
                  <a:srgbClr val="FF0000"/>
                </a:solidFill>
                <a:latin typeface="Times New Roman" pitchFamily="18" charset="0"/>
                <a:cs typeface="Times New Roman" pitchFamily="18" charset="0"/>
                <a:sym typeface="Wingdings 3"/>
              </a:rPr>
              <a:t>2</a:t>
            </a:r>
            <a:r>
              <a:rPr lang="en-US" sz="2000" b="1" i="1" smtClean="0">
                <a:solidFill>
                  <a:srgbClr val="FF0000"/>
                </a:solidFill>
                <a:latin typeface="Times New Roman" pitchFamily="18" charset="0"/>
                <a:cs typeface="Times New Roman" pitchFamily="18" charset="0"/>
                <a:sym typeface="Wingdings 3"/>
              </a:rPr>
              <a:t> lại có 16 tổ hợp?</a:t>
            </a:r>
            <a:endParaRPr lang="en-US" sz="2000" b="1" i="1">
              <a:solidFill>
                <a:srgbClr val="FF0000"/>
              </a:solidFill>
              <a:latin typeface="Times New Roman" pitchFamily="18" charset="0"/>
              <a:cs typeface="Times New Roman" pitchFamily="18" charset="0"/>
            </a:endParaRPr>
          </a:p>
        </p:txBody>
      </p:sp>
      <p:sp>
        <p:nvSpPr>
          <p:cNvPr id="43" name="Rectangle 42"/>
          <p:cNvSpPr/>
          <p:nvPr/>
        </p:nvSpPr>
        <p:spPr>
          <a:xfrm>
            <a:off x="40028" y="0"/>
            <a:ext cx="6589372" cy="714357"/>
          </a:xfrm>
          <a:prstGeom prst="rect">
            <a:avLst/>
          </a:prstGeom>
          <a:solidFill>
            <a:schemeClr val="accent1">
              <a:alpha val="42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800"/>
          </a:p>
        </p:txBody>
      </p:sp>
      <p:cxnSp>
        <p:nvCxnSpPr>
          <p:cNvPr id="44" name="Straight Connector 43"/>
          <p:cNvCxnSpPr/>
          <p:nvPr/>
        </p:nvCxnSpPr>
        <p:spPr>
          <a:xfrm>
            <a:off x="40028" y="571500"/>
            <a:ext cx="6589372" cy="0"/>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sp>
        <p:nvSpPr>
          <p:cNvPr id="45" name="Title 3"/>
          <p:cNvSpPr txBox="1">
            <a:spLocks/>
          </p:cNvSpPr>
          <p:nvPr/>
        </p:nvSpPr>
        <p:spPr>
          <a:xfrm>
            <a:off x="-1" y="29028"/>
            <a:ext cx="6879771" cy="609600"/>
          </a:xfrm>
          <a:prstGeom prst="rect">
            <a:avLst/>
          </a:prstGeom>
        </p:spPr>
        <p:txBody>
          <a:bodyPr/>
          <a:lstStyle>
            <a:lvl1pPr algn="l" rtl="0" eaLnBrk="1" latinLnBrk="0" hangingPunct="1">
              <a:spcBef>
                <a:spcPct val="0"/>
              </a:spcBef>
              <a:buNone/>
              <a:defRPr kumimoji="0" sz="3600" b="0" kern="1200">
                <a:ln>
                  <a:noFill/>
                </a:ln>
                <a:solidFill>
                  <a:srgbClr val="002060"/>
                </a:solidFill>
                <a:effectLst/>
                <a:latin typeface="+mj-lt"/>
                <a:ea typeface="+mj-ea"/>
                <a:cs typeface="+mj-cs"/>
              </a:defRPr>
            </a:lvl1pPr>
          </a:lstStyle>
          <a:p>
            <a:r>
              <a:rPr lang="en-US" sz="3200" b="1" smtClean="0"/>
              <a:t>Bài 5: Lai hai cặp tính trạng (tiếp theo)</a:t>
            </a:r>
            <a:endParaRPr lang="en-US" sz="3200" b="1"/>
          </a:p>
        </p:txBody>
      </p:sp>
    </p:spTree>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1747"/>
                                        </p:tgtEl>
                                        <p:attrNameLst>
                                          <p:attrName>style.visibility</p:attrName>
                                        </p:attrNameLst>
                                      </p:cBhvr>
                                      <p:to>
                                        <p:strVal val="visible"/>
                                      </p:to>
                                    </p:set>
                                    <p:animEffect transition="in" filter="fade">
                                      <p:cBhvr>
                                        <p:cTn id="7" dur="1000"/>
                                        <p:tgtEl>
                                          <p:spTgt spid="31747"/>
                                        </p:tgtEl>
                                      </p:cBhvr>
                                    </p:animEffect>
                                    <p:anim calcmode="lin" valueType="num">
                                      <p:cBhvr>
                                        <p:cTn id="8" dur="1000" fill="hold"/>
                                        <p:tgtEl>
                                          <p:spTgt spid="31747"/>
                                        </p:tgtEl>
                                        <p:attrNameLst>
                                          <p:attrName>ppt_x</p:attrName>
                                        </p:attrNameLst>
                                      </p:cBhvr>
                                      <p:tavLst>
                                        <p:tav tm="0">
                                          <p:val>
                                            <p:strVal val="#ppt_x"/>
                                          </p:val>
                                        </p:tav>
                                        <p:tav tm="100000">
                                          <p:val>
                                            <p:strVal val="#ppt_x"/>
                                          </p:val>
                                        </p:tav>
                                      </p:tavLst>
                                    </p:anim>
                                    <p:anim calcmode="lin" valueType="num">
                                      <p:cBhvr>
                                        <p:cTn id="9" dur="1000" fill="hold"/>
                                        <p:tgtEl>
                                          <p:spTgt spid="31747"/>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5" presetClass="entr" presetSubtype="10" fill="hold" nodeType="afterEffect">
                                  <p:stCondLst>
                                    <p:cond delay="0"/>
                                  </p:stCondLst>
                                  <p:childTnLst>
                                    <p:set>
                                      <p:cBhvr>
                                        <p:cTn id="12" dur="1" fill="hold">
                                          <p:stCondLst>
                                            <p:cond delay="0"/>
                                          </p:stCondLst>
                                        </p:cTn>
                                        <p:tgtEl>
                                          <p:spTgt spid="31850"/>
                                        </p:tgtEl>
                                        <p:attrNameLst>
                                          <p:attrName>style.visibility</p:attrName>
                                        </p:attrNameLst>
                                      </p:cBhvr>
                                      <p:to>
                                        <p:strVal val="visible"/>
                                      </p:to>
                                    </p:set>
                                    <p:animEffect transition="in" filter="checkerboard(across)">
                                      <p:cBhvr>
                                        <p:cTn id="13" dur="500"/>
                                        <p:tgtEl>
                                          <p:spTgt spid="31850"/>
                                        </p:tgtEl>
                                      </p:cBhvr>
                                    </p:animEffect>
                                  </p:childTnLst>
                                </p:cTn>
                              </p:par>
                            </p:childTnLst>
                          </p:cTn>
                        </p:par>
                        <p:par>
                          <p:cTn id="14" fill="hold" nodeType="afterGroup">
                            <p:stCondLst>
                              <p:cond delay="1500"/>
                            </p:stCondLst>
                            <p:childTnLst>
                              <p:par>
                                <p:cTn id="15" presetID="42" presetClass="entr" presetSubtype="0" fill="hold" grpId="0" nodeType="afterEffect">
                                  <p:stCondLst>
                                    <p:cond delay="0"/>
                                  </p:stCondLst>
                                  <p:childTnLst>
                                    <p:set>
                                      <p:cBhvr>
                                        <p:cTn id="16" dur="1" fill="hold">
                                          <p:stCondLst>
                                            <p:cond delay="0"/>
                                          </p:stCondLst>
                                        </p:cTn>
                                        <p:tgtEl>
                                          <p:spTgt spid="31748"/>
                                        </p:tgtEl>
                                        <p:attrNameLst>
                                          <p:attrName>style.visibility</p:attrName>
                                        </p:attrNameLst>
                                      </p:cBhvr>
                                      <p:to>
                                        <p:strVal val="visible"/>
                                      </p:to>
                                    </p:set>
                                    <p:animEffect transition="in" filter="fade">
                                      <p:cBhvr>
                                        <p:cTn id="17" dur="1000"/>
                                        <p:tgtEl>
                                          <p:spTgt spid="31748"/>
                                        </p:tgtEl>
                                      </p:cBhvr>
                                    </p:animEffect>
                                    <p:anim calcmode="lin" valueType="num">
                                      <p:cBhvr>
                                        <p:cTn id="18" dur="1000" fill="hold"/>
                                        <p:tgtEl>
                                          <p:spTgt spid="31748"/>
                                        </p:tgtEl>
                                        <p:attrNameLst>
                                          <p:attrName>ppt_x</p:attrName>
                                        </p:attrNameLst>
                                      </p:cBhvr>
                                      <p:tavLst>
                                        <p:tav tm="0">
                                          <p:val>
                                            <p:strVal val="#ppt_x"/>
                                          </p:val>
                                        </p:tav>
                                        <p:tav tm="100000">
                                          <p:val>
                                            <p:strVal val="#ppt_x"/>
                                          </p:val>
                                        </p:tav>
                                      </p:tavLst>
                                    </p:anim>
                                    <p:anim calcmode="lin" valueType="num">
                                      <p:cBhvr>
                                        <p:cTn id="19" dur="1000" fill="hold"/>
                                        <p:tgtEl>
                                          <p:spTgt spid="31748"/>
                                        </p:tgtEl>
                                        <p:attrNameLst>
                                          <p:attrName>ppt_y</p:attrName>
                                        </p:attrNameLst>
                                      </p:cBhvr>
                                      <p:tavLst>
                                        <p:tav tm="0">
                                          <p:val>
                                            <p:strVal val="#ppt_y+.1"/>
                                          </p:val>
                                        </p:tav>
                                        <p:tav tm="100000">
                                          <p:val>
                                            <p:strVal val="#ppt_y"/>
                                          </p:val>
                                        </p:tav>
                                      </p:tavLst>
                                    </p:anim>
                                  </p:childTnLst>
                                </p:cTn>
                              </p:par>
                            </p:childTnLst>
                          </p:cTn>
                        </p:par>
                        <p:par>
                          <p:cTn id="20" fill="hold" nodeType="afterGroup">
                            <p:stCondLst>
                              <p:cond delay="2500"/>
                            </p:stCondLst>
                            <p:childTnLst>
                              <p:par>
                                <p:cTn id="21" presetID="5" presetClass="entr" presetSubtype="10" fill="hold" nodeType="afterEffect">
                                  <p:stCondLst>
                                    <p:cond delay="0"/>
                                  </p:stCondLst>
                                  <p:childTnLst>
                                    <p:set>
                                      <p:cBhvr>
                                        <p:cTn id="22" dur="1" fill="hold">
                                          <p:stCondLst>
                                            <p:cond delay="0"/>
                                          </p:stCondLst>
                                        </p:cTn>
                                        <p:tgtEl>
                                          <p:spTgt spid="31851"/>
                                        </p:tgtEl>
                                        <p:attrNameLst>
                                          <p:attrName>style.visibility</p:attrName>
                                        </p:attrNameLst>
                                      </p:cBhvr>
                                      <p:to>
                                        <p:strVal val="visible"/>
                                      </p:to>
                                    </p:set>
                                    <p:animEffect transition="in" filter="checkerboard(across)">
                                      <p:cBhvr>
                                        <p:cTn id="23" dur="500"/>
                                        <p:tgtEl>
                                          <p:spTgt spid="31851"/>
                                        </p:tgtEl>
                                      </p:cBhvr>
                                    </p:animEffect>
                                  </p:childTnLst>
                                </p:cTn>
                              </p:par>
                            </p:childTnLst>
                          </p:cTn>
                        </p:par>
                        <p:par>
                          <p:cTn id="24" fill="hold" nodeType="afterGroup">
                            <p:stCondLst>
                              <p:cond delay="3000"/>
                            </p:stCondLst>
                            <p:childTnLst>
                              <p:par>
                                <p:cTn id="25" presetID="5" presetClass="entr" presetSubtype="10" fill="hold" grpId="0" nodeType="afterEffect">
                                  <p:stCondLst>
                                    <p:cond delay="0"/>
                                  </p:stCondLst>
                                  <p:childTnLst>
                                    <p:set>
                                      <p:cBhvr>
                                        <p:cTn id="26" dur="1" fill="hold">
                                          <p:stCondLst>
                                            <p:cond delay="0"/>
                                          </p:stCondLst>
                                        </p:cTn>
                                        <p:tgtEl>
                                          <p:spTgt spid="31783"/>
                                        </p:tgtEl>
                                        <p:attrNameLst>
                                          <p:attrName>style.visibility</p:attrName>
                                        </p:attrNameLst>
                                      </p:cBhvr>
                                      <p:to>
                                        <p:strVal val="visible"/>
                                      </p:to>
                                    </p:set>
                                    <p:animEffect transition="in" filter="checkerboard(across)">
                                      <p:cBhvr>
                                        <p:cTn id="27" dur="500"/>
                                        <p:tgtEl>
                                          <p:spTgt spid="31783"/>
                                        </p:tgtEl>
                                      </p:cBhvr>
                                    </p:animEffect>
                                  </p:childTnLst>
                                </p:cTn>
                              </p:par>
                            </p:childTnLst>
                          </p:cTn>
                        </p:par>
                        <p:par>
                          <p:cTn id="28" fill="hold" nodeType="withGroup">
                            <p:stCondLst>
                              <p:cond delay="3500"/>
                            </p:stCondLst>
                            <p:childTnLst>
                              <p:par>
                                <p:cTn id="29" presetID="42" presetClass="entr" presetSubtype="0" fill="hold" grpId="0" nodeType="afterEffect">
                                  <p:stCondLst>
                                    <p:cond delay="0"/>
                                  </p:stCondLst>
                                  <p:childTnLst>
                                    <p:set>
                                      <p:cBhvr>
                                        <p:cTn id="30" dur="1" fill="hold">
                                          <p:stCondLst>
                                            <p:cond delay="0"/>
                                          </p:stCondLst>
                                        </p:cTn>
                                        <p:tgtEl>
                                          <p:spTgt spid="31802"/>
                                        </p:tgtEl>
                                        <p:attrNameLst>
                                          <p:attrName>style.visibility</p:attrName>
                                        </p:attrNameLst>
                                      </p:cBhvr>
                                      <p:to>
                                        <p:strVal val="visible"/>
                                      </p:to>
                                    </p:set>
                                    <p:animEffect transition="in" filter="fade">
                                      <p:cBhvr>
                                        <p:cTn id="31" dur="1000"/>
                                        <p:tgtEl>
                                          <p:spTgt spid="31802"/>
                                        </p:tgtEl>
                                      </p:cBhvr>
                                    </p:animEffect>
                                    <p:anim calcmode="lin" valueType="num">
                                      <p:cBhvr>
                                        <p:cTn id="32" dur="1000" fill="hold"/>
                                        <p:tgtEl>
                                          <p:spTgt spid="31802"/>
                                        </p:tgtEl>
                                        <p:attrNameLst>
                                          <p:attrName>ppt_x</p:attrName>
                                        </p:attrNameLst>
                                      </p:cBhvr>
                                      <p:tavLst>
                                        <p:tav tm="0">
                                          <p:val>
                                            <p:strVal val="#ppt_x"/>
                                          </p:val>
                                        </p:tav>
                                        <p:tav tm="100000">
                                          <p:val>
                                            <p:strVal val="#ppt_x"/>
                                          </p:val>
                                        </p:tav>
                                      </p:tavLst>
                                    </p:anim>
                                    <p:anim calcmode="lin" valueType="num">
                                      <p:cBhvr>
                                        <p:cTn id="33" dur="1000" fill="hold"/>
                                        <p:tgtEl>
                                          <p:spTgt spid="31802"/>
                                        </p:tgtEl>
                                        <p:attrNameLst>
                                          <p:attrName>ppt_y</p:attrName>
                                        </p:attrNameLst>
                                      </p:cBhvr>
                                      <p:tavLst>
                                        <p:tav tm="0">
                                          <p:val>
                                            <p:strVal val="#ppt_y+.1"/>
                                          </p:val>
                                        </p:tav>
                                        <p:tav tm="100000">
                                          <p:val>
                                            <p:strVal val="#ppt_y"/>
                                          </p:val>
                                        </p:tav>
                                      </p:tavLst>
                                    </p:anim>
                                  </p:childTnLst>
                                </p:cTn>
                              </p:par>
                            </p:childTnLst>
                          </p:cTn>
                        </p:par>
                        <p:par>
                          <p:cTn id="34" fill="hold" nodeType="afterGroup">
                            <p:stCondLst>
                              <p:cond delay="4500"/>
                            </p:stCondLst>
                            <p:childTnLst>
                              <p:par>
                                <p:cTn id="35" presetID="5" presetClass="entr" presetSubtype="10" fill="hold" grpId="0" nodeType="afterEffect">
                                  <p:stCondLst>
                                    <p:cond delay="0"/>
                                  </p:stCondLst>
                                  <p:childTnLst>
                                    <p:set>
                                      <p:cBhvr>
                                        <p:cTn id="36" dur="1" fill="hold">
                                          <p:stCondLst>
                                            <p:cond delay="0"/>
                                          </p:stCondLst>
                                        </p:cTn>
                                        <p:tgtEl>
                                          <p:spTgt spid="31784"/>
                                        </p:tgtEl>
                                        <p:attrNameLst>
                                          <p:attrName>style.visibility</p:attrName>
                                        </p:attrNameLst>
                                      </p:cBhvr>
                                      <p:to>
                                        <p:strVal val="visible"/>
                                      </p:to>
                                    </p:set>
                                    <p:animEffect transition="in" filter="checkerboard(across)">
                                      <p:cBhvr>
                                        <p:cTn id="37" dur="500"/>
                                        <p:tgtEl>
                                          <p:spTgt spid="31784"/>
                                        </p:tgtEl>
                                      </p:cBhvr>
                                    </p:animEffect>
                                  </p:childTnLst>
                                </p:cTn>
                              </p:par>
                            </p:childTnLst>
                          </p:cTn>
                        </p:par>
                        <p:par>
                          <p:cTn id="38" fill="hold" nodeType="afterGroup">
                            <p:stCondLst>
                              <p:cond delay="5000"/>
                            </p:stCondLst>
                            <p:childTnLst>
                              <p:par>
                                <p:cTn id="39" presetID="5" presetClass="entr" presetSubtype="10" fill="hold" grpId="0" nodeType="afterEffect">
                                  <p:stCondLst>
                                    <p:cond delay="0"/>
                                  </p:stCondLst>
                                  <p:childTnLst>
                                    <p:set>
                                      <p:cBhvr>
                                        <p:cTn id="40" dur="1" fill="hold">
                                          <p:stCondLst>
                                            <p:cond delay="0"/>
                                          </p:stCondLst>
                                        </p:cTn>
                                        <p:tgtEl>
                                          <p:spTgt spid="31785"/>
                                        </p:tgtEl>
                                        <p:attrNameLst>
                                          <p:attrName>style.visibility</p:attrName>
                                        </p:attrNameLst>
                                      </p:cBhvr>
                                      <p:to>
                                        <p:strVal val="visible"/>
                                      </p:to>
                                    </p:set>
                                    <p:animEffect transition="in" filter="checkerboard(across)">
                                      <p:cBhvr>
                                        <p:cTn id="41" dur="500"/>
                                        <p:tgtEl>
                                          <p:spTgt spid="31785"/>
                                        </p:tgtEl>
                                      </p:cBhvr>
                                    </p:animEffect>
                                  </p:childTnLst>
                                </p:cTn>
                              </p:par>
                            </p:childTnLst>
                          </p:cTn>
                        </p:par>
                        <p:par>
                          <p:cTn id="42" fill="hold" nodeType="withGroup">
                            <p:stCondLst>
                              <p:cond delay="5500"/>
                            </p:stCondLst>
                            <p:childTnLst>
                              <p:par>
                                <p:cTn id="43" presetID="25" presetClass="entr" presetSubtype="0" fill="hold" grpId="0" nodeType="afterEffect">
                                  <p:stCondLst>
                                    <p:cond delay="0"/>
                                  </p:stCondLst>
                                  <p:childTnLst>
                                    <p:set>
                                      <p:cBhvr>
                                        <p:cTn id="44" dur="1" fill="hold">
                                          <p:stCondLst>
                                            <p:cond delay="0"/>
                                          </p:stCondLst>
                                        </p:cTn>
                                        <p:tgtEl>
                                          <p:spTgt spid="31759"/>
                                        </p:tgtEl>
                                        <p:attrNameLst>
                                          <p:attrName>style.visibility</p:attrName>
                                        </p:attrNameLst>
                                      </p:cBhvr>
                                      <p:to>
                                        <p:strVal val="visible"/>
                                      </p:to>
                                    </p:set>
                                    <p:anim calcmode="lin" valueType="num">
                                      <p:cBhvr>
                                        <p:cTn id="45" dur="500" decel="50000" fill="hold">
                                          <p:stCondLst>
                                            <p:cond delay="0"/>
                                          </p:stCondLst>
                                        </p:cTn>
                                        <p:tgtEl>
                                          <p:spTgt spid="31759"/>
                                        </p:tgtEl>
                                        <p:attrNameLst>
                                          <p:attrName>style.rotation</p:attrName>
                                        </p:attrNameLst>
                                      </p:cBhvr>
                                      <p:tavLst>
                                        <p:tav tm="0">
                                          <p:val>
                                            <p:fltVal val="-90"/>
                                          </p:val>
                                        </p:tav>
                                        <p:tav tm="100000">
                                          <p:val>
                                            <p:fltVal val="0"/>
                                          </p:val>
                                        </p:tav>
                                      </p:tavLst>
                                    </p:anim>
                                    <p:anim calcmode="lin" valueType="num">
                                      <p:cBhvr>
                                        <p:cTn id="46" dur="500" decel="50000" fill="hold">
                                          <p:stCondLst>
                                            <p:cond delay="0"/>
                                          </p:stCondLst>
                                        </p:cTn>
                                        <p:tgtEl>
                                          <p:spTgt spid="31759"/>
                                        </p:tgtEl>
                                        <p:attrNameLst>
                                          <p:attrName>ppt_w</p:attrName>
                                        </p:attrNameLst>
                                      </p:cBhvr>
                                      <p:tavLst>
                                        <p:tav tm="0">
                                          <p:val>
                                            <p:strVal val="#ppt_w"/>
                                          </p:val>
                                        </p:tav>
                                        <p:tav tm="100000">
                                          <p:val>
                                            <p:strVal val="#ppt_w*.05"/>
                                          </p:val>
                                        </p:tav>
                                      </p:tavLst>
                                    </p:anim>
                                    <p:anim calcmode="lin" valueType="num">
                                      <p:cBhvr>
                                        <p:cTn id="47" dur="500" accel="50000" fill="hold">
                                          <p:stCondLst>
                                            <p:cond delay="500"/>
                                          </p:stCondLst>
                                        </p:cTn>
                                        <p:tgtEl>
                                          <p:spTgt spid="31759"/>
                                        </p:tgtEl>
                                        <p:attrNameLst>
                                          <p:attrName>ppt_w</p:attrName>
                                        </p:attrNameLst>
                                      </p:cBhvr>
                                      <p:tavLst>
                                        <p:tav tm="0">
                                          <p:val>
                                            <p:strVal val="#ppt_w*.05"/>
                                          </p:val>
                                        </p:tav>
                                        <p:tav tm="100000">
                                          <p:val>
                                            <p:strVal val="#ppt_w"/>
                                          </p:val>
                                        </p:tav>
                                      </p:tavLst>
                                    </p:anim>
                                    <p:anim calcmode="lin" valueType="num">
                                      <p:cBhvr>
                                        <p:cTn id="48" dur="1000" fill="hold"/>
                                        <p:tgtEl>
                                          <p:spTgt spid="31759"/>
                                        </p:tgtEl>
                                        <p:attrNameLst>
                                          <p:attrName>ppt_h</p:attrName>
                                        </p:attrNameLst>
                                      </p:cBhvr>
                                      <p:tavLst>
                                        <p:tav tm="0">
                                          <p:val>
                                            <p:strVal val="#ppt_h"/>
                                          </p:val>
                                        </p:tav>
                                        <p:tav tm="100000">
                                          <p:val>
                                            <p:strVal val="#ppt_h"/>
                                          </p:val>
                                        </p:tav>
                                      </p:tavLst>
                                    </p:anim>
                                    <p:anim calcmode="lin" valueType="num">
                                      <p:cBhvr>
                                        <p:cTn id="49" dur="500" decel="50000" fill="hold">
                                          <p:stCondLst>
                                            <p:cond delay="0"/>
                                          </p:stCondLst>
                                        </p:cTn>
                                        <p:tgtEl>
                                          <p:spTgt spid="31759"/>
                                        </p:tgtEl>
                                        <p:attrNameLst>
                                          <p:attrName>ppt_x</p:attrName>
                                        </p:attrNameLst>
                                      </p:cBhvr>
                                      <p:tavLst>
                                        <p:tav tm="0">
                                          <p:val>
                                            <p:strVal val="#ppt_x+.4"/>
                                          </p:val>
                                        </p:tav>
                                        <p:tav tm="100000">
                                          <p:val>
                                            <p:strVal val="#ppt_x"/>
                                          </p:val>
                                        </p:tav>
                                      </p:tavLst>
                                    </p:anim>
                                    <p:anim calcmode="lin" valueType="num">
                                      <p:cBhvr>
                                        <p:cTn id="50" dur="500" decel="50000" fill="hold">
                                          <p:stCondLst>
                                            <p:cond delay="0"/>
                                          </p:stCondLst>
                                        </p:cTn>
                                        <p:tgtEl>
                                          <p:spTgt spid="31759"/>
                                        </p:tgtEl>
                                        <p:attrNameLst>
                                          <p:attrName>ppt_y</p:attrName>
                                        </p:attrNameLst>
                                      </p:cBhvr>
                                      <p:tavLst>
                                        <p:tav tm="0">
                                          <p:val>
                                            <p:strVal val="#ppt_y-.2"/>
                                          </p:val>
                                        </p:tav>
                                        <p:tav tm="100000">
                                          <p:val>
                                            <p:strVal val="#ppt_y+.1"/>
                                          </p:val>
                                        </p:tav>
                                      </p:tavLst>
                                    </p:anim>
                                    <p:anim calcmode="lin" valueType="num">
                                      <p:cBhvr>
                                        <p:cTn id="51" dur="500" accel="50000" fill="hold">
                                          <p:stCondLst>
                                            <p:cond delay="500"/>
                                          </p:stCondLst>
                                        </p:cTn>
                                        <p:tgtEl>
                                          <p:spTgt spid="31759"/>
                                        </p:tgtEl>
                                        <p:attrNameLst>
                                          <p:attrName>ppt_y</p:attrName>
                                        </p:attrNameLst>
                                      </p:cBhvr>
                                      <p:tavLst>
                                        <p:tav tm="0">
                                          <p:val>
                                            <p:strVal val="#ppt_y+.1"/>
                                          </p:val>
                                        </p:tav>
                                        <p:tav tm="100000">
                                          <p:val>
                                            <p:strVal val="#ppt_y"/>
                                          </p:val>
                                        </p:tav>
                                      </p:tavLst>
                                    </p:anim>
                                    <p:animEffect transition="in" filter="fade">
                                      <p:cBhvr>
                                        <p:cTn id="52" dur="1000" decel="50000">
                                          <p:stCondLst>
                                            <p:cond delay="0"/>
                                          </p:stCondLst>
                                        </p:cTn>
                                        <p:tgtEl>
                                          <p:spTgt spid="31759"/>
                                        </p:tgtEl>
                                      </p:cBhvr>
                                    </p:animEffect>
                                  </p:childTnLst>
                                </p:cTn>
                              </p:par>
                            </p:childTnLst>
                          </p:cTn>
                        </p:par>
                        <p:par>
                          <p:cTn id="53" fill="hold" nodeType="afterGroup">
                            <p:stCondLst>
                              <p:cond delay="6500"/>
                            </p:stCondLst>
                            <p:childTnLst>
                              <p:par>
                                <p:cTn id="54" presetID="5" presetClass="entr" presetSubtype="10" fill="hold" nodeType="afterEffect">
                                  <p:stCondLst>
                                    <p:cond delay="0"/>
                                  </p:stCondLst>
                                  <p:childTnLst>
                                    <p:set>
                                      <p:cBhvr>
                                        <p:cTn id="55" dur="1" fill="hold">
                                          <p:stCondLst>
                                            <p:cond delay="0"/>
                                          </p:stCondLst>
                                        </p:cTn>
                                        <p:tgtEl>
                                          <p:spTgt spid="31852"/>
                                        </p:tgtEl>
                                        <p:attrNameLst>
                                          <p:attrName>style.visibility</p:attrName>
                                        </p:attrNameLst>
                                      </p:cBhvr>
                                      <p:to>
                                        <p:strVal val="visible"/>
                                      </p:to>
                                    </p:set>
                                    <p:animEffect transition="in" filter="checkerboard(across)">
                                      <p:cBhvr>
                                        <p:cTn id="56" dur="500"/>
                                        <p:tgtEl>
                                          <p:spTgt spid="31852"/>
                                        </p:tgtEl>
                                      </p:cBhvr>
                                    </p:animEffect>
                                  </p:childTnLst>
                                </p:cTn>
                              </p:par>
                            </p:childTnLst>
                          </p:cTn>
                        </p:par>
                        <p:par>
                          <p:cTn id="57" fill="hold" nodeType="withGroup">
                            <p:stCondLst>
                              <p:cond delay="7000"/>
                            </p:stCondLst>
                            <p:childTnLst>
                              <p:par>
                                <p:cTn id="58" presetID="25" presetClass="entr" presetSubtype="0" fill="hold" grpId="0" nodeType="afterEffect">
                                  <p:stCondLst>
                                    <p:cond delay="0"/>
                                  </p:stCondLst>
                                  <p:childTnLst>
                                    <p:set>
                                      <p:cBhvr>
                                        <p:cTn id="59" dur="1" fill="hold">
                                          <p:stCondLst>
                                            <p:cond delay="0"/>
                                          </p:stCondLst>
                                        </p:cTn>
                                        <p:tgtEl>
                                          <p:spTgt spid="31804"/>
                                        </p:tgtEl>
                                        <p:attrNameLst>
                                          <p:attrName>style.visibility</p:attrName>
                                        </p:attrNameLst>
                                      </p:cBhvr>
                                      <p:to>
                                        <p:strVal val="visible"/>
                                      </p:to>
                                    </p:set>
                                    <p:anim calcmode="lin" valueType="num">
                                      <p:cBhvr>
                                        <p:cTn id="60" dur="500" decel="50000" fill="hold">
                                          <p:stCondLst>
                                            <p:cond delay="0"/>
                                          </p:stCondLst>
                                        </p:cTn>
                                        <p:tgtEl>
                                          <p:spTgt spid="31804"/>
                                        </p:tgtEl>
                                        <p:attrNameLst>
                                          <p:attrName>style.rotation</p:attrName>
                                        </p:attrNameLst>
                                      </p:cBhvr>
                                      <p:tavLst>
                                        <p:tav tm="0">
                                          <p:val>
                                            <p:fltVal val="-90"/>
                                          </p:val>
                                        </p:tav>
                                        <p:tav tm="100000">
                                          <p:val>
                                            <p:fltVal val="0"/>
                                          </p:val>
                                        </p:tav>
                                      </p:tavLst>
                                    </p:anim>
                                    <p:anim calcmode="lin" valueType="num">
                                      <p:cBhvr>
                                        <p:cTn id="61" dur="500" decel="50000" fill="hold">
                                          <p:stCondLst>
                                            <p:cond delay="0"/>
                                          </p:stCondLst>
                                        </p:cTn>
                                        <p:tgtEl>
                                          <p:spTgt spid="31804"/>
                                        </p:tgtEl>
                                        <p:attrNameLst>
                                          <p:attrName>ppt_w</p:attrName>
                                        </p:attrNameLst>
                                      </p:cBhvr>
                                      <p:tavLst>
                                        <p:tav tm="0">
                                          <p:val>
                                            <p:strVal val="#ppt_w"/>
                                          </p:val>
                                        </p:tav>
                                        <p:tav tm="100000">
                                          <p:val>
                                            <p:strVal val="#ppt_w*.05"/>
                                          </p:val>
                                        </p:tav>
                                      </p:tavLst>
                                    </p:anim>
                                    <p:anim calcmode="lin" valueType="num">
                                      <p:cBhvr>
                                        <p:cTn id="62" dur="500" accel="50000" fill="hold">
                                          <p:stCondLst>
                                            <p:cond delay="500"/>
                                          </p:stCondLst>
                                        </p:cTn>
                                        <p:tgtEl>
                                          <p:spTgt spid="31804"/>
                                        </p:tgtEl>
                                        <p:attrNameLst>
                                          <p:attrName>ppt_w</p:attrName>
                                        </p:attrNameLst>
                                      </p:cBhvr>
                                      <p:tavLst>
                                        <p:tav tm="0">
                                          <p:val>
                                            <p:strVal val="#ppt_w*.05"/>
                                          </p:val>
                                        </p:tav>
                                        <p:tav tm="100000">
                                          <p:val>
                                            <p:strVal val="#ppt_w"/>
                                          </p:val>
                                        </p:tav>
                                      </p:tavLst>
                                    </p:anim>
                                    <p:anim calcmode="lin" valueType="num">
                                      <p:cBhvr>
                                        <p:cTn id="63" dur="1000" fill="hold"/>
                                        <p:tgtEl>
                                          <p:spTgt spid="31804"/>
                                        </p:tgtEl>
                                        <p:attrNameLst>
                                          <p:attrName>ppt_h</p:attrName>
                                        </p:attrNameLst>
                                      </p:cBhvr>
                                      <p:tavLst>
                                        <p:tav tm="0">
                                          <p:val>
                                            <p:strVal val="#ppt_h"/>
                                          </p:val>
                                        </p:tav>
                                        <p:tav tm="100000">
                                          <p:val>
                                            <p:strVal val="#ppt_h"/>
                                          </p:val>
                                        </p:tav>
                                      </p:tavLst>
                                    </p:anim>
                                    <p:anim calcmode="lin" valueType="num">
                                      <p:cBhvr>
                                        <p:cTn id="64" dur="500" decel="50000" fill="hold">
                                          <p:stCondLst>
                                            <p:cond delay="0"/>
                                          </p:stCondLst>
                                        </p:cTn>
                                        <p:tgtEl>
                                          <p:spTgt spid="31804"/>
                                        </p:tgtEl>
                                        <p:attrNameLst>
                                          <p:attrName>ppt_x</p:attrName>
                                        </p:attrNameLst>
                                      </p:cBhvr>
                                      <p:tavLst>
                                        <p:tav tm="0">
                                          <p:val>
                                            <p:strVal val="#ppt_x+.4"/>
                                          </p:val>
                                        </p:tav>
                                        <p:tav tm="100000">
                                          <p:val>
                                            <p:strVal val="#ppt_x"/>
                                          </p:val>
                                        </p:tav>
                                      </p:tavLst>
                                    </p:anim>
                                    <p:anim calcmode="lin" valueType="num">
                                      <p:cBhvr>
                                        <p:cTn id="65" dur="500" decel="50000" fill="hold">
                                          <p:stCondLst>
                                            <p:cond delay="0"/>
                                          </p:stCondLst>
                                        </p:cTn>
                                        <p:tgtEl>
                                          <p:spTgt spid="31804"/>
                                        </p:tgtEl>
                                        <p:attrNameLst>
                                          <p:attrName>ppt_y</p:attrName>
                                        </p:attrNameLst>
                                      </p:cBhvr>
                                      <p:tavLst>
                                        <p:tav tm="0">
                                          <p:val>
                                            <p:strVal val="#ppt_y-.2"/>
                                          </p:val>
                                        </p:tav>
                                        <p:tav tm="100000">
                                          <p:val>
                                            <p:strVal val="#ppt_y+.1"/>
                                          </p:val>
                                        </p:tav>
                                      </p:tavLst>
                                    </p:anim>
                                    <p:anim calcmode="lin" valueType="num">
                                      <p:cBhvr>
                                        <p:cTn id="66" dur="500" accel="50000" fill="hold">
                                          <p:stCondLst>
                                            <p:cond delay="500"/>
                                          </p:stCondLst>
                                        </p:cTn>
                                        <p:tgtEl>
                                          <p:spTgt spid="31804"/>
                                        </p:tgtEl>
                                        <p:attrNameLst>
                                          <p:attrName>ppt_y</p:attrName>
                                        </p:attrNameLst>
                                      </p:cBhvr>
                                      <p:tavLst>
                                        <p:tav tm="0">
                                          <p:val>
                                            <p:strVal val="#ppt_y+.1"/>
                                          </p:val>
                                        </p:tav>
                                        <p:tav tm="100000">
                                          <p:val>
                                            <p:strVal val="#ppt_y"/>
                                          </p:val>
                                        </p:tav>
                                      </p:tavLst>
                                    </p:anim>
                                    <p:animEffect transition="in" filter="fade">
                                      <p:cBhvr>
                                        <p:cTn id="67" dur="1000" decel="50000">
                                          <p:stCondLst>
                                            <p:cond delay="0"/>
                                          </p:stCondLst>
                                        </p:cTn>
                                        <p:tgtEl>
                                          <p:spTgt spid="31804"/>
                                        </p:tgtEl>
                                      </p:cBhvr>
                                    </p:animEffect>
                                  </p:childTnLst>
                                </p:cTn>
                              </p:par>
                            </p:childTnLst>
                          </p:cTn>
                        </p:par>
                        <p:par>
                          <p:cTn id="68" fill="hold" nodeType="afterGroup">
                            <p:stCondLst>
                              <p:cond delay="8000"/>
                            </p:stCondLst>
                            <p:childTnLst>
                              <p:par>
                                <p:cTn id="69" presetID="5" presetClass="entr" presetSubtype="10" fill="hold" nodeType="afterEffect">
                                  <p:stCondLst>
                                    <p:cond delay="0"/>
                                  </p:stCondLst>
                                  <p:childTnLst>
                                    <p:set>
                                      <p:cBhvr>
                                        <p:cTn id="70" dur="1" fill="hold">
                                          <p:stCondLst>
                                            <p:cond delay="0"/>
                                          </p:stCondLst>
                                        </p:cTn>
                                        <p:tgtEl>
                                          <p:spTgt spid="31853"/>
                                        </p:tgtEl>
                                        <p:attrNameLst>
                                          <p:attrName>style.visibility</p:attrName>
                                        </p:attrNameLst>
                                      </p:cBhvr>
                                      <p:to>
                                        <p:strVal val="visible"/>
                                      </p:to>
                                    </p:set>
                                    <p:animEffect transition="in" filter="checkerboard(across)">
                                      <p:cBhvr>
                                        <p:cTn id="71" dur="500"/>
                                        <p:tgtEl>
                                          <p:spTgt spid="31853"/>
                                        </p:tgtEl>
                                      </p:cBhvr>
                                    </p:animEffect>
                                  </p:childTnLst>
                                </p:cTn>
                              </p:par>
                              <p:par>
                                <p:cTn id="72" presetID="42" presetClass="entr" presetSubtype="0" fill="hold" grpId="0" nodeType="withEffect">
                                  <p:stCondLst>
                                    <p:cond delay="0"/>
                                  </p:stCondLst>
                                  <p:childTnLst>
                                    <p:set>
                                      <p:cBhvr>
                                        <p:cTn id="73" dur="1" fill="hold">
                                          <p:stCondLst>
                                            <p:cond delay="0"/>
                                          </p:stCondLst>
                                        </p:cTn>
                                        <p:tgtEl>
                                          <p:spTgt spid="31801"/>
                                        </p:tgtEl>
                                        <p:attrNameLst>
                                          <p:attrName>style.visibility</p:attrName>
                                        </p:attrNameLst>
                                      </p:cBhvr>
                                      <p:to>
                                        <p:strVal val="visible"/>
                                      </p:to>
                                    </p:set>
                                    <p:animEffect transition="in" filter="fade">
                                      <p:cBhvr>
                                        <p:cTn id="74" dur="1000"/>
                                        <p:tgtEl>
                                          <p:spTgt spid="31801"/>
                                        </p:tgtEl>
                                      </p:cBhvr>
                                    </p:animEffect>
                                    <p:anim calcmode="lin" valueType="num">
                                      <p:cBhvr>
                                        <p:cTn id="75" dur="1000" fill="hold"/>
                                        <p:tgtEl>
                                          <p:spTgt spid="31801"/>
                                        </p:tgtEl>
                                        <p:attrNameLst>
                                          <p:attrName>ppt_x</p:attrName>
                                        </p:attrNameLst>
                                      </p:cBhvr>
                                      <p:tavLst>
                                        <p:tav tm="0">
                                          <p:val>
                                            <p:strVal val="#ppt_x"/>
                                          </p:val>
                                        </p:tav>
                                        <p:tav tm="100000">
                                          <p:val>
                                            <p:strVal val="#ppt_x"/>
                                          </p:val>
                                        </p:tav>
                                      </p:tavLst>
                                    </p:anim>
                                    <p:anim calcmode="lin" valueType="num">
                                      <p:cBhvr>
                                        <p:cTn id="76" dur="1000" fill="hold"/>
                                        <p:tgtEl>
                                          <p:spTgt spid="31801"/>
                                        </p:tgtEl>
                                        <p:attrNameLst>
                                          <p:attrName>ppt_y</p:attrName>
                                        </p:attrNameLst>
                                      </p:cBhvr>
                                      <p:tavLst>
                                        <p:tav tm="0">
                                          <p:val>
                                            <p:strVal val="#ppt_y+.1"/>
                                          </p:val>
                                        </p:tav>
                                        <p:tav tm="100000">
                                          <p:val>
                                            <p:strVal val="#ppt_y"/>
                                          </p:val>
                                        </p:tav>
                                      </p:tavLst>
                                    </p:anim>
                                  </p:childTnLst>
                                </p:cTn>
                              </p:par>
                            </p:childTnLst>
                          </p:cTn>
                        </p:par>
                        <p:par>
                          <p:cTn id="77" fill="hold" nodeType="afterGroup">
                            <p:stCondLst>
                              <p:cond delay="9000"/>
                            </p:stCondLst>
                            <p:childTnLst>
                              <p:par>
                                <p:cTn id="78" presetID="5" presetClass="entr" presetSubtype="10" fill="hold" nodeType="afterEffect">
                                  <p:stCondLst>
                                    <p:cond delay="0"/>
                                  </p:stCondLst>
                                  <p:childTnLst>
                                    <p:set>
                                      <p:cBhvr>
                                        <p:cTn id="79" dur="1" fill="hold">
                                          <p:stCondLst>
                                            <p:cond delay="0"/>
                                          </p:stCondLst>
                                        </p:cTn>
                                        <p:tgtEl>
                                          <p:spTgt spid="31854"/>
                                        </p:tgtEl>
                                        <p:attrNameLst>
                                          <p:attrName>style.visibility</p:attrName>
                                        </p:attrNameLst>
                                      </p:cBhvr>
                                      <p:to>
                                        <p:strVal val="visible"/>
                                      </p:to>
                                    </p:set>
                                    <p:animEffect transition="in" filter="checkerboard(across)">
                                      <p:cBhvr>
                                        <p:cTn id="80" dur="500"/>
                                        <p:tgtEl>
                                          <p:spTgt spid="31854"/>
                                        </p:tgtEl>
                                      </p:cBhvr>
                                    </p:animEffect>
                                  </p:childTnLst>
                                </p:cTn>
                              </p:par>
                            </p:childTnLst>
                          </p:cTn>
                        </p:par>
                        <p:par>
                          <p:cTn id="81" fill="hold" nodeType="afterGroup">
                            <p:stCondLst>
                              <p:cond delay="9500"/>
                            </p:stCondLst>
                            <p:childTnLst>
                              <p:par>
                                <p:cTn id="82" presetID="5" presetClass="entr" presetSubtype="10" fill="hold" grpId="0" nodeType="afterEffect">
                                  <p:stCondLst>
                                    <p:cond delay="0"/>
                                  </p:stCondLst>
                                  <p:childTnLst>
                                    <p:set>
                                      <p:cBhvr>
                                        <p:cTn id="83" dur="1" fill="hold">
                                          <p:stCondLst>
                                            <p:cond delay="0"/>
                                          </p:stCondLst>
                                        </p:cTn>
                                        <p:tgtEl>
                                          <p:spTgt spid="31798"/>
                                        </p:tgtEl>
                                        <p:attrNameLst>
                                          <p:attrName>style.visibility</p:attrName>
                                        </p:attrNameLst>
                                      </p:cBhvr>
                                      <p:to>
                                        <p:strVal val="visible"/>
                                      </p:to>
                                    </p:set>
                                    <p:animEffect transition="in" filter="checkerboard(across)">
                                      <p:cBhvr>
                                        <p:cTn id="84" dur="500"/>
                                        <p:tgtEl>
                                          <p:spTgt spid="31798"/>
                                        </p:tgtEl>
                                      </p:cBhvr>
                                    </p:animEffect>
                                  </p:childTnLst>
                                </p:cTn>
                              </p:par>
                            </p:childTnLst>
                          </p:cTn>
                        </p:par>
                        <p:par>
                          <p:cTn id="85" fill="hold" nodeType="withGroup">
                            <p:stCondLst>
                              <p:cond delay="10000"/>
                            </p:stCondLst>
                            <p:childTnLst>
                              <p:par>
                                <p:cTn id="86" presetID="2" presetClass="entr" presetSubtype="4" fill="hold" grpId="0" nodeType="afterEffect">
                                  <p:stCondLst>
                                    <p:cond delay="0"/>
                                  </p:stCondLst>
                                  <p:childTnLst>
                                    <p:set>
                                      <p:cBhvr>
                                        <p:cTn id="87" dur="1" fill="hold">
                                          <p:stCondLst>
                                            <p:cond delay="0"/>
                                          </p:stCondLst>
                                        </p:cTn>
                                        <p:tgtEl>
                                          <p:spTgt spid="31758"/>
                                        </p:tgtEl>
                                        <p:attrNameLst>
                                          <p:attrName>style.visibility</p:attrName>
                                        </p:attrNameLst>
                                      </p:cBhvr>
                                      <p:to>
                                        <p:strVal val="visible"/>
                                      </p:to>
                                    </p:set>
                                    <p:anim calcmode="lin" valueType="num">
                                      <p:cBhvr additive="base">
                                        <p:cTn id="88" dur="500" fill="hold"/>
                                        <p:tgtEl>
                                          <p:spTgt spid="31758"/>
                                        </p:tgtEl>
                                        <p:attrNameLst>
                                          <p:attrName>ppt_x</p:attrName>
                                        </p:attrNameLst>
                                      </p:cBhvr>
                                      <p:tavLst>
                                        <p:tav tm="0">
                                          <p:val>
                                            <p:strVal val="#ppt_x"/>
                                          </p:val>
                                        </p:tav>
                                        <p:tav tm="100000">
                                          <p:val>
                                            <p:strVal val="#ppt_x"/>
                                          </p:val>
                                        </p:tav>
                                      </p:tavLst>
                                    </p:anim>
                                    <p:anim calcmode="lin" valueType="num">
                                      <p:cBhvr additive="base">
                                        <p:cTn id="89" dur="500" fill="hold"/>
                                        <p:tgtEl>
                                          <p:spTgt spid="31758"/>
                                        </p:tgtEl>
                                        <p:attrNameLst>
                                          <p:attrName>ppt_y</p:attrName>
                                        </p:attrNameLst>
                                      </p:cBhvr>
                                      <p:tavLst>
                                        <p:tav tm="0">
                                          <p:val>
                                            <p:strVal val="1+#ppt_h/2"/>
                                          </p:val>
                                        </p:tav>
                                        <p:tav tm="100000">
                                          <p:val>
                                            <p:strVal val="#ppt_y"/>
                                          </p:val>
                                        </p:tav>
                                      </p:tavLst>
                                    </p:anim>
                                  </p:childTnLst>
                                </p:cTn>
                              </p:par>
                            </p:childTnLst>
                          </p:cTn>
                        </p:par>
                        <p:par>
                          <p:cTn id="90" fill="hold" nodeType="afterGroup">
                            <p:stCondLst>
                              <p:cond delay="10500"/>
                            </p:stCondLst>
                            <p:childTnLst>
                              <p:par>
                                <p:cTn id="91" presetID="5" presetClass="entr" presetSubtype="10" fill="hold" grpId="0" nodeType="afterEffect">
                                  <p:stCondLst>
                                    <p:cond delay="0"/>
                                  </p:stCondLst>
                                  <p:childTnLst>
                                    <p:set>
                                      <p:cBhvr>
                                        <p:cTn id="92" dur="1" fill="hold">
                                          <p:stCondLst>
                                            <p:cond delay="0"/>
                                          </p:stCondLst>
                                        </p:cTn>
                                        <p:tgtEl>
                                          <p:spTgt spid="31799"/>
                                        </p:tgtEl>
                                        <p:attrNameLst>
                                          <p:attrName>style.visibility</p:attrName>
                                        </p:attrNameLst>
                                      </p:cBhvr>
                                      <p:to>
                                        <p:strVal val="visible"/>
                                      </p:to>
                                    </p:set>
                                    <p:animEffect transition="in" filter="checkerboard(across)">
                                      <p:cBhvr>
                                        <p:cTn id="93" dur="500"/>
                                        <p:tgtEl>
                                          <p:spTgt spid="31799"/>
                                        </p:tgtEl>
                                      </p:cBhvr>
                                    </p:animEffect>
                                  </p:childTnLst>
                                </p:cTn>
                              </p:par>
                              <p:par>
                                <p:cTn id="94" presetID="5" presetClass="entr" presetSubtype="10" fill="hold" grpId="0" nodeType="withEffect">
                                  <p:stCondLst>
                                    <p:cond delay="0"/>
                                  </p:stCondLst>
                                  <p:childTnLst>
                                    <p:set>
                                      <p:cBhvr>
                                        <p:cTn id="95" dur="1" fill="hold">
                                          <p:stCondLst>
                                            <p:cond delay="0"/>
                                          </p:stCondLst>
                                        </p:cTn>
                                        <p:tgtEl>
                                          <p:spTgt spid="31800"/>
                                        </p:tgtEl>
                                        <p:attrNameLst>
                                          <p:attrName>style.visibility</p:attrName>
                                        </p:attrNameLst>
                                      </p:cBhvr>
                                      <p:to>
                                        <p:strVal val="visible"/>
                                      </p:to>
                                    </p:set>
                                    <p:animEffect transition="in" filter="checkerboard(across)">
                                      <p:cBhvr>
                                        <p:cTn id="96" dur="500"/>
                                        <p:tgtEl>
                                          <p:spTgt spid="31800"/>
                                        </p:tgtEl>
                                      </p:cBhvr>
                                    </p:animEffect>
                                  </p:childTnLst>
                                </p:cTn>
                              </p:par>
                            </p:childTnLst>
                          </p:cTn>
                        </p:par>
                        <p:par>
                          <p:cTn id="97" fill="hold">
                            <p:stCondLst>
                              <p:cond delay="11000"/>
                            </p:stCondLst>
                            <p:childTnLst>
                              <p:par>
                                <p:cTn id="98" presetID="2" presetClass="entr" presetSubtype="4" fill="hold" grpId="0" nodeType="afterEffect">
                                  <p:stCondLst>
                                    <p:cond delay="0"/>
                                  </p:stCondLst>
                                  <p:childTnLst>
                                    <p:set>
                                      <p:cBhvr>
                                        <p:cTn id="99" dur="1" fill="hold">
                                          <p:stCondLst>
                                            <p:cond delay="0"/>
                                          </p:stCondLst>
                                        </p:cTn>
                                        <p:tgtEl>
                                          <p:spTgt spid="39"/>
                                        </p:tgtEl>
                                        <p:attrNameLst>
                                          <p:attrName>style.visibility</p:attrName>
                                        </p:attrNameLst>
                                      </p:cBhvr>
                                      <p:to>
                                        <p:strVal val="visible"/>
                                      </p:to>
                                    </p:set>
                                    <p:anim calcmode="lin" valueType="num">
                                      <p:cBhvr additive="base">
                                        <p:cTn id="100" dur="500" fill="hold"/>
                                        <p:tgtEl>
                                          <p:spTgt spid="39"/>
                                        </p:tgtEl>
                                        <p:attrNameLst>
                                          <p:attrName>ppt_x</p:attrName>
                                        </p:attrNameLst>
                                      </p:cBhvr>
                                      <p:tavLst>
                                        <p:tav tm="0">
                                          <p:val>
                                            <p:strVal val="#ppt_x"/>
                                          </p:val>
                                        </p:tav>
                                        <p:tav tm="100000">
                                          <p:val>
                                            <p:strVal val="#ppt_x"/>
                                          </p:val>
                                        </p:tav>
                                      </p:tavLst>
                                    </p:anim>
                                    <p:anim calcmode="lin" valueType="num">
                                      <p:cBhvr additive="base">
                                        <p:cTn id="101"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102" fill="hold">
                      <p:stCondLst>
                        <p:cond delay="indefinite"/>
                      </p:stCondLst>
                      <p:childTnLst>
                        <p:par>
                          <p:cTn id="103" fill="hold">
                            <p:stCondLst>
                              <p:cond delay="0"/>
                            </p:stCondLst>
                            <p:childTnLst>
                              <p:par>
                                <p:cTn id="104" presetID="22" presetClass="entr" presetSubtype="4" fill="hold" grpId="0" nodeType="clickEffect">
                                  <p:stCondLst>
                                    <p:cond delay="0"/>
                                  </p:stCondLst>
                                  <p:childTnLst>
                                    <p:set>
                                      <p:cBhvr>
                                        <p:cTn id="105" dur="1" fill="hold">
                                          <p:stCondLst>
                                            <p:cond delay="0"/>
                                          </p:stCondLst>
                                        </p:cTn>
                                        <p:tgtEl>
                                          <p:spTgt spid="40"/>
                                        </p:tgtEl>
                                        <p:attrNameLst>
                                          <p:attrName>style.visibility</p:attrName>
                                        </p:attrNameLst>
                                      </p:cBhvr>
                                      <p:to>
                                        <p:strVal val="visible"/>
                                      </p:to>
                                    </p:set>
                                    <p:animEffect transition="in" filter="wipe(down)">
                                      <p:cBhvr>
                                        <p:cTn id="106" dur="500"/>
                                        <p:tgtEl>
                                          <p:spTgt spid="40"/>
                                        </p:tgtEl>
                                      </p:cBhvr>
                                    </p:animEffect>
                                  </p:childTnLst>
                                </p:cTn>
                              </p:par>
                            </p:childTnLst>
                          </p:cTn>
                        </p:par>
                      </p:childTnLst>
                    </p:cTn>
                  </p:par>
                  <p:par>
                    <p:cTn id="107" fill="hold">
                      <p:stCondLst>
                        <p:cond delay="indefinite"/>
                      </p:stCondLst>
                      <p:childTnLst>
                        <p:par>
                          <p:cTn id="108" fill="hold">
                            <p:stCondLst>
                              <p:cond delay="0"/>
                            </p:stCondLst>
                            <p:childTnLst>
                              <p:par>
                                <p:cTn id="109" presetID="22" presetClass="entr" presetSubtype="4" fill="hold" grpId="0" nodeType="clickEffect">
                                  <p:stCondLst>
                                    <p:cond delay="0"/>
                                  </p:stCondLst>
                                  <p:childTnLst>
                                    <p:set>
                                      <p:cBhvr>
                                        <p:cTn id="110" dur="1" fill="hold">
                                          <p:stCondLst>
                                            <p:cond delay="0"/>
                                          </p:stCondLst>
                                        </p:cTn>
                                        <p:tgtEl>
                                          <p:spTgt spid="41"/>
                                        </p:tgtEl>
                                        <p:attrNameLst>
                                          <p:attrName>style.visibility</p:attrName>
                                        </p:attrNameLst>
                                      </p:cBhvr>
                                      <p:to>
                                        <p:strVal val="visible"/>
                                      </p:to>
                                    </p:set>
                                    <p:animEffect transition="in" filter="wipe(down)">
                                      <p:cBhvr>
                                        <p:cTn id="111" dur="500"/>
                                        <p:tgtEl>
                                          <p:spTgt spid="41"/>
                                        </p:tgtEl>
                                      </p:cBhvr>
                                    </p:animEffect>
                                  </p:childTnLst>
                                </p:cTn>
                              </p:par>
                            </p:childTnLst>
                          </p:cTn>
                        </p:par>
                      </p:childTnLst>
                    </p:cTn>
                  </p:par>
                  <p:par>
                    <p:cTn id="112" fill="hold">
                      <p:stCondLst>
                        <p:cond delay="indefinite"/>
                      </p:stCondLst>
                      <p:childTnLst>
                        <p:par>
                          <p:cTn id="113" fill="hold">
                            <p:stCondLst>
                              <p:cond delay="0"/>
                            </p:stCondLst>
                            <p:childTnLst>
                              <p:par>
                                <p:cTn id="114" presetID="22" presetClass="entr" presetSubtype="4" fill="hold" grpId="0" nodeType="clickEffect">
                                  <p:stCondLst>
                                    <p:cond delay="0"/>
                                  </p:stCondLst>
                                  <p:childTnLst>
                                    <p:set>
                                      <p:cBhvr>
                                        <p:cTn id="115" dur="1" fill="hold">
                                          <p:stCondLst>
                                            <p:cond delay="0"/>
                                          </p:stCondLst>
                                        </p:cTn>
                                        <p:tgtEl>
                                          <p:spTgt spid="42"/>
                                        </p:tgtEl>
                                        <p:attrNameLst>
                                          <p:attrName>style.visibility</p:attrName>
                                        </p:attrNameLst>
                                      </p:cBhvr>
                                      <p:to>
                                        <p:strVal val="visible"/>
                                      </p:to>
                                    </p:set>
                                    <p:animEffect transition="in" filter="wipe(down)">
                                      <p:cBhvr>
                                        <p:cTn id="116"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p:bldP spid="31748" grpId="0"/>
      <p:bldP spid="31758" grpId="0"/>
      <p:bldP spid="31759" grpId="0"/>
      <p:bldP spid="31783" grpId="0" animBg="1"/>
      <p:bldP spid="31784" grpId="0"/>
      <p:bldP spid="31785" grpId="0"/>
      <p:bldP spid="31798" grpId="0" animBg="1"/>
      <p:bldP spid="31799" grpId="0"/>
      <p:bldP spid="31800" grpId="0"/>
      <p:bldP spid="31801" grpId="0"/>
      <p:bldP spid="31802" grpId="0"/>
      <p:bldP spid="31804" grpId="0"/>
      <p:bldP spid="39" grpId="0"/>
      <p:bldP spid="40" grpId="0" animBg="1"/>
      <p:bldP spid="41" grpId="0" animBg="1"/>
      <p:bldP spid="4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Text Box 3"/>
          <p:cNvSpPr txBox="1">
            <a:spLocks noChangeArrowheads="1"/>
          </p:cNvSpPr>
          <p:nvPr/>
        </p:nvSpPr>
        <p:spPr bwMode="auto">
          <a:xfrm>
            <a:off x="58060" y="1008293"/>
            <a:ext cx="838200" cy="396875"/>
          </a:xfrm>
          <a:prstGeom prst="rect">
            <a:avLst/>
          </a:prstGeom>
          <a:extLst/>
        </p:spPr>
        <p:txBody>
          <a:bodyPr>
            <a:spAutoFit/>
          </a:bodyPr>
          <a:lstStyle/>
          <a:p>
            <a:pPr>
              <a:spcBef>
                <a:spcPct val="50000"/>
              </a:spcBef>
            </a:pPr>
            <a:r>
              <a:rPr lang="en-US" sz="2000" b="1">
                <a:latin typeface="Arial" pitchFamily="34" charset="0"/>
              </a:rPr>
              <a:t>P</a:t>
            </a:r>
            <a:r>
              <a:rPr lang="en-US" sz="2000" b="1" baseline="-25000">
                <a:latin typeface="Arial" pitchFamily="34" charset="0"/>
              </a:rPr>
              <a:t>tc </a:t>
            </a:r>
            <a:r>
              <a:rPr lang="en-US" sz="2000" b="1">
                <a:latin typeface="Arial" pitchFamily="34" charset="0"/>
              </a:rPr>
              <a:t>:</a:t>
            </a:r>
            <a:r>
              <a:rPr lang="en-US" sz="1400">
                <a:latin typeface="Arial" pitchFamily="34" charset="0"/>
              </a:rPr>
              <a:t>  </a:t>
            </a:r>
          </a:p>
        </p:txBody>
      </p:sp>
      <p:sp>
        <p:nvSpPr>
          <p:cNvPr id="31748" name="Text Box 4"/>
          <p:cNvSpPr txBox="1">
            <a:spLocks noChangeArrowheads="1"/>
          </p:cNvSpPr>
          <p:nvPr/>
        </p:nvSpPr>
        <p:spPr bwMode="auto">
          <a:xfrm>
            <a:off x="2469473" y="987656"/>
            <a:ext cx="479425" cy="519112"/>
          </a:xfrm>
          <a:prstGeom prst="rect">
            <a:avLst/>
          </a:prstGeom>
          <a:extLst/>
        </p:spPr>
        <p:txBody>
          <a:bodyPr lIns="9144" rIns="9144">
            <a:spAutoFit/>
          </a:bodyPr>
          <a:lstStyle/>
          <a:p>
            <a:pPr algn="ctr">
              <a:spcBef>
                <a:spcPct val="50000"/>
              </a:spcBef>
            </a:pPr>
            <a:r>
              <a:rPr lang="en-US" sz="2800" b="1">
                <a:latin typeface="Arial" pitchFamily="34" charset="0"/>
                <a:sym typeface="Wingdings 2" pitchFamily="18" charset="2"/>
              </a:rPr>
              <a:t>x</a:t>
            </a:r>
          </a:p>
        </p:txBody>
      </p:sp>
      <p:sp>
        <p:nvSpPr>
          <p:cNvPr id="31758" name="Text Box 14"/>
          <p:cNvSpPr txBox="1">
            <a:spLocks noChangeArrowheads="1"/>
          </p:cNvSpPr>
          <p:nvPr/>
        </p:nvSpPr>
        <p:spPr bwMode="auto">
          <a:xfrm>
            <a:off x="58060" y="5132624"/>
            <a:ext cx="990600" cy="396875"/>
          </a:xfrm>
          <a:prstGeom prst="rect">
            <a:avLst/>
          </a:prstGeom>
          <a:extLst/>
        </p:spPr>
        <p:txBody>
          <a:bodyPr>
            <a:spAutoFit/>
          </a:bodyPr>
          <a:lstStyle/>
          <a:p>
            <a:pPr>
              <a:spcBef>
                <a:spcPct val="50000"/>
              </a:spcBef>
            </a:pPr>
            <a:r>
              <a:rPr lang="en-US" sz="2000" b="1">
                <a:latin typeface="Arial" pitchFamily="34" charset="0"/>
              </a:rPr>
              <a:t>GF</a:t>
            </a:r>
            <a:r>
              <a:rPr lang="en-US" sz="2000" b="1" baseline="-25000">
                <a:latin typeface="Arial" pitchFamily="34" charset="0"/>
              </a:rPr>
              <a:t>1 </a:t>
            </a:r>
            <a:r>
              <a:rPr lang="en-US" sz="2000" b="1">
                <a:latin typeface="Arial" pitchFamily="34" charset="0"/>
              </a:rPr>
              <a:t>:</a:t>
            </a:r>
          </a:p>
        </p:txBody>
      </p:sp>
      <p:sp>
        <p:nvSpPr>
          <p:cNvPr id="31759" name="Text Box 15"/>
          <p:cNvSpPr txBox="1">
            <a:spLocks noChangeArrowheads="1"/>
          </p:cNvSpPr>
          <p:nvPr/>
        </p:nvSpPr>
        <p:spPr bwMode="auto">
          <a:xfrm>
            <a:off x="58060" y="3043468"/>
            <a:ext cx="914400" cy="396875"/>
          </a:xfrm>
          <a:prstGeom prst="rect">
            <a:avLst/>
          </a:prstGeom>
          <a:extLst/>
        </p:spPr>
        <p:txBody>
          <a:bodyPr>
            <a:spAutoFit/>
          </a:bodyPr>
          <a:lstStyle/>
          <a:p>
            <a:pPr>
              <a:spcBef>
                <a:spcPct val="50000"/>
              </a:spcBef>
            </a:pPr>
            <a:r>
              <a:rPr lang="en-US" sz="2000" b="1">
                <a:latin typeface="Arial" pitchFamily="34" charset="0"/>
              </a:rPr>
              <a:t>F</a:t>
            </a:r>
            <a:r>
              <a:rPr lang="en-US" sz="2000" b="1" baseline="-25000">
                <a:latin typeface="Arial" pitchFamily="34" charset="0"/>
              </a:rPr>
              <a:t>1 </a:t>
            </a:r>
            <a:r>
              <a:rPr lang="en-US" sz="2000" b="1">
                <a:latin typeface="Arial" pitchFamily="34" charset="0"/>
              </a:rPr>
              <a:t>:</a:t>
            </a:r>
          </a:p>
        </p:txBody>
      </p:sp>
      <p:grpSp>
        <p:nvGrpSpPr>
          <p:cNvPr id="31851" name="Group 107"/>
          <p:cNvGrpSpPr>
            <a:grpSpLocks/>
          </p:cNvGrpSpPr>
          <p:nvPr/>
        </p:nvGrpSpPr>
        <p:grpSpPr bwMode="auto">
          <a:xfrm>
            <a:off x="3007635" y="932093"/>
            <a:ext cx="1787525" cy="920750"/>
            <a:chOff x="1858" y="386"/>
            <a:chExt cx="1126" cy="580"/>
          </a:xfrm>
        </p:grpSpPr>
        <p:pic>
          <p:nvPicPr>
            <p:cNvPr id="31753" name="Picture 9"/>
            <p:cNvPicPr>
              <a:picLocks noChangeAspect="1" noChangeArrowheads="1"/>
            </p:cNvPicPr>
            <p:nvPr/>
          </p:nvPicPr>
          <p:blipFill>
            <a:blip r:embed="rId2">
              <a:extLst/>
            </a:blip>
            <a:srcRect/>
            <a:stretch>
              <a:fillRect/>
            </a:stretch>
          </p:blipFill>
          <p:spPr bwMode="auto">
            <a:xfrm>
              <a:off x="1874" y="386"/>
              <a:ext cx="351" cy="343"/>
            </a:xfrm>
            <a:prstGeom prst="rect">
              <a:avLst/>
            </a:prstGeom>
            <a:extLst/>
          </p:spPr>
        </p:pic>
        <p:sp>
          <p:nvSpPr>
            <p:cNvPr id="31754" name="Text Box 10"/>
            <p:cNvSpPr txBox="1">
              <a:spLocks noChangeArrowheads="1"/>
            </p:cNvSpPr>
            <p:nvPr/>
          </p:nvSpPr>
          <p:spPr bwMode="auto">
            <a:xfrm>
              <a:off x="1858" y="735"/>
              <a:ext cx="959" cy="231"/>
            </a:xfrm>
            <a:prstGeom prst="rect">
              <a:avLst/>
            </a:prstGeom>
            <a:extLst/>
          </p:spPr>
          <p:txBody>
            <a:bodyPr>
              <a:spAutoFit/>
            </a:bodyPr>
            <a:lstStyle/>
            <a:p>
              <a:pPr>
                <a:spcBef>
                  <a:spcPct val="50000"/>
                </a:spcBef>
              </a:pPr>
              <a:r>
                <a:rPr lang="en-US" b="1">
                  <a:latin typeface="Arial" pitchFamily="34" charset="0"/>
                </a:rPr>
                <a:t>Xanh - Nhăn</a:t>
              </a:r>
            </a:p>
          </p:txBody>
        </p:sp>
        <p:sp>
          <p:nvSpPr>
            <p:cNvPr id="31781" name="Text Box 37"/>
            <p:cNvSpPr txBox="1">
              <a:spLocks noChangeArrowheads="1"/>
            </p:cNvSpPr>
            <p:nvPr/>
          </p:nvSpPr>
          <p:spPr bwMode="auto">
            <a:xfrm>
              <a:off x="2217" y="466"/>
              <a:ext cx="767" cy="231"/>
            </a:xfrm>
            <a:prstGeom prst="rect">
              <a:avLst/>
            </a:prstGeom>
            <a:extLst/>
          </p:spPr>
          <p:txBody>
            <a:bodyPr>
              <a:spAutoFit/>
            </a:bodyPr>
            <a:lstStyle/>
            <a:p>
              <a:pPr>
                <a:spcBef>
                  <a:spcPct val="50000"/>
                </a:spcBef>
              </a:pPr>
              <a:r>
                <a:rPr lang="en-US">
                  <a:latin typeface="Arial" pitchFamily="34" charset="0"/>
                </a:rPr>
                <a:t>(………)</a:t>
              </a:r>
            </a:p>
          </p:txBody>
        </p:sp>
      </p:grpSp>
      <p:grpSp>
        <p:nvGrpSpPr>
          <p:cNvPr id="31850" name="Group 106"/>
          <p:cNvGrpSpPr>
            <a:grpSpLocks/>
          </p:cNvGrpSpPr>
          <p:nvPr/>
        </p:nvGrpSpPr>
        <p:grpSpPr bwMode="auto">
          <a:xfrm>
            <a:off x="764498" y="995593"/>
            <a:ext cx="1630362" cy="879475"/>
            <a:chOff x="445" y="426"/>
            <a:chExt cx="1027" cy="554"/>
          </a:xfrm>
        </p:grpSpPr>
        <p:pic>
          <p:nvPicPr>
            <p:cNvPr id="31750" name="Picture 6"/>
            <p:cNvPicPr>
              <a:picLocks noChangeAspect="1" noChangeArrowheads="1"/>
            </p:cNvPicPr>
            <p:nvPr/>
          </p:nvPicPr>
          <p:blipFill>
            <a:blip r:embed="rId3">
              <a:extLst/>
            </a:blip>
            <a:srcRect/>
            <a:stretch>
              <a:fillRect/>
            </a:stretch>
          </p:blipFill>
          <p:spPr bwMode="auto">
            <a:xfrm>
              <a:off x="460" y="426"/>
              <a:ext cx="384" cy="337"/>
            </a:xfrm>
            <a:prstGeom prst="rect">
              <a:avLst/>
            </a:prstGeom>
            <a:extLst/>
          </p:spPr>
        </p:pic>
        <p:sp>
          <p:nvSpPr>
            <p:cNvPr id="31751" name="Text Box 7"/>
            <p:cNvSpPr txBox="1">
              <a:spLocks noChangeArrowheads="1"/>
            </p:cNvSpPr>
            <p:nvPr/>
          </p:nvSpPr>
          <p:spPr bwMode="auto">
            <a:xfrm>
              <a:off x="445" y="749"/>
              <a:ext cx="960" cy="231"/>
            </a:xfrm>
            <a:prstGeom prst="rect">
              <a:avLst/>
            </a:prstGeom>
            <a:extLst/>
          </p:spPr>
          <p:txBody>
            <a:bodyPr>
              <a:spAutoFit/>
            </a:bodyPr>
            <a:lstStyle/>
            <a:p>
              <a:pPr algn="ctr">
                <a:spcBef>
                  <a:spcPct val="50000"/>
                </a:spcBef>
              </a:pPr>
              <a:r>
                <a:rPr lang="en-US" b="1">
                  <a:latin typeface="Arial" pitchFamily="34" charset="0"/>
                </a:rPr>
                <a:t>Vàng - Trơn</a:t>
              </a:r>
            </a:p>
          </p:txBody>
        </p:sp>
        <p:sp>
          <p:nvSpPr>
            <p:cNvPr id="31782" name="Text Box 38"/>
            <p:cNvSpPr txBox="1">
              <a:spLocks noChangeArrowheads="1"/>
            </p:cNvSpPr>
            <p:nvPr/>
          </p:nvSpPr>
          <p:spPr bwMode="auto">
            <a:xfrm>
              <a:off x="818" y="482"/>
              <a:ext cx="654" cy="231"/>
            </a:xfrm>
            <a:prstGeom prst="rect">
              <a:avLst/>
            </a:prstGeom>
            <a:extLst/>
          </p:spPr>
          <p:txBody>
            <a:bodyPr>
              <a:spAutoFit/>
            </a:bodyPr>
            <a:lstStyle/>
            <a:p>
              <a:pPr>
                <a:spcBef>
                  <a:spcPct val="50000"/>
                </a:spcBef>
              </a:pPr>
              <a:r>
                <a:rPr lang="en-US">
                  <a:latin typeface="Arial" pitchFamily="34" charset="0"/>
                </a:rPr>
                <a:t>(………)</a:t>
              </a:r>
            </a:p>
          </p:txBody>
        </p:sp>
      </p:grpSp>
      <p:sp>
        <p:nvSpPr>
          <p:cNvPr id="31783" name="Line 39"/>
          <p:cNvSpPr>
            <a:spLocks noChangeShapeType="1"/>
          </p:cNvSpPr>
          <p:nvPr/>
        </p:nvSpPr>
        <p:spPr bwMode="auto">
          <a:xfrm flipH="1">
            <a:off x="2688548" y="1543281"/>
            <a:ext cx="14287" cy="385762"/>
          </a:xfrm>
          <a:prstGeom prst="line">
            <a:avLst/>
          </a:prstGeom>
          <a:ln w="38100" cmpd="dbl">
            <a:solidFill>
              <a:schemeClr val="tx1"/>
            </a:solidFill>
            <a:round/>
            <a:headEnd/>
            <a:tailEnd type="triangle" w="med" len="med"/>
          </a:ln>
          <a:extLst/>
        </p:spPr>
        <p:txBody>
          <a:bodyPr/>
          <a:lstStyle/>
          <a:p>
            <a:endParaRPr lang="en-US"/>
          </a:p>
        </p:txBody>
      </p:sp>
      <p:sp>
        <p:nvSpPr>
          <p:cNvPr id="31784" name="Text Box 40"/>
          <p:cNvSpPr txBox="1">
            <a:spLocks noChangeArrowheads="1"/>
          </p:cNvSpPr>
          <p:nvPr/>
        </p:nvSpPr>
        <p:spPr bwMode="auto">
          <a:xfrm>
            <a:off x="1118510" y="2217968"/>
            <a:ext cx="1038225" cy="366713"/>
          </a:xfrm>
          <a:prstGeom prst="rect">
            <a:avLst/>
          </a:prstGeom>
          <a:extLst/>
        </p:spPr>
        <p:txBody>
          <a:bodyPr>
            <a:spAutoFit/>
          </a:bodyPr>
          <a:lstStyle/>
          <a:p>
            <a:pPr>
              <a:spcBef>
                <a:spcPct val="50000"/>
              </a:spcBef>
            </a:pPr>
            <a:r>
              <a:rPr lang="en-US">
                <a:latin typeface="Arial" pitchFamily="34" charset="0"/>
              </a:rPr>
              <a:t>(………)</a:t>
            </a:r>
          </a:p>
        </p:txBody>
      </p:sp>
      <p:sp>
        <p:nvSpPr>
          <p:cNvPr id="31785" name="Text Box 41"/>
          <p:cNvSpPr txBox="1">
            <a:spLocks noChangeArrowheads="1"/>
          </p:cNvSpPr>
          <p:nvPr/>
        </p:nvSpPr>
        <p:spPr bwMode="auto">
          <a:xfrm>
            <a:off x="3252110" y="2208443"/>
            <a:ext cx="1038225" cy="366713"/>
          </a:xfrm>
          <a:prstGeom prst="rect">
            <a:avLst/>
          </a:prstGeom>
          <a:extLst/>
        </p:spPr>
        <p:txBody>
          <a:bodyPr>
            <a:spAutoFit/>
          </a:bodyPr>
          <a:lstStyle/>
          <a:p>
            <a:pPr>
              <a:spcBef>
                <a:spcPct val="50000"/>
              </a:spcBef>
            </a:pPr>
            <a:r>
              <a:rPr lang="en-US">
                <a:latin typeface="Arial" pitchFamily="34" charset="0"/>
              </a:rPr>
              <a:t>(………)</a:t>
            </a:r>
          </a:p>
        </p:txBody>
      </p:sp>
      <p:grpSp>
        <p:nvGrpSpPr>
          <p:cNvPr id="31852" name="Group 108"/>
          <p:cNvGrpSpPr>
            <a:grpSpLocks/>
          </p:cNvGrpSpPr>
          <p:nvPr/>
        </p:nvGrpSpPr>
        <p:grpSpPr bwMode="auto">
          <a:xfrm>
            <a:off x="2164673" y="2814868"/>
            <a:ext cx="1630362" cy="879475"/>
            <a:chOff x="1327" y="1572"/>
            <a:chExt cx="1027" cy="554"/>
          </a:xfrm>
        </p:grpSpPr>
        <p:pic>
          <p:nvPicPr>
            <p:cNvPr id="31786" name="Picture 42"/>
            <p:cNvPicPr>
              <a:picLocks noChangeAspect="1" noChangeArrowheads="1"/>
            </p:cNvPicPr>
            <p:nvPr/>
          </p:nvPicPr>
          <p:blipFill>
            <a:blip r:embed="rId3">
              <a:extLst/>
            </a:blip>
            <a:srcRect/>
            <a:stretch>
              <a:fillRect/>
            </a:stretch>
          </p:blipFill>
          <p:spPr bwMode="auto">
            <a:xfrm>
              <a:off x="1342" y="1572"/>
              <a:ext cx="384" cy="337"/>
            </a:xfrm>
            <a:prstGeom prst="rect">
              <a:avLst/>
            </a:prstGeom>
            <a:extLst/>
          </p:spPr>
        </p:pic>
        <p:sp>
          <p:nvSpPr>
            <p:cNvPr id="31787" name="Text Box 43"/>
            <p:cNvSpPr txBox="1">
              <a:spLocks noChangeArrowheads="1"/>
            </p:cNvSpPr>
            <p:nvPr/>
          </p:nvSpPr>
          <p:spPr bwMode="auto">
            <a:xfrm>
              <a:off x="1327" y="1895"/>
              <a:ext cx="960" cy="231"/>
            </a:xfrm>
            <a:prstGeom prst="rect">
              <a:avLst/>
            </a:prstGeom>
            <a:extLst/>
          </p:spPr>
          <p:txBody>
            <a:bodyPr>
              <a:spAutoFit/>
            </a:bodyPr>
            <a:lstStyle/>
            <a:p>
              <a:pPr algn="ctr">
                <a:spcBef>
                  <a:spcPct val="50000"/>
                </a:spcBef>
              </a:pPr>
              <a:r>
                <a:rPr lang="en-US" b="1">
                  <a:latin typeface="Arial" pitchFamily="34" charset="0"/>
                </a:rPr>
                <a:t>Vàng - Trơn</a:t>
              </a:r>
            </a:p>
          </p:txBody>
        </p:sp>
        <p:sp>
          <p:nvSpPr>
            <p:cNvPr id="31788" name="Text Box 44"/>
            <p:cNvSpPr txBox="1">
              <a:spLocks noChangeArrowheads="1"/>
            </p:cNvSpPr>
            <p:nvPr/>
          </p:nvSpPr>
          <p:spPr bwMode="auto">
            <a:xfrm>
              <a:off x="1700" y="1628"/>
              <a:ext cx="654" cy="231"/>
            </a:xfrm>
            <a:prstGeom prst="rect">
              <a:avLst/>
            </a:prstGeom>
            <a:extLst/>
          </p:spPr>
          <p:txBody>
            <a:bodyPr>
              <a:spAutoFit/>
            </a:bodyPr>
            <a:lstStyle/>
            <a:p>
              <a:pPr>
                <a:spcBef>
                  <a:spcPct val="50000"/>
                </a:spcBef>
              </a:pPr>
              <a:r>
                <a:rPr lang="en-US">
                  <a:latin typeface="Arial" pitchFamily="34" charset="0"/>
                </a:rPr>
                <a:t>(………)</a:t>
              </a:r>
            </a:p>
          </p:txBody>
        </p:sp>
      </p:grpSp>
      <p:grpSp>
        <p:nvGrpSpPr>
          <p:cNvPr id="31853" name="Group 109"/>
          <p:cNvGrpSpPr>
            <a:grpSpLocks/>
          </p:cNvGrpSpPr>
          <p:nvPr/>
        </p:nvGrpSpPr>
        <p:grpSpPr bwMode="auto">
          <a:xfrm>
            <a:off x="920073" y="3894368"/>
            <a:ext cx="1630362" cy="879475"/>
            <a:chOff x="543" y="2252"/>
            <a:chExt cx="1027" cy="554"/>
          </a:xfrm>
        </p:grpSpPr>
        <p:pic>
          <p:nvPicPr>
            <p:cNvPr id="31789" name="Picture 45"/>
            <p:cNvPicPr>
              <a:picLocks noChangeAspect="1" noChangeArrowheads="1"/>
            </p:cNvPicPr>
            <p:nvPr/>
          </p:nvPicPr>
          <p:blipFill>
            <a:blip r:embed="rId3">
              <a:extLst/>
            </a:blip>
            <a:srcRect/>
            <a:stretch>
              <a:fillRect/>
            </a:stretch>
          </p:blipFill>
          <p:spPr bwMode="auto">
            <a:xfrm>
              <a:off x="558" y="2252"/>
              <a:ext cx="384" cy="337"/>
            </a:xfrm>
            <a:prstGeom prst="rect">
              <a:avLst/>
            </a:prstGeom>
            <a:extLst/>
          </p:spPr>
        </p:pic>
        <p:sp>
          <p:nvSpPr>
            <p:cNvPr id="31790" name="Text Box 46"/>
            <p:cNvSpPr txBox="1">
              <a:spLocks noChangeArrowheads="1"/>
            </p:cNvSpPr>
            <p:nvPr/>
          </p:nvSpPr>
          <p:spPr bwMode="auto">
            <a:xfrm>
              <a:off x="543" y="2575"/>
              <a:ext cx="960" cy="231"/>
            </a:xfrm>
            <a:prstGeom prst="rect">
              <a:avLst/>
            </a:prstGeom>
            <a:extLst/>
          </p:spPr>
          <p:txBody>
            <a:bodyPr>
              <a:spAutoFit/>
            </a:bodyPr>
            <a:lstStyle/>
            <a:p>
              <a:pPr algn="ctr">
                <a:spcBef>
                  <a:spcPct val="50000"/>
                </a:spcBef>
              </a:pPr>
              <a:r>
                <a:rPr lang="en-US" b="1">
                  <a:latin typeface="Arial" pitchFamily="34" charset="0"/>
                </a:rPr>
                <a:t>Vàng - Trơn</a:t>
              </a:r>
            </a:p>
          </p:txBody>
        </p:sp>
        <p:sp>
          <p:nvSpPr>
            <p:cNvPr id="31791" name="Text Box 47"/>
            <p:cNvSpPr txBox="1">
              <a:spLocks noChangeArrowheads="1"/>
            </p:cNvSpPr>
            <p:nvPr/>
          </p:nvSpPr>
          <p:spPr bwMode="auto">
            <a:xfrm>
              <a:off x="916" y="2308"/>
              <a:ext cx="654" cy="231"/>
            </a:xfrm>
            <a:prstGeom prst="rect">
              <a:avLst/>
            </a:prstGeom>
            <a:extLst/>
          </p:spPr>
          <p:txBody>
            <a:bodyPr>
              <a:spAutoFit/>
            </a:bodyPr>
            <a:lstStyle/>
            <a:p>
              <a:pPr>
                <a:spcBef>
                  <a:spcPct val="50000"/>
                </a:spcBef>
              </a:pPr>
              <a:r>
                <a:rPr lang="en-US">
                  <a:latin typeface="Arial" pitchFamily="34" charset="0"/>
                </a:rPr>
                <a:t>(………)</a:t>
              </a:r>
            </a:p>
          </p:txBody>
        </p:sp>
      </p:grpSp>
      <p:grpSp>
        <p:nvGrpSpPr>
          <p:cNvPr id="31854" name="Group 110"/>
          <p:cNvGrpSpPr>
            <a:grpSpLocks/>
          </p:cNvGrpSpPr>
          <p:nvPr/>
        </p:nvGrpSpPr>
        <p:grpSpPr bwMode="auto">
          <a:xfrm>
            <a:off x="3109470" y="3865793"/>
            <a:ext cx="1643062" cy="879475"/>
            <a:chOff x="2169" y="2234"/>
            <a:chExt cx="1035" cy="554"/>
          </a:xfrm>
        </p:grpSpPr>
        <p:pic>
          <p:nvPicPr>
            <p:cNvPr id="31792" name="Picture 48"/>
            <p:cNvPicPr>
              <a:picLocks noChangeAspect="1" noChangeArrowheads="1"/>
            </p:cNvPicPr>
            <p:nvPr/>
          </p:nvPicPr>
          <p:blipFill>
            <a:blip r:embed="rId3">
              <a:extLst/>
            </a:blip>
            <a:srcRect/>
            <a:stretch>
              <a:fillRect/>
            </a:stretch>
          </p:blipFill>
          <p:spPr bwMode="auto">
            <a:xfrm>
              <a:off x="2184" y="2234"/>
              <a:ext cx="384" cy="337"/>
            </a:xfrm>
            <a:prstGeom prst="rect">
              <a:avLst/>
            </a:prstGeom>
            <a:extLst/>
          </p:spPr>
        </p:pic>
        <p:sp>
          <p:nvSpPr>
            <p:cNvPr id="31793" name="Text Box 49"/>
            <p:cNvSpPr txBox="1">
              <a:spLocks noChangeArrowheads="1"/>
            </p:cNvSpPr>
            <p:nvPr/>
          </p:nvSpPr>
          <p:spPr bwMode="auto">
            <a:xfrm>
              <a:off x="2169" y="2557"/>
              <a:ext cx="960" cy="231"/>
            </a:xfrm>
            <a:prstGeom prst="rect">
              <a:avLst/>
            </a:prstGeom>
            <a:extLst/>
          </p:spPr>
          <p:txBody>
            <a:bodyPr>
              <a:spAutoFit/>
            </a:bodyPr>
            <a:lstStyle/>
            <a:p>
              <a:pPr algn="ctr">
                <a:spcBef>
                  <a:spcPct val="50000"/>
                </a:spcBef>
              </a:pPr>
              <a:r>
                <a:rPr lang="en-US" b="1">
                  <a:latin typeface="Arial" pitchFamily="34" charset="0"/>
                </a:rPr>
                <a:t>Vàng - Trơn</a:t>
              </a:r>
            </a:p>
          </p:txBody>
        </p:sp>
        <p:sp>
          <p:nvSpPr>
            <p:cNvPr id="31794" name="Text Box 50"/>
            <p:cNvSpPr txBox="1">
              <a:spLocks noChangeArrowheads="1"/>
            </p:cNvSpPr>
            <p:nvPr/>
          </p:nvSpPr>
          <p:spPr bwMode="auto">
            <a:xfrm>
              <a:off x="2550" y="2282"/>
              <a:ext cx="654" cy="231"/>
            </a:xfrm>
            <a:prstGeom prst="rect">
              <a:avLst/>
            </a:prstGeom>
            <a:extLst/>
          </p:spPr>
          <p:txBody>
            <a:bodyPr>
              <a:spAutoFit/>
            </a:bodyPr>
            <a:lstStyle/>
            <a:p>
              <a:pPr>
                <a:spcBef>
                  <a:spcPct val="50000"/>
                </a:spcBef>
              </a:pPr>
              <a:r>
                <a:rPr lang="en-US" smtClean="0">
                  <a:latin typeface="Arial" pitchFamily="34" charset="0"/>
                </a:rPr>
                <a:t>(……..)</a:t>
              </a:r>
              <a:endParaRPr lang="en-US">
                <a:latin typeface="Arial" pitchFamily="34" charset="0"/>
              </a:endParaRPr>
            </a:p>
          </p:txBody>
        </p:sp>
      </p:grpSp>
      <p:sp>
        <p:nvSpPr>
          <p:cNvPr id="31798" name="Line 54"/>
          <p:cNvSpPr>
            <a:spLocks noChangeShapeType="1"/>
          </p:cNvSpPr>
          <p:nvPr/>
        </p:nvSpPr>
        <p:spPr bwMode="auto">
          <a:xfrm flipH="1">
            <a:off x="2739807" y="4709211"/>
            <a:ext cx="14287" cy="385762"/>
          </a:xfrm>
          <a:prstGeom prst="line">
            <a:avLst/>
          </a:prstGeom>
          <a:ln w="38100" cmpd="dbl">
            <a:solidFill>
              <a:schemeClr val="tx1"/>
            </a:solidFill>
            <a:round/>
            <a:headEnd/>
            <a:tailEnd type="triangle" w="med" len="med"/>
          </a:ln>
          <a:extLst/>
        </p:spPr>
        <p:txBody>
          <a:bodyPr/>
          <a:lstStyle/>
          <a:p>
            <a:endParaRPr lang="en-US"/>
          </a:p>
        </p:txBody>
      </p:sp>
      <p:sp>
        <p:nvSpPr>
          <p:cNvPr id="31799" name="Text Box 55"/>
          <p:cNvSpPr txBox="1">
            <a:spLocks noChangeArrowheads="1"/>
          </p:cNvSpPr>
          <p:nvPr/>
        </p:nvSpPr>
        <p:spPr bwMode="auto">
          <a:xfrm>
            <a:off x="1489078" y="5166189"/>
            <a:ext cx="1038225" cy="366713"/>
          </a:xfrm>
          <a:prstGeom prst="rect">
            <a:avLst/>
          </a:prstGeom>
          <a:extLst/>
        </p:spPr>
        <p:txBody>
          <a:bodyPr>
            <a:spAutoFit/>
          </a:bodyPr>
          <a:lstStyle/>
          <a:p>
            <a:pPr>
              <a:spcBef>
                <a:spcPct val="50000"/>
              </a:spcBef>
            </a:pPr>
            <a:r>
              <a:rPr lang="en-US">
                <a:latin typeface="Arial" pitchFamily="34" charset="0"/>
              </a:rPr>
              <a:t>(………)</a:t>
            </a:r>
          </a:p>
        </p:txBody>
      </p:sp>
      <p:sp>
        <p:nvSpPr>
          <p:cNvPr id="31800" name="Text Box 56"/>
          <p:cNvSpPr txBox="1">
            <a:spLocks noChangeArrowheads="1"/>
          </p:cNvSpPr>
          <p:nvPr/>
        </p:nvSpPr>
        <p:spPr bwMode="auto">
          <a:xfrm>
            <a:off x="3579135" y="5142149"/>
            <a:ext cx="1038225" cy="366713"/>
          </a:xfrm>
          <a:prstGeom prst="rect">
            <a:avLst/>
          </a:prstGeom>
          <a:extLst/>
        </p:spPr>
        <p:txBody>
          <a:bodyPr>
            <a:spAutoFit/>
          </a:bodyPr>
          <a:lstStyle/>
          <a:p>
            <a:pPr>
              <a:spcBef>
                <a:spcPct val="50000"/>
              </a:spcBef>
            </a:pPr>
            <a:r>
              <a:rPr lang="en-US">
                <a:latin typeface="Arial" pitchFamily="34" charset="0"/>
              </a:rPr>
              <a:t>(………)</a:t>
            </a:r>
          </a:p>
        </p:txBody>
      </p:sp>
      <p:sp>
        <p:nvSpPr>
          <p:cNvPr id="31801" name="Text Box 57"/>
          <p:cNvSpPr txBox="1">
            <a:spLocks noChangeArrowheads="1"/>
          </p:cNvSpPr>
          <p:nvPr/>
        </p:nvSpPr>
        <p:spPr bwMode="auto">
          <a:xfrm>
            <a:off x="2522091" y="3915912"/>
            <a:ext cx="479425" cy="519112"/>
          </a:xfrm>
          <a:prstGeom prst="rect">
            <a:avLst/>
          </a:prstGeom>
          <a:extLst/>
        </p:spPr>
        <p:txBody>
          <a:bodyPr lIns="9144" rIns="9144">
            <a:spAutoFit/>
          </a:bodyPr>
          <a:lstStyle/>
          <a:p>
            <a:pPr algn="ctr">
              <a:spcBef>
                <a:spcPct val="50000"/>
              </a:spcBef>
            </a:pPr>
            <a:r>
              <a:rPr lang="en-US" sz="2800" b="1">
                <a:latin typeface="Arial" pitchFamily="34" charset="0"/>
                <a:sym typeface="Wingdings 2" pitchFamily="18" charset="2"/>
              </a:rPr>
              <a:t>x</a:t>
            </a:r>
          </a:p>
        </p:txBody>
      </p:sp>
      <p:sp>
        <p:nvSpPr>
          <p:cNvPr id="31802" name="Text Box 58"/>
          <p:cNvSpPr txBox="1">
            <a:spLocks noChangeArrowheads="1"/>
          </p:cNvSpPr>
          <p:nvPr/>
        </p:nvSpPr>
        <p:spPr bwMode="auto">
          <a:xfrm>
            <a:off x="58060" y="2240193"/>
            <a:ext cx="838200" cy="396875"/>
          </a:xfrm>
          <a:prstGeom prst="rect">
            <a:avLst/>
          </a:prstGeom>
          <a:extLst/>
        </p:spPr>
        <p:txBody>
          <a:bodyPr>
            <a:spAutoFit/>
          </a:bodyPr>
          <a:lstStyle/>
          <a:p>
            <a:pPr>
              <a:spcBef>
                <a:spcPct val="50000"/>
              </a:spcBef>
            </a:pPr>
            <a:r>
              <a:rPr lang="en-US" sz="2000" b="1">
                <a:latin typeface="Arial" pitchFamily="34" charset="0"/>
              </a:rPr>
              <a:t>G</a:t>
            </a:r>
            <a:r>
              <a:rPr lang="en-US" sz="2000" b="1" baseline="-25000">
                <a:latin typeface="Arial" pitchFamily="34" charset="0"/>
              </a:rPr>
              <a:t>p </a:t>
            </a:r>
            <a:r>
              <a:rPr lang="en-US" sz="2000" b="1">
                <a:latin typeface="Arial" pitchFamily="34" charset="0"/>
              </a:rPr>
              <a:t>:</a:t>
            </a:r>
            <a:r>
              <a:rPr lang="en-US" sz="1400">
                <a:latin typeface="Arial" pitchFamily="34" charset="0"/>
              </a:rPr>
              <a:t>  </a:t>
            </a:r>
          </a:p>
        </p:txBody>
      </p:sp>
      <p:sp>
        <p:nvSpPr>
          <p:cNvPr id="31804" name="Text Box 60"/>
          <p:cNvSpPr txBox="1">
            <a:spLocks noChangeArrowheads="1"/>
          </p:cNvSpPr>
          <p:nvPr/>
        </p:nvSpPr>
        <p:spPr bwMode="auto">
          <a:xfrm>
            <a:off x="58060" y="3945168"/>
            <a:ext cx="1041400" cy="396875"/>
          </a:xfrm>
          <a:prstGeom prst="rect">
            <a:avLst/>
          </a:prstGeom>
          <a:extLst/>
        </p:spPr>
        <p:txBody>
          <a:bodyPr>
            <a:spAutoFit/>
          </a:bodyPr>
          <a:lstStyle/>
          <a:p>
            <a:pPr>
              <a:spcBef>
                <a:spcPct val="50000"/>
              </a:spcBef>
            </a:pPr>
            <a:r>
              <a:rPr lang="en-US" sz="2000" b="1">
                <a:latin typeface="Arial" pitchFamily="34" charset="0"/>
              </a:rPr>
              <a:t>F</a:t>
            </a:r>
            <a:r>
              <a:rPr lang="en-US" sz="2000" b="1" baseline="-25000">
                <a:latin typeface="Arial" pitchFamily="34" charset="0"/>
              </a:rPr>
              <a:t>1 </a:t>
            </a:r>
            <a:r>
              <a:rPr lang="en-US" sz="2000" b="1">
                <a:latin typeface="Arial" pitchFamily="34" charset="0"/>
              </a:rPr>
              <a:t>x </a:t>
            </a:r>
            <a:r>
              <a:rPr lang="en-US" b="1">
                <a:latin typeface="Arial" pitchFamily="34" charset="0"/>
              </a:rPr>
              <a:t>F</a:t>
            </a:r>
            <a:r>
              <a:rPr lang="en-US" b="1" baseline="-25000"/>
              <a:t>1</a:t>
            </a:r>
            <a:r>
              <a:rPr lang="en-US" b="1">
                <a:latin typeface="Arial" pitchFamily="34" charset="0"/>
              </a:rPr>
              <a:t>:</a:t>
            </a:r>
          </a:p>
        </p:txBody>
      </p:sp>
      <p:graphicFrame>
        <p:nvGraphicFramePr>
          <p:cNvPr id="31849" name="Group 105"/>
          <p:cNvGraphicFramePr>
            <a:graphicFrameLocks noGrp="1"/>
          </p:cNvGraphicFramePr>
          <p:nvPr>
            <p:extLst/>
          </p:nvPr>
        </p:nvGraphicFramePr>
        <p:xfrm>
          <a:off x="4572002" y="1257304"/>
          <a:ext cx="4571999" cy="3822701"/>
        </p:xfrm>
        <a:graphic>
          <a:graphicData uri="http://schemas.openxmlformats.org/drawingml/2006/table">
            <a:tbl>
              <a:tblPr/>
              <a:tblGrid>
                <a:gridCol w="1010479"/>
                <a:gridCol w="894520"/>
                <a:gridCol w="861390"/>
                <a:gridCol w="948613"/>
                <a:gridCol w="856997"/>
              </a:tblGrid>
              <a:tr h="765175">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010199"/>
                          </a:outerShdw>
                        </a:effectLst>
                        <a:latin typeface="Arial" pitchFamily="34" charset="0"/>
                        <a:cs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010199"/>
                          </a:outerShdw>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010199"/>
                          </a:outerShdw>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010199"/>
                          </a:outerShdw>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010199"/>
                          </a:outerShdw>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63588">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010199"/>
                          </a:outerShdw>
                        </a:effectLst>
                        <a:latin typeface="Arial" pitchFamily="34" charset="0"/>
                        <a:cs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010199"/>
                          </a:outerShdw>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010199"/>
                          </a:outerShdw>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010199"/>
                          </a:outerShdw>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010199"/>
                          </a:outerShdw>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65175">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010199"/>
                          </a:outerShdw>
                        </a:effectLst>
                        <a:latin typeface="Arial" pitchFamily="34" charset="0"/>
                        <a:cs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010199"/>
                          </a:outerShdw>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010199"/>
                          </a:outerShdw>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010199"/>
                          </a:outerShdw>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010199"/>
                          </a:outerShdw>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63588">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010199"/>
                          </a:outerShdw>
                        </a:effectLst>
                        <a:latin typeface="Arial" pitchFamily="34" charset="0"/>
                        <a:cs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010199"/>
                          </a:outerShdw>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010199"/>
                          </a:outerShdw>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010199"/>
                          </a:outerShdw>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010199"/>
                          </a:outerShdw>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65175">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010199"/>
                          </a:outerShdw>
                        </a:effectLst>
                        <a:latin typeface="Arial" pitchFamily="34" charset="0"/>
                        <a:cs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010199"/>
                          </a:outerShdw>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010199"/>
                          </a:outerShdw>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010199"/>
                          </a:outerShdw>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5000"/>
                        <a:buFont typeface="Wingdings" pitchFamily="2" charset="2"/>
                        <a:buNone/>
                        <a:tabLst/>
                      </a:pPr>
                      <a:endParaRPr kumimoji="0" lang="en-US" sz="2800" b="0" i="0" u="none" strike="noStrike" cap="none" normalizeH="0" baseline="0" smtClean="0">
                        <a:ln>
                          <a:noFill/>
                        </a:ln>
                        <a:solidFill>
                          <a:schemeClr val="tx1"/>
                        </a:solidFill>
                        <a:effectLst>
                          <a:outerShdw blurRad="38100" dist="38100" dir="2700000" algn="tl">
                            <a:srgbClr val="010199"/>
                          </a:outerShdw>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39" name="Text Box 14"/>
          <p:cNvSpPr txBox="1">
            <a:spLocks noChangeArrowheads="1"/>
          </p:cNvSpPr>
          <p:nvPr/>
        </p:nvSpPr>
        <p:spPr bwMode="auto">
          <a:xfrm>
            <a:off x="5196114" y="836390"/>
            <a:ext cx="990600" cy="396875"/>
          </a:xfrm>
          <a:prstGeom prst="rect">
            <a:avLst/>
          </a:prstGeom>
          <a:extLst/>
        </p:spPr>
        <p:txBody>
          <a:bodyPr>
            <a:spAutoFit/>
          </a:bodyPr>
          <a:lstStyle/>
          <a:p>
            <a:pPr>
              <a:spcBef>
                <a:spcPct val="50000"/>
              </a:spcBef>
            </a:pPr>
            <a:r>
              <a:rPr lang="en-US" sz="2000" b="1" smtClean="0">
                <a:latin typeface="Arial" pitchFamily="34" charset="0"/>
              </a:rPr>
              <a:t>F</a:t>
            </a:r>
            <a:r>
              <a:rPr lang="en-US" sz="2000" b="1" baseline="-25000" smtClean="0">
                <a:latin typeface="Arial" pitchFamily="34" charset="0"/>
              </a:rPr>
              <a:t>2 </a:t>
            </a:r>
            <a:r>
              <a:rPr lang="en-US" sz="2000" b="1">
                <a:latin typeface="Arial" pitchFamily="34" charset="0"/>
              </a:rPr>
              <a:t>:</a:t>
            </a:r>
          </a:p>
        </p:txBody>
      </p:sp>
      <p:sp>
        <p:nvSpPr>
          <p:cNvPr id="43" name="TextBox 42"/>
          <p:cNvSpPr txBox="1"/>
          <p:nvPr/>
        </p:nvSpPr>
        <p:spPr>
          <a:xfrm>
            <a:off x="1465945" y="1045025"/>
            <a:ext cx="797013" cy="369332"/>
          </a:xfrm>
          <a:prstGeom prst="rect">
            <a:avLst/>
          </a:prstGeom>
        </p:spPr>
        <p:style>
          <a:lnRef idx="3">
            <a:schemeClr val="lt1"/>
          </a:lnRef>
          <a:fillRef idx="1">
            <a:schemeClr val="accent1"/>
          </a:fillRef>
          <a:effectRef idx="1">
            <a:schemeClr val="accent1"/>
          </a:effectRef>
          <a:fontRef idx="minor">
            <a:schemeClr val="lt1"/>
          </a:fontRef>
        </p:style>
        <p:txBody>
          <a:bodyPr wrap="none" rtlCol="0">
            <a:spAutoFit/>
          </a:bodyPr>
          <a:lstStyle/>
          <a:p>
            <a:pPr algn="ctr"/>
            <a:r>
              <a:rPr lang="en-US" b="1" smtClean="0">
                <a:ln w="19050">
                  <a:solidFill>
                    <a:srgbClr val="FFFF00"/>
                  </a:solidFill>
                  <a:prstDash val="solid"/>
                </a:ln>
                <a:solidFill>
                  <a:srgbClr val="FFFF00"/>
                </a:solidFill>
                <a:effectLst>
                  <a:outerShdw blurRad="50000" dist="50800" dir="7500000" algn="tl">
                    <a:srgbClr val="000000">
                      <a:shade val="5000"/>
                      <a:alpha val="35000"/>
                    </a:srgbClr>
                  </a:outerShdw>
                </a:effectLst>
              </a:rPr>
              <a:t>AABB</a:t>
            </a:r>
            <a:endParaRPr lang="en-US" b="1">
              <a:ln w="19050">
                <a:solidFill>
                  <a:srgbClr val="FFFF00"/>
                </a:solidFill>
                <a:prstDash val="solid"/>
              </a:ln>
              <a:solidFill>
                <a:srgbClr val="FFFF00"/>
              </a:solidFill>
              <a:effectLst>
                <a:outerShdw blurRad="50000" dist="50800" dir="7500000" algn="tl">
                  <a:srgbClr val="000000">
                    <a:shade val="5000"/>
                    <a:alpha val="35000"/>
                  </a:srgbClr>
                </a:outerShdw>
              </a:effectLst>
            </a:endParaRPr>
          </a:p>
        </p:txBody>
      </p:sp>
      <p:sp>
        <p:nvSpPr>
          <p:cNvPr id="44" name="TextBox 43"/>
          <p:cNvSpPr txBox="1"/>
          <p:nvPr/>
        </p:nvSpPr>
        <p:spPr>
          <a:xfrm>
            <a:off x="3744095" y="1030510"/>
            <a:ext cx="713657" cy="369332"/>
          </a:xfrm>
          <a:prstGeom prst="rect">
            <a:avLst/>
          </a:prstGeom>
        </p:spPr>
        <p:style>
          <a:lnRef idx="3">
            <a:schemeClr val="lt1"/>
          </a:lnRef>
          <a:fillRef idx="1">
            <a:schemeClr val="accent1"/>
          </a:fillRef>
          <a:effectRef idx="1">
            <a:schemeClr val="accent1"/>
          </a:effectRef>
          <a:fontRef idx="minor">
            <a:schemeClr val="lt1"/>
          </a:fontRef>
        </p:style>
        <p:txBody>
          <a:bodyPr wrap="none" rtlCol="0">
            <a:spAutoFit/>
          </a:bodyPr>
          <a:lstStyle/>
          <a:p>
            <a:pPr algn="ctr"/>
            <a:r>
              <a:rPr lang="en-US" b="1" smtClean="0">
                <a:ln w="19050">
                  <a:solidFill>
                    <a:srgbClr val="FFFF00"/>
                  </a:solidFill>
                  <a:prstDash val="solid"/>
                </a:ln>
                <a:solidFill>
                  <a:srgbClr val="FFFF00"/>
                </a:solidFill>
                <a:effectLst>
                  <a:outerShdw blurRad="50000" dist="50800" dir="7500000" algn="tl">
                    <a:srgbClr val="000000">
                      <a:shade val="5000"/>
                      <a:alpha val="35000"/>
                    </a:srgbClr>
                  </a:outerShdw>
                </a:effectLst>
              </a:rPr>
              <a:t>aabb</a:t>
            </a:r>
            <a:endParaRPr lang="en-US" b="1">
              <a:ln w="19050">
                <a:solidFill>
                  <a:srgbClr val="FFFF00"/>
                </a:solidFill>
                <a:prstDash val="solid"/>
              </a:ln>
              <a:solidFill>
                <a:srgbClr val="FFFF00"/>
              </a:solidFill>
              <a:effectLst>
                <a:outerShdw blurRad="50000" dist="50800" dir="7500000" algn="tl">
                  <a:srgbClr val="000000">
                    <a:shade val="5000"/>
                    <a:alpha val="35000"/>
                  </a:srgbClr>
                </a:outerShdw>
              </a:effectLst>
            </a:endParaRPr>
          </a:p>
        </p:txBody>
      </p:sp>
      <p:sp>
        <p:nvSpPr>
          <p:cNvPr id="45" name="TextBox 44"/>
          <p:cNvSpPr txBox="1"/>
          <p:nvPr/>
        </p:nvSpPr>
        <p:spPr>
          <a:xfrm>
            <a:off x="1372288" y="2206168"/>
            <a:ext cx="490840" cy="369332"/>
          </a:xfrm>
          <a:prstGeom prst="rect">
            <a:avLst/>
          </a:prstGeom>
        </p:spPr>
        <p:style>
          <a:lnRef idx="3">
            <a:schemeClr val="lt1"/>
          </a:lnRef>
          <a:fillRef idx="1">
            <a:schemeClr val="accent1"/>
          </a:fillRef>
          <a:effectRef idx="1">
            <a:schemeClr val="accent1"/>
          </a:effectRef>
          <a:fontRef idx="minor">
            <a:schemeClr val="lt1"/>
          </a:fontRef>
        </p:style>
        <p:txBody>
          <a:bodyPr wrap="none" rtlCol="0">
            <a:spAutoFit/>
          </a:bodyPr>
          <a:lstStyle/>
          <a:p>
            <a:pPr algn="ctr"/>
            <a:r>
              <a:rPr lang="en-US" b="1" dirty="0" smtClean="0">
                <a:ln w="19050">
                  <a:solidFill>
                    <a:srgbClr val="FFFF00"/>
                  </a:solidFill>
                  <a:prstDash val="solid"/>
                </a:ln>
                <a:solidFill>
                  <a:srgbClr val="FFFF00"/>
                </a:solidFill>
                <a:effectLst>
                  <a:outerShdw blurRad="50000" dist="50800" dir="7500000" algn="tl">
                    <a:srgbClr val="000000">
                      <a:shade val="5000"/>
                      <a:alpha val="35000"/>
                    </a:srgbClr>
                  </a:outerShdw>
                </a:effectLst>
              </a:rPr>
              <a:t>AB</a:t>
            </a:r>
            <a:endParaRPr lang="en-US" b="1" dirty="0">
              <a:ln w="19050">
                <a:solidFill>
                  <a:srgbClr val="FFFF00"/>
                </a:solidFill>
                <a:prstDash val="solid"/>
              </a:ln>
              <a:solidFill>
                <a:srgbClr val="FFFF00"/>
              </a:solidFill>
              <a:effectLst>
                <a:outerShdw blurRad="50000" dist="50800" dir="7500000" algn="tl">
                  <a:srgbClr val="000000">
                    <a:shade val="5000"/>
                    <a:alpha val="35000"/>
                  </a:srgbClr>
                </a:outerShdw>
              </a:effectLst>
            </a:endParaRPr>
          </a:p>
        </p:txBody>
      </p:sp>
      <p:sp>
        <p:nvSpPr>
          <p:cNvPr id="46" name="TextBox 45"/>
          <p:cNvSpPr txBox="1"/>
          <p:nvPr/>
        </p:nvSpPr>
        <p:spPr>
          <a:xfrm>
            <a:off x="3526727" y="2220683"/>
            <a:ext cx="449162" cy="369332"/>
          </a:xfrm>
          <a:prstGeom prst="rect">
            <a:avLst/>
          </a:prstGeom>
        </p:spPr>
        <p:style>
          <a:lnRef idx="3">
            <a:schemeClr val="lt1"/>
          </a:lnRef>
          <a:fillRef idx="1">
            <a:schemeClr val="accent1"/>
          </a:fillRef>
          <a:effectRef idx="1">
            <a:schemeClr val="accent1"/>
          </a:effectRef>
          <a:fontRef idx="minor">
            <a:schemeClr val="lt1"/>
          </a:fontRef>
        </p:style>
        <p:txBody>
          <a:bodyPr wrap="none" rtlCol="0">
            <a:spAutoFit/>
          </a:bodyPr>
          <a:lstStyle/>
          <a:p>
            <a:pPr algn="ctr"/>
            <a:r>
              <a:rPr lang="en-US" b="1" dirty="0" err="1" smtClean="0">
                <a:ln w="19050">
                  <a:solidFill>
                    <a:srgbClr val="FFFF00"/>
                  </a:solidFill>
                  <a:prstDash val="solid"/>
                </a:ln>
                <a:solidFill>
                  <a:srgbClr val="FFFF00"/>
                </a:solidFill>
                <a:effectLst>
                  <a:outerShdw blurRad="50000" dist="50800" dir="7500000" algn="tl">
                    <a:srgbClr val="000000">
                      <a:shade val="5000"/>
                      <a:alpha val="35000"/>
                    </a:srgbClr>
                  </a:outerShdw>
                </a:effectLst>
              </a:rPr>
              <a:t>ab</a:t>
            </a:r>
            <a:endParaRPr lang="en-US" b="1" dirty="0">
              <a:ln w="19050">
                <a:solidFill>
                  <a:srgbClr val="FFFF00"/>
                </a:solidFill>
                <a:prstDash val="solid"/>
              </a:ln>
              <a:solidFill>
                <a:srgbClr val="FFFF00"/>
              </a:solidFill>
              <a:effectLst>
                <a:outerShdw blurRad="50000" dist="50800" dir="7500000" algn="tl">
                  <a:srgbClr val="000000">
                    <a:shade val="5000"/>
                    <a:alpha val="35000"/>
                  </a:srgbClr>
                </a:outerShdw>
              </a:effectLst>
            </a:endParaRPr>
          </a:p>
        </p:txBody>
      </p:sp>
      <p:sp>
        <p:nvSpPr>
          <p:cNvPr id="47" name="TextBox 46"/>
          <p:cNvSpPr txBox="1"/>
          <p:nvPr/>
        </p:nvSpPr>
        <p:spPr>
          <a:xfrm>
            <a:off x="1262744" y="2873824"/>
            <a:ext cx="862443" cy="369332"/>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US" b="1" smtClean="0">
                <a:ln w="19050">
                  <a:solidFill>
                    <a:srgbClr val="FFFF00"/>
                  </a:solidFill>
                  <a:prstDash val="solid"/>
                </a:ln>
                <a:solidFill>
                  <a:srgbClr val="FFFF00"/>
                </a:solidFill>
                <a:effectLst>
                  <a:outerShdw blurRad="50000" dist="50800" dir="7500000" algn="tl">
                    <a:srgbClr val="000000">
                      <a:shade val="5000"/>
                      <a:alpha val="35000"/>
                    </a:srgbClr>
                  </a:outerShdw>
                </a:effectLst>
                <a:latin typeface="Arial" pitchFamily="34" charset="0"/>
                <a:cs typeface="Arial" pitchFamily="34" charset="0"/>
              </a:rPr>
              <a:t>100%</a:t>
            </a:r>
            <a:endParaRPr lang="en-US" b="1">
              <a:ln w="19050">
                <a:solidFill>
                  <a:srgbClr val="FFFF00"/>
                </a:solidFill>
                <a:prstDash val="solid"/>
              </a:ln>
              <a:solidFill>
                <a:srgbClr val="FFFF00"/>
              </a:solidFill>
              <a:effectLst>
                <a:outerShdw blurRad="50000" dist="50800" dir="7500000" algn="tl">
                  <a:srgbClr val="000000">
                    <a:shade val="5000"/>
                    <a:alpha val="35000"/>
                  </a:srgbClr>
                </a:outerShdw>
              </a:effectLst>
              <a:latin typeface="Arial" pitchFamily="34" charset="0"/>
              <a:cs typeface="Arial" pitchFamily="34" charset="0"/>
            </a:endParaRPr>
          </a:p>
        </p:txBody>
      </p:sp>
      <p:sp>
        <p:nvSpPr>
          <p:cNvPr id="48" name="TextBox 47"/>
          <p:cNvSpPr txBox="1"/>
          <p:nvPr/>
        </p:nvSpPr>
        <p:spPr>
          <a:xfrm>
            <a:off x="2894670" y="2873824"/>
            <a:ext cx="755335" cy="369332"/>
          </a:xfrm>
          <a:prstGeom prst="rect">
            <a:avLst/>
          </a:prstGeom>
        </p:spPr>
        <p:style>
          <a:lnRef idx="3">
            <a:schemeClr val="lt1"/>
          </a:lnRef>
          <a:fillRef idx="1">
            <a:schemeClr val="accent1"/>
          </a:fillRef>
          <a:effectRef idx="1">
            <a:schemeClr val="accent1"/>
          </a:effectRef>
          <a:fontRef idx="minor">
            <a:schemeClr val="lt1"/>
          </a:fontRef>
        </p:style>
        <p:txBody>
          <a:bodyPr wrap="none" rtlCol="0">
            <a:spAutoFit/>
          </a:bodyPr>
          <a:lstStyle/>
          <a:p>
            <a:pPr algn="ctr"/>
            <a:r>
              <a:rPr lang="en-US" b="1" smtClean="0">
                <a:ln w="19050">
                  <a:solidFill>
                    <a:srgbClr val="FFFF00"/>
                  </a:solidFill>
                  <a:prstDash val="solid"/>
                </a:ln>
                <a:solidFill>
                  <a:srgbClr val="FFFF00"/>
                </a:solidFill>
                <a:effectLst>
                  <a:outerShdw blurRad="50000" dist="50800" dir="7500000" algn="tl">
                    <a:srgbClr val="000000">
                      <a:shade val="5000"/>
                      <a:alpha val="35000"/>
                    </a:srgbClr>
                  </a:outerShdw>
                </a:effectLst>
              </a:rPr>
              <a:t>AaBb</a:t>
            </a:r>
            <a:endParaRPr lang="en-US" b="1">
              <a:ln w="19050">
                <a:solidFill>
                  <a:srgbClr val="FFFF00"/>
                </a:solidFill>
                <a:prstDash val="solid"/>
              </a:ln>
              <a:solidFill>
                <a:srgbClr val="FFFF00"/>
              </a:solidFill>
              <a:effectLst>
                <a:outerShdw blurRad="50000" dist="50800" dir="7500000" algn="tl">
                  <a:srgbClr val="000000">
                    <a:shade val="5000"/>
                    <a:alpha val="35000"/>
                  </a:srgbClr>
                </a:outerShdw>
              </a:effectLst>
            </a:endParaRPr>
          </a:p>
        </p:txBody>
      </p:sp>
      <p:sp>
        <p:nvSpPr>
          <p:cNvPr id="49" name="TextBox 48"/>
          <p:cNvSpPr txBox="1"/>
          <p:nvPr/>
        </p:nvSpPr>
        <p:spPr>
          <a:xfrm>
            <a:off x="1646441" y="3958767"/>
            <a:ext cx="755335" cy="369332"/>
          </a:xfrm>
          <a:prstGeom prst="rect">
            <a:avLst/>
          </a:prstGeom>
        </p:spPr>
        <p:style>
          <a:lnRef idx="3">
            <a:schemeClr val="lt1"/>
          </a:lnRef>
          <a:fillRef idx="1">
            <a:schemeClr val="accent1"/>
          </a:fillRef>
          <a:effectRef idx="1">
            <a:schemeClr val="accent1"/>
          </a:effectRef>
          <a:fontRef idx="minor">
            <a:schemeClr val="lt1"/>
          </a:fontRef>
        </p:style>
        <p:txBody>
          <a:bodyPr wrap="none" rtlCol="0">
            <a:spAutoFit/>
          </a:bodyPr>
          <a:lstStyle/>
          <a:p>
            <a:pPr algn="ctr"/>
            <a:r>
              <a:rPr lang="en-US" b="1" smtClean="0">
                <a:ln w="19050">
                  <a:solidFill>
                    <a:srgbClr val="FFFF00"/>
                  </a:solidFill>
                  <a:prstDash val="solid"/>
                </a:ln>
                <a:solidFill>
                  <a:srgbClr val="FFFF00"/>
                </a:solidFill>
                <a:effectLst>
                  <a:outerShdw blurRad="50000" dist="50800" dir="7500000" algn="tl">
                    <a:srgbClr val="000000">
                      <a:shade val="5000"/>
                      <a:alpha val="35000"/>
                    </a:srgbClr>
                  </a:outerShdw>
                </a:effectLst>
              </a:rPr>
              <a:t>AaBb</a:t>
            </a:r>
            <a:endParaRPr lang="en-US" b="1">
              <a:ln w="19050">
                <a:solidFill>
                  <a:srgbClr val="FFFF00"/>
                </a:solidFill>
                <a:prstDash val="solid"/>
              </a:ln>
              <a:solidFill>
                <a:srgbClr val="FFFF00"/>
              </a:solidFill>
              <a:effectLst>
                <a:outerShdw blurRad="50000" dist="50800" dir="7500000" algn="tl">
                  <a:srgbClr val="000000">
                    <a:shade val="5000"/>
                    <a:alpha val="35000"/>
                  </a:srgbClr>
                </a:outerShdw>
              </a:effectLst>
            </a:endParaRPr>
          </a:p>
        </p:txBody>
      </p:sp>
      <p:sp>
        <p:nvSpPr>
          <p:cNvPr id="50" name="TextBox 49"/>
          <p:cNvSpPr txBox="1"/>
          <p:nvPr/>
        </p:nvSpPr>
        <p:spPr>
          <a:xfrm>
            <a:off x="3773426" y="3973281"/>
            <a:ext cx="755335" cy="369332"/>
          </a:xfrm>
          <a:prstGeom prst="rect">
            <a:avLst/>
          </a:prstGeom>
        </p:spPr>
        <p:style>
          <a:lnRef idx="3">
            <a:schemeClr val="lt1"/>
          </a:lnRef>
          <a:fillRef idx="1">
            <a:schemeClr val="accent1"/>
          </a:fillRef>
          <a:effectRef idx="1">
            <a:schemeClr val="accent1"/>
          </a:effectRef>
          <a:fontRef idx="minor">
            <a:schemeClr val="lt1"/>
          </a:fontRef>
        </p:style>
        <p:txBody>
          <a:bodyPr wrap="none" rtlCol="0">
            <a:spAutoFit/>
          </a:bodyPr>
          <a:lstStyle/>
          <a:p>
            <a:pPr algn="ctr"/>
            <a:r>
              <a:rPr lang="en-US" b="1" smtClean="0">
                <a:ln w="19050">
                  <a:solidFill>
                    <a:srgbClr val="FFFF00"/>
                  </a:solidFill>
                  <a:prstDash val="solid"/>
                </a:ln>
                <a:solidFill>
                  <a:srgbClr val="FFFF00"/>
                </a:solidFill>
                <a:effectLst>
                  <a:outerShdw blurRad="50000" dist="50800" dir="7500000" algn="tl">
                    <a:srgbClr val="000000">
                      <a:shade val="5000"/>
                      <a:alpha val="35000"/>
                    </a:srgbClr>
                  </a:outerShdw>
                </a:effectLst>
              </a:rPr>
              <a:t>AaBb</a:t>
            </a:r>
            <a:endParaRPr lang="en-US" b="1">
              <a:ln w="19050">
                <a:solidFill>
                  <a:srgbClr val="FFFF00"/>
                </a:solidFill>
                <a:prstDash val="solid"/>
              </a:ln>
              <a:solidFill>
                <a:srgbClr val="FFFF00"/>
              </a:solidFill>
              <a:effectLst>
                <a:outerShdw blurRad="50000" dist="50800" dir="7500000" algn="tl">
                  <a:srgbClr val="000000">
                    <a:shade val="5000"/>
                    <a:alpha val="35000"/>
                  </a:srgbClr>
                </a:outerShdw>
              </a:effectLst>
            </a:endParaRPr>
          </a:p>
        </p:txBody>
      </p:sp>
      <p:sp>
        <p:nvSpPr>
          <p:cNvPr id="51" name="TextBox 50"/>
          <p:cNvSpPr txBox="1"/>
          <p:nvPr/>
        </p:nvSpPr>
        <p:spPr>
          <a:xfrm>
            <a:off x="746559" y="5134424"/>
            <a:ext cx="2025676" cy="369332"/>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US" b="1" smtClean="0">
                <a:ln w="19050">
                  <a:solidFill>
                    <a:srgbClr val="FFFF00"/>
                  </a:solidFill>
                  <a:prstDash val="solid"/>
                </a:ln>
                <a:solidFill>
                  <a:srgbClr val="FFFF00"/>
                </a:solidFill>
                <a:effectLst>
                  <a:outerShdw blurRad="50000" dist="50800" dir="7500000" algn="tl">
                    <a:srgbClr val="000000">
                      <a:shade val="5000"/>
                      <a:alpha val="35000"/>
                    </a:srgbClr>
                  </a:outerShdw>
                </a:effectLst>
              </a:rPr>
              <a:t>AB; Ab; aB; ab</a:t>
            </a:r>
            <a:endParaRPr lang="en-US" b="1">
              <a:ln w="19050">
                <a:solidFill>
                  <a:srgbClr val="FFFF00"/>
                </a:solidFill>
                <a:prstDash val="solid"/>
              </a:ln>
              <a:solidFill>
                <a:srgbClr val="FFFF00"/>
              </a:solidFill>
              <a:effectLst>
                <a:outerShdw blurRad="50000" dist="50800" dir="7500000" algn="tl">
                  <a:srgbClr val="000000">
                    <a:shade val="5000"/>
                    <a:alpha val="35000"/>
                  </a:srgbClr>
                </a:outerShdw>
              </a:effectLst>
            </a:endParaRPr>
          </a:p>
        </p:txBody>
      </p:sp>
      <p:sp>
        <p:nvSpPr>
          <p:cNvPr id="52" name="TextBox 51"/>
          <p:cNvSpPr txBox="1"/>
          <p:nvPr/>
        </p:nvSpPr>
        <p:spPr>
          <a:xfrm>
            <a:off x="2894674" y="5148938"/>
            <a:ext cx="2025676" cy="369332"/>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US" b="1" smtClean="0">
                <a:ln w="19050">
                  <a:solidFill>
                    <a:srgbClr val="FFFF00"/>
                  </a:solidFill>
                  <a:prstDash val="solid"/>
                </a:ln>
                <a:solidFill>
                  <a:srgbClr val="FFFF00"/>
                </a:solidFill>
                <a:effectLst>
                  <a:outerShdw blurRad="50000" dist="50800" dir="7500000" algn="tl">
                    <a:srgbClr val="000000">
                      <a:shade val="5000"/>
                      <a:alpha val="35000"/>
                    </a:srgbClr>
                  </a:outerShdw>
                </a:effectLst>
              </a:rPr>
              <a:t>AB; Ab; aB; ab</a:t>
            </a:r>
            <a:endParaRPr lang="en-US" b="1">
              <a:ln w="19050">
                <a:solidFill>
                  <a:srgbClr val="FFFF00"/>
                </a:solidFill>
                <a:prstDash val="solid"/>
              </a:ln>
              <a:solidFill>
                <a:srgbClr val="FFFF00"/>
              </a:solidFill>
              <a:effectLst>
                <a:outerShdw blurRad="50000" dist="50800" dir="7500000" algn="tl">
                  <a:srgbClr val="000000">
                    <a:shade val="5000"/>
                    <a:alpha val="35000"/>
                  </a:srgbClr>
                </a:outerShdw>
              </a:effectLst>
            </a:endParaRPr>
          </a:p>
        </p:txBody>
      </p:sp>
      <p:sp>
        <p:nvSpPr>
          <p:cNvPr id="53" name="TextBox 52"/>
          <p:cNvSpPr txBox="1"/>
          <p:nvPr/>
        </p:nvSpPr>
        <p:spPr>
          <a:xfrm>
            <a:off x="5139960" y="1306282"/>
            <a:ext cx="360960" cy="369332"/>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US" b="1" smtClean="0">
                <a:ln w="19050">
                  <a:solidFill>
                    <a:srgbClr val="FFFF00"/>
                  </a:solidFill>
                  <a:prstDash val="solid"/>
                </a:ln>
                <a:solidFill>
                  <a:srgbClr val="FFFF00"/>
                </a:solidFill>
                <a:effectLst>
                  <a:outerShdw blurRad="50000" dist="50800" dir="7500000" algn="tl">
                    <a:srgbClr val="000000">
                      <a:shade val="5000"/>
                      <a:alpha val="35000"/>
                    </a:srgbClr>
                  </a:outerShdw>
                </a:effectLst>
                <a:latin typeface="Arial Narrow"/>
              </a:rPr>
              <a:t>♂</a:t>
            </a:r>
            <a:endParaRPr lang="en-US" b="1">
              <a:ln w="19050">
                <a:solidFill>
                  <a:srgbClr val="FFFF00"/>
                </a:solidFill>
                <a:prstDash val="solid"/>
              </a:ln>
              <a:solidFill>
                <a:srgbClr val="FFFF00"/>
              </a:solidFill>
              <a:effectLst>
                <a:outerShdw blurRad="50000" dist="50800" dir="7500000" algn="tl">
                  <a:srgbClr val="000000">
                    <a:shade val="5000"/>
                    <a:alpha val="35000"/>
                  </a:srgbClr>
                </a:outerShdw>
              </a:effectLst>
            </a:endParaRPr>
          </a:p>
        </p:txBody>
      </p:sp>
      <p:sp>
        <p:nvSpPr>
          <p:cNvPr id="54" name="TextBox 53"/>
          <p:cNvSpPr txBox="1"/>
          <p:nvPr/>
        </p:nvSpPr>
        <p:spPr>
          <a:xfrm>
            <a:off x="5620194" y="1538510"/>
            <a:ext cx="732636" cy="369332"/>
          </a:xfrm>
          <a:prstGeom prst="rect">
            <a:avLst/>
          </a:prstGeom>
        </p:spPr>
        <p:style>
          <a:lnRef idx="3">
            <a:schemeClr val="lt1"/>
          </a:lnRef>
          <a:fillRef idx="1">
            <a:schemeClr val="accent1"/>
          </a:fillRef>
          <a:effectRef idx="1">
            <a:schemeClr val="accent1"/>
          </a:effectRef>
          <a:fontRef idx="minor">
            <a:schemeClr val="lt1"/>
          </a:fontRef>
        </p:style>
        <p:txBody>
          <a:bodyPr wrap="none" rtlCol="0">
            <a:spAutoFit/>
          </a:bodyPr>
          <a:lstStyle/>
          <a:p>
            <a:pPr algn="ctr"/>
            <a:r>
              <a:rPr lang="en-US" b="1" smtClean="0">
                <a:ln w="19050">
                  <a:solidFill>
                    <a:srgbClr val="FFFF00"/>
                  </a:solidFill>
                  <a:prstDash val="solid"/>
                </a:ln>
                <a:solidFill>
                  <a:srgbClr val="FFFF00"/>
                </a:solidFill>
                <a:effectLst>
                  <a:outerShdw blurRad="50000" dist="50800" dir="7500000" algn="tl">
                    <a:srgbClr val="000000">
                      <a:shade val="5000"/>
                      <a:alpha val="35000"/>
                    </a:srgbClr>
                  </a:outerShdw>
                </a:effectLst>
              </a:rPr>
              <a:t>¼ AB</a:t>
            </a:r>
            <a:endParaRPr lang="en-US" b="1">
              <a:ln w="19050">
                <a:solidFill>
                  <a:srgbClr val="FFFF00"/>
                </a:solidFill>
                <a:prstDash val="solid"/>
              </a:ln>
              <a:solidFill>
                <a:srgbClr val="FFFF00"/>
              </a:solidFill>
              <a:effectLst>
                <a:outerShdw blurRad="50000" dist="50800" dir="7500000" algn="tl">
                  <a:srgbClr val="000000">
                    <a:shade val="5000"/>
                    <a:alpha val="35000"/>
                  </a:srgbClr>
                </a:outerShdw>
              </a:effectLst>
            </a:endParaRPr>
          </a:p>
        </p:txBody>
      </p:sp>
      <p:sp>
        <p:nvSpPr>
          <p:cNvPr id="55" name="TextBox 54"/>
          <p:cNvSpPr txBox="1"/>
          <p:nvPr/>
        </p:nvSpPr>
        <p:spPr>
          <a:xfrm>
            <a:off x="4675504" y="1611082"/>
            <a:ext cx="360960" cy="369332"/>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US" b="1" smtClean="0">
                <a:ln w="19050">
                  <a:solidFill>
                    <a:srgbClr val="FFFF00"/>
                  </a:solidFill>
                  <a:prstDash val="solid"/>
                </a:ln>
                <a:solidFill>
                  <a:srgbClr val="FFFF00"/>
                </a:solidFill>
                <a:effectLst>
                  <a:outerShdw blurRad="50000" dist="50800" dir="7500000" algn="tl">
                    <a:srgbClr val="000000">
                      <a:shade val="5000"/>
                      <a:alpha val="35000"/>
                    </a:srgbClr>
                  </a:outerShdw>
                </a:effectLst>
                <a:latin typeface="Arial Narrow"/>
              </a:rPr>
              <a:t>♀</a:t>
            </a:r>
            <a:endParaRPr lang="en-US" b="1">
              <a:ln w="19050">
                <a:solidFill>
                  <a:srgbClr val="FFFF00"/>
                </a:solidFill>
                <a:prstDash val="solid"/>
              </a:ln>
              <a:solidFill>
                <a:srgbClr val="FFFF00"/>
              </a:solidFill>
              <a:effectLst>
                <a:outerShdw blurRad="50000" dist="50800" dir="7500000" algn="tl">
                  <a:srgbClr val="000000">
                    <a:shade val="5000"/>
                    <a:alpha val="35000"/>
                  </a:srgbClr>
                </a:outerShdw>
              </a:effectLst>
            </a:endParaRPr>
          </a:p>
        </p:txBody>
      </p:sp>
      <p:sp>
        <p:nvSpPr>
          <p:cNvPr id="56" name="TextBox 55"/>
          <p:cNvSpPr txBox="1"/>
          <p:nvPr/>
        </p:nvSpPr>
        <p:spPr>
          <a:xfrm>
            <a:off x="6554716" y="1538510"/>
            <a:ext cx="721416" cy="369332"/>
          </a:xfrm>
          <a:prstGeom prst="rect">
            <a:avLst/>
          </a:prstGeom>
        </p:spPr>
        <p:style>
          <a:lnRef idx="3">
            <a:schemeClr val="lt1"/>
          </a:lnRef>
          <a:fillRef idx="1">
            <a:schemeClr val="accent1"/>
          </a:fillRef>
          <a:effectRef idx="1">
            <a:schemeClr val="accent1"/>
          </a:effectRef>
          <a:fontRef idx="minor">
            <a:schemeClr val="lt1"/>
          </a:fontRef>
        </p:style>
        <p:txBody>
          <a:bodyPr wrap="none" rtlCol="0">
            <a:spAutoFit/>
          </a:bodyPr>
          <a:lstStyle/>
          <a:p>
            <a:pPr algn="ctr"/>
            <a:r>
              <a:rPr lang="en-US" b="1" smtClean="0">
                <a:ln w="19050">
                  <a:solidFill>
                    <a:srgbClr val="FFFF00"/>
                  </a:solidFill>
                  <a:prstDash val="solid"/>
                </a:ln>
                <a:solidFill>
                  <a:srgbClr val="FFFF00"/>
                </a:solidFill>
                <a:effectLst>
                  <a:outerShdw blurRad="50000" dist="50800" dir="7500000" algn="tl">
                    <a:srgbClr val="000000">
                      <a:shade val="5000"/>
                      <a:alpha val="35000"/>
                    </a:srgbClr>
                  </a:outerShdw>
                </a:effectLst>
              </a:rPr>
              <a:t>¼ Ab</a:t>
            </a:r>
            <a:endParaRPr lang="en-US" b="1">
              <a:ln w="19050">
                <a:solidFill>
                  <a:srgbClr val="FFFF00"/>
                </a:solidFill>
                <a:prstDash val="solid"/>
              </a:ln>
              <a:solidFill>
                <a:srgbClr val="FFFF00"/>
              </a:solidFill>
              <a:effectLst>
                <a:outerShdw blurRad="50000" dist="50800" dir="7500000" algn="tl">
                  <a:srgbClr val="000000">
                    <a:shade val="5000"/>
                    <a:alpha val="35000"/>
                  </a:srgbClr>
                </a:outerShdw>
              </a:effectLst>
            </a:endParaRPr>
          </a:p>
        </p:txBody>
      </p:sp>
      <p:sp>
        <p:nvSpPr>
          <p:cNvPr id="57" name="TextBox 56"/>
          <p:cNvSpPr txBox="1"/>
          <p:nvPr/>
        </p:nvSpPr>
        <p:spPr>
          <a:xfrm>
            <a:off x="7436215" y="1538510"/>
            <a:ext cx="700127" cy="369332"/>
          </a:xfrm>
          <a:prstGeom prst="rect">
            <a:avLst/>
          </a:prstGeom>
        </p:spPr>
        <p:style>
          <a:lnRef idx="3">
            <a:schemeClr val="lt1"/>
          </a:lnRef>
          <a:fillRef idx="1">
            <a:schemeClr val="accent1"/>
          </a:fillRef>
          <a:effectRef idx="1">
            <a:schemeClr val="accent1"/>
          </a:effectRef>
          <a:fontRef idx="minor">
            <a:schemeClr val="lt1"/>
          </a:fontRef>
        </p:style>
        <p:txBody>
          <a:bodyPr wrap="none" rtlCol="0">
            <a:spAutoFit/>
          </a:bodyPr>
          <a:lstStyle/>
          <a:p>
            <a:pPr algn="ctr"/>
            <a:r>
              <a:rPr lang="en-US" b="1" smtClean="0">
                <a:ln w="19050">
                  <a:solidFill>
                    <a:srgbClr val="FFFF00"/>
                  </a:solidFill>
                  <a:prstDash val="solid"/>
                </a:ln>
                <a:solidFill>
                  <a:srgbClr val="FFFF00"/>
                </a:solidFill>
                <a:effectLst>
                  <a:outerShdw blurRad="50000" dist="50800" dir="7500000" algn="tl">
                    <a:srgbClr val="000000">
                      <a:shade val="5000"/>
                      <a:alpha val="35000"/>
                    </a:srgbClr>
                  </a:outerShdw>
                </a:effectLst>
              </a:rPr>
              <a:t>¼ aB</a:t>
            </a:r>
            <a:endParaRPr lang="en-US" b="1">
              <a:ln w="19050">
                <a:solidFill>
                  <a:srgbClr val="FFFF00"/>
                </a:solidFill>
                <a:prstDash val="solid"/>
              </a:ln>
              <a:solidFill>
                <a:srgbClr val="FFFF00"/>
              </a:solidFill>
              <a:effectLst>
                <a:outerShdw blurRad="50000" dist="50800" dir="7500000" algn="tl">
                  <a:srgbClr val="000000">
                    <a:shade val="5000"/>
                    <a:alpha val="35000"/>
                  </a:srgbClr>
                </a:outerShdw>
              </a:effectLst>
            </a:endParaRPr>
          </a:p>
        </p:txBody>
      </p:sp>
      <p:sp>
        <p:nvSpPr>
          <p:cNvPr id="58" name="TextBox 57"/>
          <p:cNvSpPr txBox="1"/>
          <p:nvPr/>
        </p:nvSpPr>
        <p:spPr>
          <a:xfrm>
            <a:off x="8356222" y="1538510"/>
            <a:ext cx="688908" cy="369332"/>
          </a:xfrm>
          <a:prstGeom prst="rect">
            <a:avLst/>
          </a:prstGeom>
        </p:spPr>
        <p:style>
          <a:lnRef idx="3">
            <a:schemeClr val="lt1"/>
          </a:lnRef>
          <a:fillRef idx="1">
            <a:schemeClr val="accent1"/>
          </a:fillRef>
          <a:effectRef idx="1">
            <a:schemeClr val="accent1"/>
          </a:effectRef>
          <a:fontRef idx="minor">
            <a:schemeClr val="lt1"/>
          </a:fontRef>
        </p:style>
        <p:txBody>
          <a:bodyPr wrap="none" rtlCol="0">
            <a:spAutoFit/>
          </a:bodyPr>
          <a:lstStyle/>
          <a:p>
            <a:pPr algn="ctr"/>
            <a:r>
              <a:rPr lang="en-US" b="1" smtClean="0">
                <a:ln w="19050">
                  <a:solidFill>
                    <a:srgbClr val="FFFF00"/>
                  </a:solidFill>
                  <a:prstDash val="solid"/>
                </a:ln>
                <a:solidFill>
                  <a:srgbClr val="FFFF00"/>
                </a:solidFill>
                <a:effectLst>
                  <a:outerShdw blurRad="50000" dist="50800" dir="7500000" algn="tl">
                    <a:srgbClr val="000000">
                      <a:shade val="5000"/>
                      <a:alpha val="35000"/>
                    </a:srgbClr>
                  </a:outerShdw>
                </a:effectLst>
              </a:rPr>
              <a:t>¼ ab</a:t>
            </a:r>
            <a:endParaRPr lang="en-US" b="1">
              <a:ln w="19050">
                <a:solidFill>
                  <a:srgbClr val="FFFF00"/>
                </a:solidFill>
                <a:prstDash val="solid"/>
              </a:ln>
              <a:solidFill>
                <a:srgbClr val="FFFF00"/>
              </a:solidFill>
              <a:effectLst>
                <a:outerShdw blurRad="50000" dist="50800" dir="7500000" algn="tl">
                  <a:srgbClr val="000000">
                    <a:shade val="5000"/>
                    <a:alpha val="35000"/>
                  </a:srgbClr>
                </a:outerShdw>
              </a:effectLst>
            </a:endParaRPr>
          </a:p>
        </p:txBody>
      </p:sp>
      <p:sp>
        <p:nvSpPr>
          <p:cNvPr id="59" name="TextBox 58"/>
          <p:cNvSpPr txBox="1"/>
          <p:nvPr/>
        </p:nvSpPr>
        <p:spPr>
          <a:xfrm>
            <a:off x="4749333" y="2235195"/>
            <a:ext cx="732636" cy="369332"/>
          </a:xfrm>
          <a:prstGeom prst="rect">
            <a:avLst/>
          </a:prstGeom>
        </p:spPr>
        <p:style>
          <a:lnRef idx="3">
            <a:schemeClr val="lt1"/>
          </a:lnRef>
          <a:fillRef idx="1">
            <a:schemeClr val="accent1"/>
          </a:fillRef>
          <a:effectRef idx="1">
            <a:schemeClr val="accent1"/>
          </a:effectRef>
          <a:fontRef idx="minor">
            <a:schemeClr val="lt1"/>
          </a:fontRef>
        </p:style>
        <p:txBody>
          <a:bodyPr wrap="none" rtlCol="0">
            <a:spAutoFit/>
          </a:bodyPr>
          <a:lstStyle/>
          <a:p>
            <a:pPr algn="ctr"/>
            <a:r>
              <a:rPr lang="en-US" b="1" smtClean="0">
                <a:ln w="19050">
                  <a:solidFill>
                    <a:srgbClr val="FFFF00"/>
                  </a:solidFill>
                  <a:prstDash val="solid"/>
                </a:ln>
                <a:solidFill>
                  <a:srgbClr val="FFFF00"/>
                </a:solidFill>
                <a:effectLst>
                  <a:outerShdw blurRad="50000" dist="50800" dir="7500000" algn="tl">
                    <a:srgbClr val="000000">
                      <a:shade val="5000"/>
                      <a:alpha val="35000"/>
                    </a:srgbClr>
                  </a:outerShdw>
                </a:effectLst>
              </a:rPr>
              <a:t>¼ AB</a:t>
            </a:r>
            <a:endParaRPr lang="en-US" b="1">
              <a:ln w="19050">
                <a:solidFill>
                  <a:srgbClr val="FFFF00"/>
                </a:solidFill>
                <a:prstDash val="solid"/>
              </a:ln>
              <a:solidFill>
                <a:srgbClr val="FFFF00"/>
              </a:solidFill>
              <a:effectLst>
                <a:outerShdw blurRad="50000" dist="50800" dir="7500000" algn="tl">
                  <a:srgbClr val="000000">
                    <a:shade val="5000"/>
                    <a:alpha val="35000"/>
                  </a:srgbClr>
                </a:outerShdw>
              </a:effectLst>
            </a:endParaRPr>
          </a:p>
        </p:txBody>
      </p:sp>
      <p:sp>
        <p:nvSpPr>
          <p:cNvPr id="60" name="TextBox 59"/>
          <p:cNvSpPr txBox="1"/>
          <p:nvPr/>
        </p:nvSpPr>
        <p:spPr>
          <a:xfrm>
            <a:off x="4734819" y="3030639"/>
            <a:ext cx="732636" cy="369332"/>
          </a:xfrm>
          <a:prstGeom prst="rect">
            <a:avLst/>
          </a:prstGeom>
        </p:spPr>
        <p:style>
          <a:lnRef idx="3">
            <a:schemeClr val="lt1"/>
          </a:lnRef>
          <a:fillRef idx="1">
            <a:schemeClr val="accent1"/>
          </a:fillRef>
          <a:effectRef idx="1">
            <a:schemeClr val="accent1"/>
          </a:effectRef>
          <a:fontRef idx="minor">
            <a:schemeClr val="lt1"/>
          </a:fontRef>
        </p:style>
        <p:txBody>
          <a:bodyPr wrap="none" rtlCol="0">
            <a:spAutoFit/>
          </a:bodyPr>
          <a:lstStyle/>
          <a:p>
            <a:pPr algn="ctr"/>
            <a:r>
              <a:rPr lang="en-US" b="1" smtClean="0">
                <a:ln w="19050">
                  <a:solidFill>
                    <a:srgbClr val="FFFF00"/>
                  </a:solidFill>
                  <a:prstDash val="solid"/>
                </a:ln>
                <a:solidFill>
                  <a:srgbClr val="FFFF00"/>
                </a:solidFill>
                <a:effectLst>
                  <a:outerShdw blurRad="50000" dist="50800" dir="7500000" algn="tl">
                    <a:srgbClr val="000000">
                      <a:shade val="5000"/>
                      <a:alpha val="35000"/>
                    </a:srgbClr>
                  </a:outerShdw>
                </a:effectLst>
              </a:rPr>
              <a:t>¼ Ab</a:t>
            </a:r>
            <a:endParaRPr lang="en-US" b="1">
              <a:ln w="19050">
                <a:solidFill>
                  <a:srgbClr val="FFFF00"/>
                </a:solidFill>
                <a:prstDash val="solid"/>
              </a:ln>
              <a:solidFill>
                <a:srgbClr val="FFFF00"/>
              </a:solidFill>
              <a:effectLst>
                <a:outerShdw blurRad="50000" dist="50800" dir="7500000" algn="tl">
                  <a:srgbClr val="000000">
                    <a:shade val="5000"/>
                    <a:alpha val="35000"/>
                  </a:srgbClr>
                </a:outerShdw>
              </a:effectLst>
            </a:endParaRPr>
          </a:p>
        </p:txBody>
      </p:sp>
      <p:sp>
        <p:nvSpPr>
          <p:cNvPr id="61" name="TextBox 60"/>
          <p:cNvSpPr txBox="1"/>
          <p:nvPr/>
        </p:nvSpPr>
        <p:spPr>
          <a:xfrm>
            <a:off x="4736559" y="3788224"/>
            <a:ext cx="700127" cy="369332"/>
          </a:xfrm>
          <a:prstGeom prst="rect">
            <a:avLst/>
          </a:prstGeom>
        </p:spPr>
        <p:style>
          <a:lnRef idx="3">
            <a:schemeClr val="lt1"/>
          </a:lnRef>
          <a:fillRef idx="1">
            <a:schemeClr val="accent1"/>
          </a:fillRef>
          <a:effectRef idx="1">
            <a:schemeClr val="accent1"/>
          </a:effectRef>
          <a:fontRef idx="minor">
            <a:schemeClr val="lt1"/>
          </a:fontRef>
        </p:style>
        <p:txBody>
          <a:bodyPr wrap="none" rtlCol="0">
            <a:spAutoFit/>
          </a:bodyPr>
          <a:lstStyle/>
          <a:p>
            <a:pPr algn="ctr"/>
            <a:r>
              <a:rPr lang="en-US" b="1" smtClean="0">
                <a:ln w="19050">
                  <a:solidFill>
                    <a:srgbClr val="FFFF00"/>
                  </a:solidFill>
                  <a:prstDash val="solid"/>
                </a:ln>
                <a:solidFill>
                  <a:srgbClr val="FFFF00"/>
                </a:solidFill>
                <a:effectLst>
                  <a:outerShdw blurRad="50000" dist="50800" dir="7500000" algn="tl">
                    <a:srgbClr val="000000">
                      <a:shade val="5000"/>
                      <a:alpha val="35000"/>
                    </a:srgbClr>
                  </a:outerShdw>
                </a:effectLst>
              </a:rPr>
              <a:t>¼ aB</a:t>
            </a:r>
            <a:endParaRPr lang="en-US" b="1">
              <a:ln w="19050">
                <a:solidFill>
                  <a:srgbClr val="FFFF00"/>
                </a:solidFill>
                <a:prstDash val="solid"/>
              </a:ln>
              <a:solidFill>
                <a:srgbClr val="FFFF00"/>
              </a:solidFill>
              <a:effectLst>
                <a:outerShdw blurRad="50000" dist="50800" dir="7500000" algn="tl">
                  <a:srgbClr val="000000">
                    <a:shade val="5000"/>
                    <a:alpha val="35000"/>
                  </a:srgbClr>
                </a:outerShdw>
              </a:effectLst>
            </a:endParaRPr>
          </a:p>
        </p:txBody>
      </p:sp>
      <p:sp>
        <p:nvSpPr>
          <p:cNvPr id="62" name="TextBox 61"/>
          <p:cNvSpPr txBox="1"/>
          <p:nvPr/>
        </p:nvSpPr>
        <p:spPr>
          <a:xfrm>
            <a:off x="4756683" y="4499424"/>
            <a:ext cx="688908" cy="369332"/>
          </a:xfrm>
          <a:prstGeom prst="rect">
            <a:avLst/>
          </a:prstGeom>
        </p:spPr>
        <p:style>
          <a:lnRef idx="3">
            <a:schemeClr val="lt1"/>
          </a:lnRef>
          <a:fillRef idx="1">
            <a:schemeClr val="accent1"/>
          </a:fillRef>
          <a:effectRef idx="1">
            <a:schemeClr val="accent1"/>
          </a:effectRef>
          <a:fontRef idx="minor">
            <a:schemeClr val="lt1"/>
          </a:fontRef>
        </p:style>
        <p:txBody>
          <a:bodyPr wrap="none" rtlCol="0">
            <a:spAutoFit/>
          </a:bodyPr>
          <a:lstStyle/>
          <a:p>
            <a:pPr algn="ctr"/>
            <a:r>
              <a:rPr lang="en-US" b="1" smtClean="0">
                <a:ln w="19050">
                  <a:solidFill>
                    <a:srgbClr val="FFFF00"/>
                  </a:solidFill>
                  <a:prstDash val="solid"/>
                </a:ln>
                <a:solidFill>
                  <a:srgbClr val="FFFF00"/>
                </a:solidFill>
                <a:effectLst>
                  <a:outerShdw blurRad="50000" dist="50800" dir="7500000" algn="tl">
                    <a:srgbClr val="000000">
                      <a:shade val="5000"/>
                      <a:alpha val="35000"/>
                    </a:srgbClr>
                  </a:outerShdw>
                </a:effectLst>
              </a:rPr>
              <a:t>¼ ab</a:t>
            </a:r>
            <a:endParaRPr lang="en-US" b="1">
              <a:ln w="19050">
                <a:solidFill>
                  <a:srgbClr val="FFFF00"/>
                </a:solidFill>
                <a:prstDash val="solid"/>
              </a:ln>
              <a:solidFill>
                <a:srgbClr val="FFFF00"/>
              </a:solidFill>
              <a:effectLst>
                <a:outerShdw blurRad="50000" dist="50800" dir="7500000" algn="tl">
                  <a:srgbClr val="000000">
                    <a:shade val="5000"/>
                    <a:alpha val="35000"/>
                  </a:srgbClr>
                </a:outerShdw>
              </a:effectLst>
            </a:endParaRPr>
          </a:p>
        </p:txBody>
      </p:sp>
      <p:sp>
        <p:nvSpPr>
          <p:cNvPr id="63" name="TextBox 62"/>
          <p:cNvSpPr txBox="1"/>
          <p:nvPr/>
        </p:nvSpPr>
        <p:spPr>
          <a:xfrm>
            <a:off x="5617031" y="2046513"/>
            <a:ext cx="797013" cy="646331"/>
          </a:xfrm>
          <a:prstGeom prst="rect">
            <a:avLst/>
          </a:prstGeom>
        </p:spPr>
        <p:style>
          <a:lnRef idx="3">
            <a:schemeClr val="lt1"/>
          </a:lnRef>
          <a:fillRef idx="1">
            <a:schemeClr val="accent2"/>
          </a:fillRef>
          <a:effectRef idx="1">
            <a:schemeClr val="accent2"/>
          </a:effectRef>
          <a:fontRef idx="minor">
            <a:schemeClr val="lt1"/>
          </a:fontRef>
        </p:style>
        <p:txBody>
          <a:bodyPr wrap="none" rtlCol="0">
            <a:spAutoFit/>
          </a:bodyPr>
          <a:lstStyle/>
          <a:p>
            <a:pPr algn="ctr"/>
            <a:r>
              <a:rPr lang="en-US" b="1" dirty="0" smtClean="0">
                <a:ln w="19050">
                  <a:solidFill>
                    <a:srgbClr val="FF0000"/>
                  </a:solidFill>
                  <a:prstDash val="solid"/>
                </a:ln>
                <a:solidFill>
                  <a:srgbClr val="FF0000"/>
                </a:solidFill>
                <a:effectLst>
                  <a:outerShdw blurRad="50000" dist="50800" dir="7500000" algn="tl">
                    <a:srgbClr val="000000">
                      <a:shade val="5000"/>
                      <a:alpha val="35000"/>
                    </a:srgbClr>
                  </a:outerShdw>
                </a:effectLst>
              </a:rPr>
              <a:t>1/16</a:t>
            </a:r>
          </a:p>
          <a:p>
            <a:pPr algn="ctr"/>
            <a:r>
              <a:rPr lang="en-US" b="1" dirty="0" smtClean="0">
                <a:ln w="19050">
                  <a:solidFill>
                    <a:srgbClr val="FF0000"/>
                  </a:solidFill>
                  <a:prstDash val="solid"/>
                </a:ln>
                <a:solidFill>
                  <a:srgbClr val="FF0000"/>
                </a:solidFill>
                <a:effectLst>
                  <a:outerShdw blurRad="50000" dist="50800" dir="7500000" algn="tl">
                    <a:srgbClr val="000000">
                      <a:shade val="5000"/>
                      <a:alpha val="35000"/>
                    </a:srgbClr>
                  </a:outerShdw>
                </a:effectLst>
              </a:rPr>
              <a:t>AABB</a:t>
            </a:r>
            <a:endParaRPr lang="en-US" b="1" dirty="0">
              <a:ln w="19050">
                <a:solidFill>
                  <a:srgbClr val="FF0000"/>
                </a:solidFill>
                <a:prstDash val="solid"/>
              </a:ln>
              <a:solidFill>
                <a:srgbClr val="FF0000"/>
              </a:solidFill>
              <a:effectLst>
                <a:outerShdw blurRad="50000" dist="50800" dir="7500000" algn="tl">
                  <a:srgbClr val="000000">
                    <a:shade val="5000"/>
                    <a:alpha val="35000"/>
                  </a:srgbClr>
                </a:outerShdw>
              </a:effectLst>
            </a:endParaRPr>
          </a:p>
        </p:txBody>
      </p:sp>
      <p:sp>
        <p:nvSpPr>
          <p:cNvPr id="64" name="TextBox 63"/>
          <p:cNvSpPr txBox="1"/>
          <p:nvPr/>
        </p:nvSpPr>
        <p:spPr>
          <a:xfrm>
            <a:off x="6502403" y="2061028"/>
            <a:ext cx="797013" cy="646331"/>
          </a:xfrm>
          <a:prstGeom prst="rect">
            <a:avLst/>
          </a:prstGeom>
        </p:spPr>
        <p:style>
          <a:lnRef idx="3">
            <a:schemeClr val="lt1"/>
          </a:lnRef>
          <a:fillRef idx="1">
            <a:schemeClr val="accent2"/>
          </a:fillRef>
          <a:effectRef idx="1">
            <a:schemeClr val="accent2"/>
          </a:effectRef>
          <a:fontRef idx="minor">
            <a:schemeClr val="lt1"/>
          </a:fontRef>
        </p:style>
        <p:txBody>
          <a:bodyPr wrap="none" rtlCol="0">
            <a:spAutoFit/>
          </a:bodyPr>
          <a:lstStyle/>
          <a:p>
            <a:pPr algn="ctr"/>
            <a:r>
              <a:rPr lang="en-US" b="1" dirty="0" smtClean="0">
                <a:ln w="19050">
                  <a:solidFill>
                    <a:srgbClr val="FF0000"/>
                  </a:solidFill>
                  <a:prstDash val="solid"/>
                </a:ln>
                <a:solidFill>
                  <a:srgbClr val="FF0000"/>
                </a:solidFill>
                <a:effectLst>
                  <a:outerShdw blurRad="50000" dist="50800" dir="7500000" algn="tl">
                    <a:srgbClr val="000000">
                      <a:shade val="5000"/>
                      <a:alpha val="35000"/>
                    </a:srgbClr>
                  </a:outerShdw>
                </a:effectLst>
              </a:rPr>
              <a:t>1/16</a:t>
            </a:r>
          </a:p>
          <a:p>
            <a:pPr algn="ctr"/>
            <a:r>
              <a:rPr lang="en-US" b="1" dirty="0" err="1" smtClean="0">
                <a:ln w="19050">
                  <a:solidFill>
                    <a:srgbClr val="FF0000"/>
                  </a:solidFill>
                  <a:prstDash val="solid"/>
                </a:ln>
                <a:solidFill>
                  <a:srgbClr val="FF0000"/>
                </a:solidFill>
                <a:effectLst>
                  <a:outerShdw blurRad="50000" dist="50800" dir="7500000" algn="tl">
                    <a:srgbClr val="000000">
                      <a:shade val="5000"/>
                      <a:alpha val="35000"/>
                    </a:srgbClr>
                  </a:outerShdw>
                </a:effectLst>
              </a:rPr>
              <a:t>AABb</a:t>
            </a:r>
            <a:endParaRPr lang="en-US" b="1" dirty="0">
              <a:ln w="19050">
                <a:solidFill>
                  <a:srgbClr val="FF0000"/>
                </a:solidFill>
                <a:prstDash val="solid"/>
              </a:ln>
              <a:solidFill>
                <a:srgbClr val="FF0000"/>
              </a:solidFill>
              <a:effectLst>
                <a:outerShdw blurRad="50000" dist="50800" dir="7500000" algn="tl">
                  <a:srgbClr val="000000">
                    <a:shade val="5000"/>
                    <a:alpha val="35000"/>
                  </a:srgbClr>
                </a:outerShdw>
              </a:effectLst>
            </a:endParaRPr>
          </a:p>
        </p:txBody>
      </p:sp>
      <p:sp>
        <p:nvSpPr>
          <p:cNvPr id="65" name="TextBox 64"/>
          <p:cNvSpPr txBox="1"/>
          <p:nvPr/>
        </p:nvSpPr>
        <p:spPr>
          <a:xfrm>
            <a:off x="7403559" y="2061027"/>
            <a:ext cx="797013" cy="646331"/>
          </a:xfrm>
          <a:prstGeom prst="rect">
            <a:avLst/>
          </a:prstGeom>
        </p:spPr>
        <p:style>
          <a:lnRef idx="3">
            <a:schemeClr val="lt1"/>
          </a:lnRef>
          <a:fillRef idx="1">
            <a:schemeClr val="accent2"/>
          </a:fillRef>
          <a:effectRef idx="1">
            <a:schemeClr val="accent2"/>
          </a:effectRef>
          <a:fontRef idx="minor">
            <a:schemeClr val="lt1"/>
          </a:fontRef>
        </p:style>
        <p:txBody>
          <a:bodyPr wrap="none" rtlCol="0">
            <a:spAutoFit/>
          </a:bodyPr>
          <a:lstStyle/>
          <a:p>
            <a:pPr algn="ctr"/>
            <a:r>
              <a:rPr lang="en-US" b="1" smtClean="0">
                <a:ln w="19050">
                  <a:solidFill>
                    <a:srgbClr val="FF0000"/>
                  </a:solidFill>
                  <a:prstDash val="solid"/>
                </a:ln>
                <a:solidFill>
                  <a:srgbClr val="FF0000"/>
                </a:solidFill>
                <a:effectLst>
                  <a:outerShdw blurRad="50000" dist="50800" dir="7500000" algn="tl">
                    <a:srgbClr val="000000">
                      <a:shade val="5000"/>
                      <a:alpha val="35000"/>
                    </a:srgbClr>
                  </a:outerShdw>
                </a:effectLst>
              </a:rPr>
              <a:t>1/16</a:t>
            </a:r>
          </a:p>
          <a:p>
            <a:pPr algn="ctr"/>
            <a:r>
              <a:rPr lang="en-US" b="1" smtClean="0">
                <a:ln w="19050">
                  <a:solidFill>
                    <a:srgbClr val="FF0000"/>
                  </a:solidFill>
                  <a:prstDash val="solid"/>
                </a:ln>
                <a:solidFill>
                  <a:srgbClr val="FF0000"/>
                </a:solidFill>
                <a:effectLst>
                  <a:outerShdw blurRad="50000" dist="50800" dir="7500000" algn="tl">
                    <a:srgbClr val="000000">
                      <a:shade val="5000"/>
                      <a:alpha val="35000"/>
                    </a:srgbClr>
                  </a:outerShdw>
                </a:effectLst>
              </a:rPr>
              <a:t>AaBB</a:t>
            </a:r>
            <a:endParaRPr lang="en-US" b="1">
              <a:ln w="19050">
                <a:solidFill>
                  <a:srgbClr val="FF0000"/>
                </a:solidFill>
                <a:prstDash val="solid"/>
              </a:ln>
              <a:solidFill>
                <a:srgbClr val="FF0000"/>
              </a:solidFill>
              <a:effectLst>
                <a:outerShdw blurRad="50000" dist="50800" dir="7500000" algn="tl">
                  <a:srgbClr val="000000">
                    <a:shade val="5000"/>
                    <a:alpha val="35000"/>
                  </a:srgbClr>
                </a:outerShdw>
              </a:effectLst>
            </a:endParaRPr>
          </a:p>
        </p:txBody>
      </p:sp>
      <p:sp>
        <p:nvSpPr>
          <p:cNvPr id="66" name="TextBox 65"/>
          <p:cNvSpPr txBox="1"/>
          <p:nvPr/>
        </p:nvSpPr>
        <p:spPr>
          <a:xfrm>
            <a:off x="8309770" y="2075542"/>
            <a:ext cx="755335" cy="646331"/>
          </a:xfrm>
          <a:prstGeom prst="rect">
            <a:avLst/>
          </a:prstGeom>
        </p:spPr>
        <p:style>
          <a:lnRef idx="3">
            <a:schemeClr val="lt1"/>
          </a:lnRef>
          <a:fillRef idx="1">
            <a:schemeClr val="accent2"/>
          </a:fillRef>
          <a:effectRef idx="1">
            <a:schemeClr val="accent2"/>
          </a:effectRef>
          <a:fontRef idx="minor">
            <a:schemeClr val="lt1"/>
          </a:fontRef>
        </p:style>
        <p:txBody>
          <a:bodyPr wrap="none" rtlCol="0">
            <a:spAutoFit/>
          </a:bodyPr>
          <a:lstStyle/>
          <a:p>
            <a:pPr algn="ctr"/>
            <a:r>
              <a:rPr lang="en-US" b="1" smtClean="0">
                <a:ln w="19050">
                  <a:solidFill>
                    <a:srgbClr val="FF0000"/>
                  </a:solidFill>
                  <a:prstDash val="solid"/>
                </a:ln>
                <a:solidFill>
                  <a:srgbClr val="FF0000"/>
                </a:solidFill>
                <a:effectLst>
                  <a:outerShdw blurRad="50000" dist="50800" dir="7500000" algn="tl">
                    <a:srgbClr val="000000">
                      <a:shade val="5000"/>
                      <a:alpha val="35000"/>
                    </a:srgbClr>
                  </a:outerShdw>
                </a:effectLst>
              </a:rPr>
              <a:t>1/16</a:t>
            </a:r>
          </a:p>
          <a:p>
            <a:pPr algn="ctr"/>
            <a:r>
              <a:rPr lang="en-US" b="1" smtClean="0">
                <a:ln w="19050">
                  <a:solidFill>
                    <a:srgbClr val="FF0000"/>
                  </a:solidFill>
                  <a:prstDash val="solid"/>
                </a:ln>
                <a:solidFill>
                  <a:srgbClr val="FF0000"/>
                </a:solidFill>
                <a:effectLst>
                  <a:outerShdw blurRad="50000" dist="50800" dir="7500000" algn="tl">
                    <a:srgbClr val="000000">
                      <a:shade val="5000"/>
                      <a:alpha val="35000"/>
                    </a:srgbClr>
                  </a:outerShdw>
                </a:effectLst>
              </a:rPr>
              <a:t>AaBb</a:t>
            </a:r>
            <a:endParaRPr lang="en-US" b="1">
              <a:ln w="19050">
                <a:solidFill>
                  <a:srgbClr val="FF0000"/>
                </a:solidFill>
                <a:prstDash val="solid"/>
              </a:ln>
              <a:solidFill>
                <a:srgbClr val="FF0000"/>
              </a:solidFill>
              <a:effectLst>
                <a:outerShdw blurRad="50000" dist="50800" dir="7500000" algn="tl">
                  <a:srgbClr val="000000">
                    <a:shade val="5000"/>
                    <a:alpha val="35000"/>
                  </a:srgbClr>
                </a:outerShdw>
              </a:effectLst>
            </a:endParaRPr>
          </a:p>
        </p:txBody>
      </p:sp>
      <p:sp>
        <p:nvSpPr>
          <p:cNvPr id="67" name="TextBox 66"/>
          <p:cNvSpPr txBox="1"/>
          <p:nvPr/>
        </p:nvSpPr>
        <p:spPr>
          <a:xfrm>
            <a:off x="5631545" y="2826210"/>
            <a:ext cx="797013" cy="646331"/>
          </a:xfrm>
          <a:prstGeom prst="rect">
            <a:avLst/>
          </a:prstGeom>
        </p:spPr>
        <p:style>
          <a:lnRef idx="3">
            <a:schemeClr val="lt1"/>
          </a:lnRef>
          <a:fillRef idx="1">
            <a:schemeClr val="accent2"/>
          </a:fillRef>
          <a:effectRef idx="1">
            <a:schemeClr val="accent2"/>
          </a:effectRef>
          <a:fontRef idx="minor">
            <a:schemeClr val="lt1"/>
          </a:fontRef>
        </p:style>
        <p:txBody>
          <a:bodyPr wrap="none" rtlCol="0">
            <a:spAutoFit/>
          </a:bodyPr>
          <a:lstStyle/>
          <a:p>
            <a:pPr algn="ctr"/>
            <a:r>
              <a:rPr lang="en-US" b="1" smtClean="0">
                <a:ln w="19050">
                  <a:solidFill>
                    <a:srgbClr val="FF0000"/>
                  </a:solidFill>
                  <a:prstDash val="solid"/>
                </a:ln>
                <a:solidFill>
                  <a:srgbClr val="FF0000"/>
                </a:solidFill>
                <a:effectLst>
                  <a:outerShdw blurRad="50000" dist="50800" dir="7500000" algn="tl">
                    <a:srgbClr val="000000">
                      <a:shade val="5000"/>
                      <a:alpha val="35000"/>
                    </a:srgbClr>
                  </a:outerShdw>
                </a:effectLst>
              </a:rPr>
              <a:t>1/16</a:t>
            </a:r>
          </a:p>
          <a:p>
            <a:pPr algn="ctr"/>
            <a:r>
              <a:rPr lang="en-US" b="1" smtClean="0">
                <a:ln w="19050">
                  <a:solidFill>
                    <a:srgbClr val="FF0000"/>
                  </a:solidFill>
                  <a:prstDash val="solid"/>
                </a:ln>
                <a:solidFill>
                  <a:srgbClr val="FF0000"/>
                </a:solidFill>
                <a:effectLst>
                  <a:outerShdw blurRad="50000" dist="50800" dir="7500000" algn="tl">
                    <a:srgbClr val="000000">
                      <a:shade val="5000"/>
                      <a:alpha val="35000"/>
                    </a:srgbClr>
                  </a:outerShdw>
                </a:effectLst>
              </a:rPr>
              <a:t>AABb</a:t>
            </a:r>
            <a:endParaRPr lang="en-US" b="1">
              <a:ln w="19050">
                <a:solidFill>
                  <a:srgbClr val="FF0000"/>
                </a:solidFill>
                <a:prstDash val="solid"/>
              </a:ln>
              <a:solidFill>
                <a:srgbClr val="FF0000"/>
              </a:solidFill>
              <a:effectLst>
                <a:outerShdw blurRad="50000" dist="50800" dir="7500000" algn="tl">
                  <a:srgbClr val="000000">
                    <a:shade val="5000"/>
                    <a:alpha val="35000"/>
                  </a:srgbClr>
                </a:outerShdw>
              </a:effectLst>
            </a:endParaRPr>
          </a:p>
        </p:txBody>
      </p:sp>
      <p:sp>
        <p:nvSpPr>
          <p:cNvPr id="68" name="TextBox 67"/>
          <p:cNvSpPr txBox="1"/>
          <p:nvPr/>
        </p:nvSpPr>
        <p:spPr>
          <a:xfrm>
            <a:off x="6516917" y="2840725"/>
            <a:ext cx="797013" cy="646331"/>
          </a:xfrm>
          <a:prstGeom prst="rect">
            <a:avLst/>
          </a:prstGeom>
        </p:spPr>
        <p:style>
          <a:lnRef idx="3">
            <a:schemeClr val="lt1"/>
          </a:lnRef>
          <a:fillRef idx="1">
            <a:schemeClr val="accent4"/>
          </a:fillRef>
          <a:effectRef idx="1">
            <a:schemeClr val="accent4"/>
          </a:effectRef>
          <a:fontRef idx="minor">
            <a:schemeClr val="lt1"/>
          </a:fontRef>
        </p:style>
        <p:txBody>
          <a:bodyPr wrap="none" rtlCol="0">
            <a:spAutoFit/>
          </a:bodyPr>
          <a:lstStyle/>
          <a:p>
            <a:pPr algn="ctr"/>
            <a:r>
              <a:rPr lang="en-US" b="1" dirty="0" smtClean="0">
                <a:ln w="19050">
                  <a:solidFill>
                    <a:srgbClr val="FFFF00"/>
                  </a:solidFill>
                  <a:prstDash val="solid"/>
                </a:ln>
                <a:solidFill>
                  <a:srgbClr val="FFFF00"/>
                </a:solidFill>
                <a:effectLst>
                  <a:outerShdw blurRad="50000" dist="50800" dir="7500000" algn="tl">
                    <a:srgbClr val="000000">
                      <a:shade val="5000"/>
                      <a:alpha val="35000"/>
                    </a:srgbClr>
                  </a:outerShdw>
                </a:effectLst>
              </a:rPr>
              <a:t>1/16</a:t>
            </a:r>
          </a:p>
          <a:p>
            <a:pPr algn="ctr"/>
            <a:r>
              <a:rPr lang="en-US" b="1" dirty="0" err="1" smtClean="0">
                <a:ln w="19050">
                  <a:solidFill>
                    <a:srgbClr val="FFFF00"/>
                  </a:solidFill>
                  <a:prstDash val="solid"/>
                </a:ln>
                <a:solidFill>
                  <a:srgbClr val="FFFF00"/>
                </a:solidFill>
                <a:effectLst>
                  <a:outerShdw blurRad="50000" dist="50800" dir="7500000" algn="tl">
                    <a:srgbClr val="000000">
                      <a:shade val="5000"/>
                      <a:alpha val="35000"/>
                    </a:srgbClr>
                  </a:outerShdw>
                </a:effectLst>
              </a:rPr>
              <a:t>AAbb</a:t>
            </a:r>
            <a:endParaRPr lang="en-US" b="1" dirty="0">
              <a:ln w="19050">
                <a:solidFill>
                  <a:srgbClr val="FFFF00"/>
                </a:solidFill>
                <a:prstDash val="solid"/>
              </a:ln>
              <a:solidFill>
                <a:srgbClr val="FFFF00"/>
              </a:solidFill>
              <a:effectLst>
                <a:outerShdw blurRad="50000" dist="50800" dir="7500000" algn="tl">
                  <a:srgbClr val="000000">
                    <a:shade val="5000"/>
                    <a:alpha val="35000"/>
                  </a:srgbClr>
                </a:outerShdw>
              </a:effectLst>
            </a:endParaRPr>
          </a:p>
        </p:txBody>
      </p:sp>
      <p:sp>
        <p:nvSpPr>
          <p:cNvPr id="69" name="TextBox 68"/>
          <p:cNvSpPr txBox="1"/>
          <p:nvPr/>
        </p:nvSpPr>
        <p:spPr>
          <a:xfrm>
            <a:off x="7438912" y="2840724"/>
            <a:ext cx="755335" cy="646331"/>
          </a:xfrm>
          <a:prstGeom prst="rect">
            <a:avLst/>
          </a:prstGeom>
        </p:spPr>
        <p:style>
          <a:lnRef idx="3">
            <a:schemeClr val="lt1"/>
          </a:lnRef>
          <a:fillRef idx="1">
            <a:schemeClr val="accent2"/>
          </a:fillRef>
          <a:effectRef idx="1">
            <a:schemeClr val="accent2"/>
          </a:effectRef>
          <a:fontRef idx="minor">
            <a:schemeClr val="lt1"/>
          </a:fontRef>
        </p:style>
        <p:txBody>
          <a:bodyPr wrap="none" rtlCol="0">
            <a:spAutoFit/>
          </a:bodyPr>
          <a:lstStyle/>
          <a:p>
            <a:pPr algn="ctr"/>
            <a:r>
              <a:rPr lang="en-US" b="1" smtClean="0">
                <a:ln w="19050">
                  <a:solidFill>
                    <a:srgbClr val="FF0000"/>
                  </a:solidFill>
                  <a:prstDash val="solid"/>
                </a:ln>
                <a:solidFill>
                  <a:srgbClr val="FF0000"/>
                </a:solidFill>
                <a:effectLst>
                  <a:outerShdw blurRad="50000" dist="50800" dir="7500000" algn="tl">
                    <a:srgbClr val="000000">
                      <a:shade val="5000"/>
                      <a:alpha val="35000"/>
                    </a:srgbClr>
                  </a:outerShdw>
                </a:effectLst>
              </a:rPr>
              <a:t>1/16</a:t>
            </a:r>
          </a:p>
          <a:p>
            <a:pPr algn="ctr"/>
            <a:r>
              <a:rPr lang="en-US" b="1" smtClean="0">
                <a:ln w="19050">
                  <a:solidFill>
                    <a:srgbClr val="FF0000"/>
                  </a:solidFill>
                  <a:prstDash val="solid"/>
                </a:ln>
                <a:solidFill>
                  <a:srgbClr val="FF0000"/>
                </a:solidFill>
                <a:effectLst>
                  <a:outerShdw blurRad="50000" dist="50800" dir="7500000" algn="tl">
                    <a:srgbClr val="000000">
                      <a:shade val="5000"/>
                      <a:alpha val="35000"/>
                    </a:srgbClr>
                  </a:outerShdw>
                </a:effectLst>
              </a:rPr>
              <a:t>AaBb</a:t>
            </a:r>
            <a:endParaRPr lang="en-US" b="1">
              <a:ln w="19050">
                <a:solidFill>
                  <a:srgbClr val="FF0000"/>
                </a:solidFill>
                <a:prstDash val="solid"/>
              </a:ln>
              <a:solidFill>
                <a:srgbClr val="FF0000"/>
              </a:solidFill>
              <a:effectLst>
                <a:outerShdw blurRad="50000" dist="50800" dir="7500000" algn="tl">
                  <a:srgbClr val="000000">
                    <a:shade val="5000"/>
                    <a:alpha val="35000"/>
                  </a:srgbClr>
                </a:outerShdw>
              </a:effectLst>
            </a:endParaRPr>
          </a:p>
        </p:txBody>
      </p:sp>
      <p:sp>
        <p:nvSpPr>
          <p:cNvPr id="70" name="TextBox 69"/>
          <p:cNvSpPr txBox="1"/>
          <p:nvPr/>
        </p:nvSpPr>
        <p:spPr>
          <a:xfrm>
            <a:off x="8324284" y="2855239"/>
            <a:ext cx="755335" cy="646331"/>
          </a:xfrm>
          <a:prstGeom prst="rect">
            <a:avLst/>
          </a:prstGeom>
        </p:spPr>
        <p:style>
          <a:lnRef idx="3">
            <a:schemeClr val="lt1"/>
          </a:lnRef>
          <a:fillRef idx="1">
            <a:schemeClr val="accent4"/>
          </a:fillRef>
          <a:effectRef idx="1">
            <a:schemeClr val="accent4"/>
          </a:effectRef>
          <a:fontRef idx="minor">
            <a:schemeClr val="lt1"/>
          </a:fontRef>
        </p:style>
        <p:txBody>
          <a:bodyPr wrap="none" rtlCol="0">
            <a:spAutoFit/>
          </a:bodyPr>
          <a:lstStyle/>
          <a:p>
            <a:pPr algn="ctr"/>
            <a:r>
              <a:rPr lang="en-US" b="1" smtClean="0">
                <a:ln w="19050">
                  <a:solidFill>
                    <a:srgbClr val="FFFF00"/>
                  </a:solidFill>
                  <a:prstDash val="solid"/>
                </a:ln>
                <a:solidFill>
                  <a:srgbClr val="FFFF00"/>
                </a:solidFill>
                <a:effectLst>
                  <a:outerShdw blurRad="50000" dist="50800" dir="7500000" algn="tl">
                    <a:srgbClr val="000000">
                      <a:shade val="5000"/>
                      <a:alpha val="35000"/>
                    </a:srgbClr>
                  </a:outerShdw>
                </a:effectLst>
              </a:rPr>
              <a:t>1/16</a:t>
            </a:r>
          </a:p>
          <a:p>
            <a:pPr algn="ctr"/>
            <a:r>
              <a:rPr lang="en-US" b="1" smtClean="0">
                <a:ln w="19050">
                  <a:solidFill>
                    <a:srgbClr val="FFFF00"/>
                  </a:solidFill>
                  <a:prstDash val="solid"/>
                </a:ln>
                <a:solidFill>
                  <a:srgbClr val="FFFF00"/>
                </a:solidFill>
                <a:effectLst>
                  <a:outerShdw blurRad="50000" dist="50800" dir="7500000" algn="tl">
                    <a:srgbClr val="000000">
                      <a:shade val="5000"/>
                      <a:alpha val="35000"/>
                    </a:srgbClr>
                  </a:outerShdw>
                </a:effectLst>
              </a:rPr>
              <a:t>Aabb</a:t>
            </a:r>
            <a:endParaRPr lang="en-US" b="1">
              <a:ln w="19050">
                <a:solidFill>
                  <a:srgbClr val="FFFF00"/>
                </a:solidFill>
                <a:prstDash val="solid"/>
              </a:ln>
              <a:solidFill>
                <a:srgbClr val="FFFF00"/>
              </a:solidFill>
              <a:effectLst>
                <a:outerShdw blurRad="50000" dist="50800" dir="7500000" algn="tl">
                  <a:srgbClr val="000000">
                    <a:shade val="5000"/>
                    <a:alpha val="35000"/>
                  </a:srgbClr>
                </a:outerShdw>
              </a:effectLst>
            </a:endParaRPr>
          </a:p>
        </p:txBody>
      </p:sp>
      <p:sp>
        <p:nvSpPr>
          <p:cNvPr id="71" name="TextBox 70"/>
          <p:cNvSpPr txBox="1"/>
          <p:nvPr/>
        </p:nvSpPr>
        <p:spPr>
          <a:xfrm>
            <a:off x="5646773" y="3577325"/>
            <a:ext cx="766557" cy="646331"/>
          </a:xfrm>
          <a:prstGeom prst="rect">
            <a:avLst/>
          </a:prstGeom>
        </p:spPr>
        <p:style>
          <a:lnRef idx="3">
            <a:schemeClr val="lt1"/>
          </a:lnRef>
          <a:fillRef idx="1">
            <a:schemeClr val="accent2"/>
          </a:fillRef>
          <a:effectRef idx="1">
            <a:schemeClr val="accent2"/>
          </a:effectRef>
          <a:fontRef idx="minor">
            <a:schemeClr val="lt1"/>
          </a:fontRef>
        </p:style>
        <p:txBody>
          <a:bodyPr wrap="none" rtlCol="0">
            <a:spAutoFit/>
          </a:bodyPr>
          <a:lstStyle/>
          <a:p>
            <a:pPr algn="ctr"/>
            <a:r>
              <a:rPr lang="en-US" b="1" dirty="0" smtClean="0">
                <a:ln w="19050">
                  <a:solidFill>
                    <a:srgbClr val="FF0000"/>
                  </a:solidFill>
                  <a:prstDash val="solid"/>
                </a:ln>
                <a:solidFill>
                  <a:srgbClr val="FF0000"/>
                </a:solidFill>
                <a:effectLst>
                  <a:outerShdw blurRad="50000" dist="50800" dir="7500000" algn="tl">
                    <a:srgbClr val="000000">
                      <a:shade val="5000"/>
                      <a:alpha val="35000"/>
                    </a:srgbClr>
                  </a:outerShdw>
                </a:effectLst>
              </a:rPr>
              <a:t>1/16</a:t>
            </a:r>
          </a:p>
          <a:p>
            <a:pPr algn="ctr"/>
            <a:r>
              <a:rPr lang="en-US" b="1" dirty="0" err="1" smtClean="0">
                <a:ln w="19050">
                  <a:solidFill>
                    <a:srgbClr val="FF0000"/>
                  </a:solidFill>
                  <a:prstDash val="solid"/>
                </a:ln>
                <a:solidFill>
                  <a:srgbClr val="FF0000"/>
                </a:solidFill>
                <a:effectLst>
                  <a:outerShdw blurRad="50000" dist="50800" dir="7500000" algn="tl">
                    <a:srgbClr val="000000">
                      <a:shade val="5000"/>
                      <a:alpha val="35000"/>
                    </a:srgbClr>
                  </a:outerShdw>
                </a:effectLst>
              </a:rPr>
              <a:t>AaBB</a:t>
            </a:r>
            <a:endParaRPr lang="en-US" b="1" dirty="0">
              <a:ln w="19050">
                <a:solidFill>
                  <a:srgbClr val="FF0000"/>
                </a:solidFill>
                <a:prstDash val="solid"/>
              </a:ln>
              <a:solidFill>
                <a:srgbClr val="FF0000"/>
              </a:solidFill>
              <a:effectLst>
                <a:outerShdw blurRad="50000" dist="50800" dir="7500000" algn="tl">
                  <a:srgbClr val="000000">
                    <a:shade val="5000"/>
                    <a:alpha val="35000"/>
                  </a:srgbClr>
                </a:outerShdw>
              </a:effectLst>
            </a:endParaRPr>
          </a:p>
        </p:txBody>
      </p:sp>
      <p:sp>
        <p:nvSpPr>
          <p:cNvPr id="72" name="TextBox 71"/>
          <p:cNvSpPr txBox="1"/>
          <p:nvPr/>
        </p:nvSpPr>
        <p:spPr>
          <a:xfrm>
            <a:off x="6537755" y="3591840"/>
            <a:ext cx="755336" cy="646331"/>
          </a:xfrm>
          <a:prstGeom prst="rect">
            <a:avLst/>
          </a:prstGeom>
        </p:spPr>
        <p:style>
          <a:lnRef idx="3">
            <a:schemeClr val="lt1"/>
          </a:lnRef>
          <a:fillRef idx="1">
            <a:schemeClr val="accent2"/>
          </a:fillRef>
          <a:effectRef idx="1">
            <a:schemeClr val="accent2"/>
          </a:effectRef>
          <a:fontRef idx="minor">
            <a:schemeClr val="lt1"/>
          </a:fontRef>
        </p:style>
        <p:txBody>
          <a:bodyPr wrap="none" rtlCol="0">
            <a:spAutoFit/>
          </a:bodyPr>
          <a:lstStyle/>
          <a:p>
            <a:pPr algn="ctr"/>
            <a:r>
              <a:rPr lang="en-US" b="1" dirty="0" smtClean="0">
                <a:ln w="19050">
                  <a:solidFill>
                    <a:srgbClr val="FF0000"/>
                  </a:solidFill>
                  <a:prstDash val="solid"/>
                </a:ln>
                <a:solidFill>
                  <a:srgbClr val="FF0000"/>
                </a:solidFill>
                <a:effectLst>
                  <a:outerShdw blurRad="50000" dist="50800" dir="7500000" algn="tl">
                    <a:srgbClr val="000000">
                      <a:shade val="5000"/>
                      <a:alpha val="35000"/>
                    </a:srgbClr>
                  </a:outerShdw>
                </a:effectLst>
              </a:rPr>
              <a:t>1/16</a:t>
            </a:r>
          </a:p>
          <a:p>
            <a:pPr algn="ctr"/>
            <a:r>
              <a:rPr lang="en-US" b="1" dirty="0" err="1" smtClean="0">
                <a:ln w="19050">
                  <a:solidFill>
                    <a:srgbClr val="FF0000"/>
                  </a:solidFill>
                  <a:prstDash val="solid"/>
                </a:ln>
                <a:solidFill>
                  <a:srgbClr val="FF0000"/>
                </a:solidFill>
                <a:effectLst>
                  <a:outerShdw blurRad="50000" dist="50800" dir="7500000" algn="tl">
                    <a:srgbClr val="000000">
                      <a:shade val="5000"/>
                      <a:alpha val="35000"/>
                    </a:srgbClr>
                  </a:outerShdw>
                </a:effectLst>
              </a:rPr>
              <a:t>AaBb</a:t>
            </a:r>
            <a:endParaRPr lang="en-US" b="1" dirty="0">
              <a:ln w="19050">
                <a:solidFill>
                  <a:srgbClr val="FF0000"/>
                </a:solidFill>
                <a:prstDash val="solid"/>
              </a:ln>
              <a:solidFill>
                <a:srgbClr val="FF0000"/>
              </a:solidFill>
              <a:effectLst>
                <a:outerShdw blurRad="50000" dist="50800" dir="7500000" algn="tl">
                  <a:srgbClr val="000000">
                    <a:shade val="5000"/>
                    <a:alpha val="35000"/>
                  </a:srgbClr>
                </a:outerShdw>
              </a:effectLst>
            </a:endParaRPr>
          </a:p>
        </p:txBody>
      </p:sp>
      <p:sp>
        <p:nvSpPr>
          <p:cNvPr id="73" name="TextBox 72"/>
          <p:cNvSpPr txBox="1"/>
          <p:nvPr/>
        </p:nvSpPr>
        <p:spPr>
          <a:xfrm>
            <a:off x="7448530" y="3591839"/>
            <a:ext cx="736100" cy="646331"/>
          </a:xfrm>
          <a:prstGeom prst="rect">
            <a:avLst/>
          </a:prstGeom>
        </p:spPr>
        <p:style>
          <a:lnRef idx="3">
            <a:schemeClr val="lt1"/>
          </a:lnRef>
          <a:fillRef idx="1">
            <a:schemeClr val="accent1"/>
          </a:fillRef>
          <a:effectRef idx="1">
            <a:schemeClr val="accent1"/>
          </a:effectRef>
          <a:fontRef idx="minor">
            <a:schemeClr val="lt1"/>
          </a:fontRef>
        </p:style>
        <p:txBody>
          <a:bodyPr wrap="none" rtlCol="0">
            <a:spAutoFit/>
          </a:bodyPr>
          <a:lstStyle/>
          <a:p>
            <a:pPr algn="ctr"/>
            <a:r>
              <a:rPr lang="en-US" b="1" dirty="0" smtClean="0">
                <a:ln w="19050">
                  <a:solidFill>
                    <a:schemeClr val="bg1"/>
                  </a:solidFill>
                  <a:prstDash val="solid"/>
                </a:ln>
                <a:solidFill>
                  <a:schemeClr val="bg1"/>
                </a:solidFill>
                <a:effectLst>
                  <a:outerShdw blurRad="50000" dist="50800" dir="7500000" algn="tl">
                    <a:srgbClr val="000000">
                      <a:shade val="5000"/>
                      <a:alpha val="35000"/>
                    </a:srgbClr>
                  </a:outerShdw>
                </a:effectLst>
              </a:rPr>
              <a:t>1/16</a:t>
            </a:r>
          </a:p>
          <a:p>
            <a:pPr algn="ctr"/>
            <a:r>
              <a:rPr lang="en-US" b="1" dirty="0" err="1" smtClean="0">
                <a:ln w="19050">
                  <a:solidFill>
                    <a:schemeClr val="bg1"/>
                  </a:solidFill>
                  <a:prstDash val="solid"/>
                </a:ln>
                <a:solidFill>
                  <a:schemeClr val="bg1"/>
                </a:solidFill>
                <a:effectLst>
                  <a:outerShdw blurRad="50000" dist="50800" dir="7500000" algn="tl">
                    <a:srgbClr val="000000">
                      <a:shade val="5000"/>
                      <a:alpha val="35000"/>
                    </a:srgbClr>
                  </a:outerShdw>
                </a:effectLst>
              </a:rPr>
              <a:t>aaBB</a:t>
            </a:r>
            <a:endParaRPr lang="en-US" b="1" dirty="0">
              <a:ln w="19050">
                <a:solidFill>
                  <a:schemeClr val="bg1"/>
                </a:solidFill>
                <a:prstDash val="solid"/>
              </a:ln>
              <a:solidFill>
                <a:schemeClr val="bg1"/>
              </a:solidFill>
              <a:effectLst>
                <a:outerShdw blurRad="50000" dist="50800" dir="7500000" algn="tl">
                  <a:srgbClr val="000000">
                    <a:shade val="5000"/>
                    <a:alpha val="35000"/>
                  </a:srgbClr>
                </a:outerShdw>
              </a:effectLst>
            </a:endParaRPr>
          </a:p>
        </p:txBody>
      </p:sp>
      <p:sp>
        <p:nvSpPr>
          <p:cNvPr id="74" name="TextBox 73"/>
          <p:cNvSpPr txBox="1"/>
          <p:nvPr/>
        </p:nvSpPr>
        <p:spPr>
          <a:xfrm>
            <a:off x="8339512" y="3606354"/>
            <a:ext cx="724878" cy="646331"/>
          </a:xfrm>
          <a:prstGeom prst="rect">
            <a:avLst/>
          </a:prstGeom>
        </p:spPr>
        <p:style>
          <a:lnRef idx="3">
            <a:schemeClr val="lt1"/>
          </a:lnRef>
          <a:fillRef idx="1">
            <a:schemeClr val="accent1"/>
          </a:fillRef>
          <a:effectRef idx="1">
            <a:schemeClr val="accent1"/>
          </a:effectRef>
          <a:fontRef idx="minor">
            <a:schemeClr val="lt1"/>
          </a:fontRef>
        </p:style>
        <p:txBody>
          <a:bodyPr wrap="none" rtlCol="0">
            <a:spAutoFit/>
          </a:bodyPr>
          <a:lstStyle/>
          <a:p>
            <a:pPr algn="ctr"/>
            <a:r>
              <a:rPr lang="en-US" b="1" smtClean="0">
                <a:ln w="19050">
                  <a:solidFill>
                    <a:schemeClr val="bg1"/>
                  </a:solidFill>
                  <a:prstDash val="solid"/>
                </a:ln>
                <a:solidFill>
                  <a:schemeClr val="bg1"/>
                </a:solidFill>
                <a:effectLst>
                  <a:outerShdw blurRad="50000" dist="50800" dir="7500000" algn="tl">
                    <a:srgbClr val="000000">
                      <a:shade val="5000"/>
                      <a:alpha val="35000"/>
                    </a:srgbClr>
                  </a:outerShdw>
                </a:effectLst>
              </a:rPr>
              <a:t>1/16</a:t>
            </a:r>
          </a:p>
          <a:p>
            <a:pPr algn="ctr"/>
            <a:r>
              <a:rPr lang="en-US" b="1" smtClean="0">
                <a:ln w="19050">
                  <a:solidFill>
                    <a:schemeClr val="bg1"/>
                  </a:solidFill>
                  <a:prstDash val="solid"/>
                </a:ln>
                <a:solidFill>
                  <a:schemeClr val="bg1"/>
                </a:solidFill>
                <a:effectLst>
                  <a:outerShdw blurRad="50000" dist="50800" dir="7500000" algn="tl">
                    <a:srgbClr val="000000">
                      <a:shade val="5000"/>
                      <a:alpha val="35000"/>
                    </a:srgbClr>
                  </a:outerShdw>
                </a:effectLst>
              </a:rPr>
              <a:t>aaBb</a:t>
            </a:r>
            <a:endParaRPr lang="en-US" b="1">
              <a:ln w="19050">
                <a:solidFill>
                  <a:schemeClr val="bg1"/>
                </a:solidFill>
                <a:prstDash val="solid"/>
              </a:ln>
              <a:solidFill>
                <a:schemeClr val="bg1"/>
              </a:solidFill>
              <a:effectLst>
                <a:outerShdw blurRad="50000" dist="50800" dir="7500000" algn="tl">
                  <a:srgbClr val="000000">
                    <a:shade val="5000"/>
                    <a:alpha val="35000"/>
                  </a:srgbClr>
                </a:outerShdw>
              </a:effectLst>
            </a:endParaRPr>
          </a:p>
        </p:txBody>
      </p:sp>
      <p:sp>
        <p:nvSpPr>
          <p:cNvPr id="75" name="TextBox 74"/>
          <p:cNvSpPr txBox="1"/>
          <p:nvPr/>
        </p:nvSpPr>
        <p:spPr>
          <a:xfrm>
            <a:off x="5637868" y="4361096"/>
            <a:ext cx="755335" cy="646331"/>
          </a:xfrm>
          <a:prstGeom prst="rect">
            <a:avLst/>
          </a:prstGeom>
        </p:spPr>
        <p:style>
          <a:lnRef idx="3">
            <a:schemeClr val="lt1"/>
          </a:lnRef>
          <a:fillRef idx="1">
            <a:schemeClr val="accent2"/>
          </a:fillRef>
          <a:effectRef idx="1">
            <a:schemeClr val="accent2"/>
          </a:effectRef>
          <a:fontRef idx="minor">
            <a:schemeClr val="lt1"/>
          </a:fontRef>
        </p:style>
        <p:txBody>
          <a:bodyPr wrap="none" rtlCol="0">
            <a:spAutoFit/>
          </a:bodyPr>
          <a:lstStyle/>
          <a:p>
            <a:pPr algn="ctr"/>
            <a:r>
              <a:rPr lang="en-US" b="1" dirty="0" smtClean="0">
                <a:ln w="19050">
                  <a:solidFill>
                    <a:srgbClr val="FF0000"/>
                  </a:solidFill>
                  <a:prstDash val="solid"/>
                </a:ln>
                <a:solidFill>
                  <a:srgbClr val="FF0000"/>
                </a:solidFill>
                <a:effectLst>
                  <a:outerShdw blurRad="50000" dist="50800" dir="7500000" algn="tl">
                    <a:srgbClr val="000000">
                      <a:shade val="5000"/>
                      <a:alpha val="35000"/>
                    </a:srgbClr>
                  </a:outerShdw>
                </a:effectLst>
              </a:rPr>
              <a:t>1/16</a:t>
            </a:r>
          </a:p>
          <a:p>
            <a:pPr algn="ctr"/>
            <a:r>
              <a:rPr lang="en-US" b="1" dirty="0" err="1" smtClean="0">
                <a:ln w="19050">
                  <a:solidFill>
                    <a:srgbClr val="FF0000"/>
                  </a:solidFill>
                  <a:prstDash val="solid"/>
                </a:ln>
                <a:solidFill>
                  <a:srgbClr val="FF0000"/>
                </a:solidFill>
                <a:effectLst>
                  <a:outerShdw blurRad="50000" dist="50800" dir="7500000" algn="tl">
                    <a:srgbClr val="000000">
                      <a:shade val="5000"/>
                      <a:alpha val="35000"/>
                    </a:srgbClr>
                  </a:outerShdw>
                </a:effectLst>
              </a:rPr>
              <a:t>AaBb</a:t>
            </a:r>
            <a:endParaRPr lang="en-US" b="1" dirty="0">
              <a:ln w="19050">
                <a:solidFill>
                  <a:srgbClr val="FF0000"/>
                </a:solidFill>
                <a:prstDash val="solid"/>
              </a:ln>
              <a:solidFill>
                <a:srgbClr val="FF0000"/>
              </a:solidFill>
              <a:effectLst>
                <a:outerShdw blurRad="50000" dist="50800" dir="7500000" algn="tl">
                  <a:srgbClr val="000000">
                    <a:shade val="5000"/>
                    <a:alpha val="35000"/>
                  </a:srgbClr>
                </a:outerShdw>
              </a:effectLst>
            </a:endParaRPr>
          </a:p>
        </p:txBody>
      </p:sp>
      <p:sp>
        <p:nvSpPr>
          <p:cNvPr id="76" name="TextBox 75"/>
          <p:cNvSpPr txBox="1"/>
          <p:nvPr/>
        </p:nvSpPr>
        <p:spPr>
          <a:xfrm>
            <a:off x="6528853" y="4375611"/>
            <a:ext cx="744114" cy="646331"/>
          </a:xfrm>
          <a:prstGeom prst="rect">
            <a:avLst/>
          </a:prstGeom>
        </p:spPr>
        <p:style>
          <a:lnRef idx="3">
            <a:schemeClr val="lt1"/>
          </a:lnRef>
          <a:fillRef idx="1">
            <a:schemeClr val="accent4"/>
          </a:fillRef>
          <a:effectRef idx="1">
            <a:schemeClr val="accent4"/>
          </a:effectRef>
          <a:fontRef idx="minor">
            <a:schemeClr val="lt1"/>
          </a:fontRef>
        </p:style>
        <p:txBody>
          <a:bodyPr wrap="none" rtlCol="0">
            <a:spAutoFit/>
          </a:bodyPr>
          <a:lstStyle/>
          <a:p>
            <a:pPr algn="ctr"/>
            <a:r>
              <a:rPr lang="en-US" b="1" dirty="0" smtClean="0">
                <a:ln w="19050">
                  <a:solidFill>
                    <a:srgbClr val="FFFF00"/>
                  </a:solidFill>
                  <a:prstDash val="solid"/>
                </a:ln>
                <a:solidFill>
                  <a:srgbClr val="FFFF00"/>
                </a:solidFill>
                <a:effectLst>
                  <a:outerShdw blurRad="50000" dist="50800" dir="7500000" algn="tl">
                    <a:srgbClr val="000000">
                      <a:shade val="5000"/>
                      <a:alpha val="35000"/>
                    </a:srgbClr>
                  </a:outerShdw>
                </a:effectLst>
              </a:rPr>
              <a:t>1/16</a:t>
            </a:r>
          </a:p>
          <a:p>
            <a:pPr algn="ctr"/>
            <a:r>
              <a:rPr lang="en-US" b="1" dirty="0" err="1" smtClean="0">
                <a:ln w="19050">
                  <a:solidFill>
                    <a:srgbClr val="FFFF00"/>
                  </a:solidFill>
                  <a:prstDash val="solid"/>
                </a:ln>
                <a:solidFill>
                  <a:srgbClr val="FFFF00"/>
                </a:solidFill>
                <a:effectLst>
                  <a:outerShdw blurRad="50000" dist="50800" dir="7500000" algn="tl">
                    <a:srgbClr val="000000">
                      <a:shade val="5000"/>
                      <a:alpha val="35000"/>
                    </a:srgbClr>
                  </a:outerShdw>
                </a:effectLst>
              </a:rPr>
              <a:t>Aabb</a:t>
            </a:r>
            <a:endParaRPr lang="en-US" b="1" dirty="0">
              <a:ln w="19050">
                <a:solidFill>
                  <a:srgbClr val="FFFF00"/>
                </a:solidFill>
                <a:prstDash val="solid"/>
              </a:ln>
              <a:solidFill>
                <a:srgbClr val="FFFF00"/>
              </a:solidFill>
              <a:effectLst>
                <a:outerShdw blurRad="50000" dist="50800" dir="7500000" algn="tl">
                  <a:srgbClr val="000000">
                    <a:shade val="5000"/>
                    <a:alpha val="35000"/>
                  </a:srgbClr>
                </a:outerShdw>
              </a:effectLst>
            </a:endParaRPr>
          </a:p>
        </p:txBody>
      </p:sp>
      <p:sp>
        <p:nvSpPr>
          <p:cNvPr id="77" name="TextBox 76"/>
          <p:cNvSpPr txBox="1"/>
          <p:nvPr/>
        </p:nvSpPr>
        <p:spPr>
          <a:xfrm>
            <a:off x="7439626" y="4375610"/>
            <a:ext cx="724878" cy="646331"/>
          </a:xfrm>
          <a:prstGeom prst="rect">
            <a:avLst/>
          </a:prstGeom>
        </p:spPr>
        <p:style>
          <a:lnRef idx="3">
            <a:schemeClr val="lt1"/>
          </a:lnRef>
          <a:fillRef idx="1">
            <a:schemeClr val="accent1"/>
          </a:fillRef>
          <a:effectRef idx="1">
            <a:schemeClr val="accent1"/>
          </a:effectRef>
          <a:fontRef idx="minor">
            <a:schemeClr val="lt1"/>
          </a:fontRef>
        </p:style>
        <p:txBody>
          <a:bodyPr wrap="none" rtlCol="0">
            <a:spAutoFit/>
          </a:bodyPr>
          <a:lstStyle/>
          <a:p>
            <a:pPr algn="ctr"/>
            <a:r>
              <a:rPr lang="en-US" b="1" dirty="0" smtClean="0">
                <a:ln w="19050">
                  <a:solidFill>
                    <a:schemeClr val="bg1"/>
                  </a:solidFill>
                  <a:prstDash val="solid"/>
                </a:ln>
                <a:solidFill>
                  <a:schemeClr val="bg1"/>
                </a:solidFill>
                <a:effectLst>
                  <a:outerShdw blurRad="50000" dist="50800" dir="7500000" algn="tl">
                    <a:srgbClr val="000000">
                      <a:shade val="5000"/>
                      <a:alpha val="35000"/>
                    </a:srgbClr>
                  </a:outerShdw>
                </a:effectLst>
              </a:rPr>
              <a:t>1/16</a:t>
            </a:r>
          </a:p>
          <a:p>
            <a:pPr algn="ctr"/>
            <a:r>
              <a:rPr lang="en-US" b="1" dirty="0" err="1" smtClean="0">
                <a:ln w="19050">
                  <a:solidFill>
                    <a:schemeClr val="bg1"/>
                  </a:solidFill>
                  <a:prstDash val="solid"/>
                </a:ln>
                <a:solidFill>
                  <a:schemeClr val="bg1"/>
                </a:solidFill>
                <a:effectLst>
                  <a:outerShdw blurRad="50000" dist="50800" dir="7500000" algn="tl">
                    <a:srgbClr val="000000">
                      <a:shade val="5000"/>
                      <a:alpha val="35000"/>
                    </a:srgbClr>
                  </a:outerShdw>
                </a:effectLst>
              </a:rPr>
              <a:t>aaBb</a:t>
            </a:r>
            <a:endParaRPr lang="en-US" b="1" dirty="0">
              <a:ln w="19050">
                <a:solidFill>
                  <a:schemeClr val="bg1"/>
                </a:solidFill>
                <a:prstDash val="solid"/>
              </a:ln>
              <a:solidFill>
                <a:schemeClr val="bg1"/>
              </a:solidFill>
              <a:effectLst>
                <a:outerShdw blurRad="50000" dist="50800" dir="7500000" algn="tl">
                  <a:srgbClr val="000000">
                    <a:shade val="5000"/>
                    <a:alpha val="35000"/>
                  </a:srgbClr>
                </a:outerShdw>
              </a:effectLst>
            </a:endParaRPr>
          </a:p>
        </p:txBody>
      </p:sp>
      <p:sp>
        <p:nvSpPr>
          <p:cNvPr id="78" name="TextBox 77"/>
          <p:cNvSpPr txBox="1"/>
          <p:nvPr/>
        </p:nvSpPr>
        <p:spPr>
          <a:xfrm>
            <a:off x="8330609" y="4390125"/>
            <a:ext cx="713657" cy="646331"/>
          </a:xfrm>
          <a:prstGeom prst="rect">
            <a:avLst/>
          </a:prstGeom>
        </p:spPr>
        <p:style>
          <a:lnRef idx="0">
            <a:schemeClr val="accent6"/>
          </a:lnRef>
          <a:fillRef idx="3">
            <a:schemeClr val="accent6"/>
          </a:fillRef>
          <a:effectRef idx="3">
            <a:schemeClr val="accent6"/>
          </a:effectRef>
          <a:fontRef idx="minor">
            <a:schemeClr val="lt1"/>
          </a:fontRef>
        </p:style>
        <p:txBody>
          <a:bodyPr wrap="none" rtlCol="0">
            <a:spAutoFit/>
          </a:bodyPr>
          <a:lstStyle/>
          <a:p>
            <a:pPr algn="ctr"/>
            <a:r>
              <a:rPr lang="en-US" b="1" dirty="0" smtClean="0">
                <a:ln w="19050">
                  <a:solidFill>
                    <a:schemeClr val="tx1"/>
                  </a:solidFill>
                  <a:prstDash val="solid"/>
                </a:ln>
                <a:solidFill>
                  <a:srgbClr val="3333CC"/>
                </a:solidFill>
                <a:effectLst>
                  <a:outerShdw blurRad="50000" dist="50800" dir="7500000" algn="tl">
                    <a:srgbClr val="000000">
                      <a:shade val="5000"/>
                      <a:alpha val="35000"/>
                    </a:srgbClr>
                  </a:outerShdw>
                </a:effectLst>
              </a:rPr>
              <a:t>1/16</a:t>
            </a:r>
          </a:p>
          <a:p>
            <a:pPr algn="ctr"/>
            <a:r>
              <a:rPr lang="en-US" b="1" dirty="0" err="1" smtClean="0">
                <a:ln w="19050">
                  <a:solidFill>
                    <a:schemeClr val="tx1"/>
                  </a:solidFill>
                  <a:prstDash val="solid"/>
                </a:ln>
                <a:solidFill>
                  <a:srgbClr val="3333CC"/>
                </a:solidFill>
                <a:effectLst>
                  <a:outerShdw blurRad="50000" dist="50800" dir="7500000" algn="tl">
                    <a:srgbClr val="000000">
                      <a:shade val="5000"/>
                      <a:alpha val="35000"/>
                    </a:srgbClr>
                  </a:outerShdw>
                </a:effectLst>
              </a:rPr>
              <a:t>aa</a:t>
            </a:r>
            <a:r>
              <a:rPr lang="en-US" b="1" dirty="0" err="1">
                <a:ln w="19050">
                  <a:solidFill>
                    <a:schemeClr val="tx1"/>
                  </a:solidFill>
                  <a:prstDash val="solid"/>
                </a:ln>
                <a:solidFill>
                  <a:srgbClr val="3333CC"/>
                </a:solidFill>
                <a:effectLst>
                  <a:outerShdw blurRad="50000" dist="50800" dir="7500000" algn="tl">
                    <a:srgbClr val="000000">
                      <a:shade val="5000"/>
                      <a:alpha val="35000"/>
                    </a:srgbClr>
                  </a:outerShdw>
                </a:effectLst>
              </a:rPr>
              <a:t>b</a:t>
            </a:r>
            <a:r>
              <a:rPr lang="en-US" b="1" dirty="0" err="1" smtClean="0">
                <a:ln w="19050">
                  <a:solidFill>
                    <a:schemeClr val="tx1"/>
                  </a:solidFill>
                  <a:prstDash val="solid"/>
                </a:ln>
                <a:solidFill>
                  <a:srgbClr val="3333CC"/>
                </a:solidFill>
                <a:effectLst>
                  <a:outerShdw blurRad="50000" dist="50800" dir="7500000" algn="tl">
                    <a:srgbClr val="000000">
                      <a:shade val="5000"/>
                      <a:alpha val="35000"/>
                    </a:srgbClr>
                  </a:outerShdw>
                </a:effectLst>
              </a:rPr>
              <a:t>b</a:t>
            </a:r>
            <a:endParaRPr lang="en-US" b="1" dirty="0">
              <a:ln w="19050">
                <a:solidFill>
                  <a:schemeClr val="tx1"/>
                </a:solidFill>
                <a:prstDash val="solid"/>
              </a:ln>
              <a:solidFill>
                <a:srgbClr val="3333CC"/>
              </a:solidFill>
              <a:effectLst>
                <a:outerShdw blurRad="50000" dist="50800" dir="7500000" algn="tl">
                  <a:srgbClr val="000000">
                    <a:shade val="5000"/>
                    <a:alpha val="35000"/>
                  </a:srgbClr>
                </a:outerShdw>
              </a:effectLst>
            </a:endParaRPr>
          </a:p>
        </p:txBody>
      </p:sp>
      <p:sp>
        <p:nvSpPr>
          <p:cNvPr id="80" name="TextBox 79"/>
          <p:cNvSpPr txBox="1"/>
          <p:nvPr/>
        </p:nvSpPr>
        <p:spPr>
          <a:xfrm>
            <a:off x="423635" y="5756733"/>
            <a:ext cx="8296729" cy="1140697"/>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just">
              <a:lnSpc>
                <a:spcPct val="150000"/>
              </a:lnSpc>
            </a:pPr>
            <a:r>
              <a:rPr lang="en-US" sz="2400" b="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sym typeface="Wingdings"/>
              </a:rPr>
              <a:t> F2 có </a:t>
            </a:r>
            <a:r>
              <a:rPr lang="en-US" sz="2400" b="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cs typeface="Arial" pitchFamily="34" charset="0"/>
                <a:sym typeface="Wingdings"/>
              </a:rPr>
              <a:t>16</a:t>
            </a:r>
            <a:r>
              <a:rPr lang="en-US" sz="2400" b="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sym typeface="Wingdings"/>
              </a:rPr>
              <a:t> tổ hợp là do sự kết hợp ngẫu nhiên của </a:t>
            </a:r>
            <a:r>
              <a:rPr lang="en-US" sz="2400" b="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cs typeface="Arial" pitchFamily="34" charset="0"/>
                <a:sym typeface="Wingdings"/>
              </a:rPr>
              <a:t>4</a:t>
            </a:r>
            <a:r>
              <a:rPr lang="en-US" sz="2400" b="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sym typeface="Wingdings"/>
              </a:rPr>
              <a:t> loại giao tử đực và </a:t>
            </a:r>
            <a:r>
              <a:rPr lang="en-US" sz="2400" b="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cs typeface="Arial" pitchFamily="34" charset="0"/>
                <a:sym typeface="Wingdings"/>
              </a:rPr>
              <a:t>4</a:t>
            </a:r>
            <a:r>
              <a:rPr lang="en-US" sz="2400" b="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sym typeface="Wingdings"/>
              </a:rPr>
              <a:t> loại giao tử cái ( </a:t>
            </a:r>
            <a:r>
              <a:rPr lang="en-US" sz="2400" b="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cs typeface="Arial" pitchFamily="34" charset="0"/>
                <a:sym typeface="Wingdings"/>
              </a:rPr>
              <a:t>4</a:t>
            </a:r>
            <a:r>
              <a:rPr lang="en-US" sz="2400" b="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sym typeface="Wingdings"/>
              </a:rPr>
              <a:t> x </a:t>
            </a:r>
            <a:r>
              <a:rPr lang="en-US" sz="2400" b="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cs typeface="Arial" pitchFamily="34" charset="0"/>
                <a:sym typeface="Wingdings"/>
              </a:rPr>
              <a:t>4</a:t>
            </a:r>
            <a:r>
              <a:rPr lang="en-US" sz="2400" b="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sym typeface="Wingdings"/>
              </a:rPr>
              <a:t> = </a:t>
            </a:r>
            <a:r>
              <a:rPr lang="en-US" sz="2400" b="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cs typeface="Arial" pitchFamily="34" charset="0"/>
                <a:sym typeface="Wingdings"/>
              </a:rPr>
              <a:t>16</a:t>
            </a:r>
            <a:r>
              <a:rPr lang="en-US" sz="2400" b="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sym typeface="Wingdings"/>
              </a:rPr>
              <a:t> hợp  tử)</a:t>
            </a:r>
            <a:endParaRPr lang="en-US" sz="2400" b="1">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Arial" pitchFamily="34" charset="0"/>
              <a:cs typeface="Arial" pitchFamily="34" charset="0"/>
            </a:endParaRPr>
          </a:p>
        </p:txBody>
      </p:sp>
      <p:cxnSp>
        <p:nvCxnSpPr>
          <p:cNvPr id="3" name="Straight Arrow Connector 2"/>
          <p:cNvCxnSpPr/>
          <p:nvPr/>
        </p:nvCxnSpPr>
        <p:spPr>
          <a:xfrm>
            <a:off x="5152571" y="2409371"/>
            <a:ext cx="885372" cy="1588"/>
          </a:xfrm>
          <a:prstGeom prst="straightConnector1">
            <a:avLst/>
          </a:prstGeom>
          <a:ln>
            <a:solidFill>
              <a:schemeClr val="tx1"/>
            </a:solidFill>
            <a:tailEnd type="arrow"/>
          </a:ln>
        </p:spPr>
        <p:style>
          <a:lnRef idx="3">
            <a:schemeClr val="accent1"/>
          </a:lnRef>
          <a:fillRef idx="0">
            <a:schemeClr val="accent1"/>
          </a:fillRef>
          <a:effectRef idx="2">
            <a:schemeClr val="accent1"/>
          </a:effectRef>
          <a:fontRef idx="minor">
            <a:schemeClr val="tx1"/>
          </a:fontRef>
        </p:style>
      </p:cxnSp>
      <p:cxnSp>
        <p:nvCxnSpPr>
          <p:cNvPr id="79" name="Straight Arrow Connector 78"/>
          <p:cNvCxnSpPr/>
          <p:nvPr/>
        </p:nvCxnSpPr>
        <p:spPr>
          <a:xfrm rot="5400000">
            <a:off x="5648995" y="2079205"/>
            <a:ext cx="714170" cy="1588"/>
          </a:xfrm>
          <a:prstGeom prst="straightConnector1">
            <a:avLst/>
          </a:prstGeom>
          <a:ln>
            <a:solidFill>
              <a:schemeClr val="tx1"/>
            </a:solidFill>
            <a:tailEnd type="arrow"/>
          </a:ln>
        </p:spPr>
        <p:style>
          <a:lnRef idx="3">
            <a:schemeClr val="accent1"/>
          </a:lnRef>
          <a:fillRef idx="0">
            <a:schemeClr val="accent1"/>
          </a:fillRef>
          <a:effectRef idx="2">
            <a:schemeClr val="accent1"/>
          </a:effectRef>
          <a:fontRef idx="minor">
            <a:schemeClr val="tx1"/>
          </a:fontRef>
        </p:style>
      </p:cxnSp>
      <p:cxnSp>
        <p:nvCxnSpPr>
          <p:cNvPr id="81" name="Straight Arrow Connector 80"/>
          <p:cNvCxnSpPr/>
          <p:nvPr/>
        </p:nvCxnSpPr>
        <p:spPr>
          <a:xfrm>
            <a:off x="5158740" y="2418579"/>
            <a:ext cx="1808843" cy="1588"/>
          </a:xfrm>
          <a:prstGeom prst="straightConnector1">
            <a:avLst/>
          </a:prstGeom>
          <a:ln>
            <a:solidFill>
              <a:schemeClr val="tx1"/>
            </a:solidFill>
            <a:tailEnd type="arrow"/>
          </a:ln>
        </p:spPr>
        <p:style>
          <a:lnRef idx="3">
            <a:schemeClr val="accent1"/>
          </a:lnRef>
          <a:fillRef idx="0">
            <a:schemeClr val="accent1"/>
          </a:fillRef>
          <a:effectRef idx="2">
            <a:schemeClr val="accent1"/>
          </a:effectRef>
          <a:fontRef idx="minor">
            <a:schemeClr val="tx1"/>
          </a:fontRef>
        </p:style>
      </p:cxnSp>
      <p:cxnSp>
        <p:nvCxnSpPr>
          <p:cNvPr id="82" name="Straight Arrow Connector 81"/>
          <p:cNvCxnSpPr/>
          <p:nvPr/>
        </p:nvCxnSpPr>
        <p:spPr>
          <a:xfrm rot="5400000">
            <a:off x="6578635" y="2086825"/>
            <a:ext cx="714170" cy="1588"/>
          </a:xfrm>
          <a:prstGeom prst="straightConnector1">
            <a:avLst/>
          </a:prstGeom>
          <a:ln>
            <a:solidFill>
              <a:schemeClr val="tx1"/>
            </a:solidFill>
            <a:tailEnd type="arrow"/>
          </a:ln>
        </p:spPr>
        <p:style>
          <a:lnRef idx="3">
            <a:schemeClr val="accent1"/>
          </a:lnRef>
          <a:fillRef idx="0">
            <a:schemeClr val="accent1"/>
          </a:fillRef>
          <a:effectRef idx="2">
            <a:schemeClr val="accent1"/>
          </a:effectRef>
          <a:fontRef idx="minor">
            <a:schemeClr val="tx1"/>
          </a:fontRef>
        </p:style>
      </p:cxnSp>
      <p:cxnSp>
        <p:nvCxnSpPr>
          <p:cNvPr id="84" name="Straight Arrow Connector 83"/>
          <p:cNvCxnSpPr/>
          <p:nvPr/>
        </p:nvCxnSpPr>
        <p:spPr>
          <a:xfrm>
            <a:off x="5133975" y="2419350"/>
            <a:ext cx="2738483" cy="817"/>
          </a:xfrm>
          <a:prstGeom prst="straightConnector1">
            <a:avLst/>
          </a:prstGeom>
          <a:ln>
            <a:solidFill>
              <a:schemeClr val="tx1"/>
            </a:solidFill>
            <a:tailEnd type="arrow"/>
          </a:ln>
        </p:spPr>
        <p:style>
          <a:lnRef idx="3">
            <a:schemeClr val="accent1"/>
          </a:lnRef>
          <a:fillRef idx="0">
            <a:schemeClr val="accent1"/>
          </a:fillRef>
          <a:effectRef idx="2">
            <a:schemeClr val="accent1"/>
          </a:effectRef>
          <a:fontRef idx="minor">
            <a:schemeClr val="tx1"/>
          </a:fontRef>
        </p:style>
      </p:cxnSp>
      <p:cxnSp>
        <p:nvCxnSpPr>
          <p:cNvPr id="85" name="Straight Arrow Connector 84"/>
          <p:cNvCxnSpPr/>
          <p:nvPr/>
        </p:nvCxnSpPr>
        <p:spPr>
          <a:xfrm rot="5400000">
            <a:off x="7483510" y="2086825"/>
            <a:ext cx="714170" cy="1588"/>
          </a:xfrm>
          <a:prstGeom prst="straightConnector1">
            <a:avLst/>
          </a:prstGeom>
          <a:ln>
            <a:solidFill>
              <a:schemeClr val="tx1"/>
            </a:solidFill>
            <a:tailEnd type="arrow"/>
          </a:ln>
        </p:spPr>
        <p:style>
          <a:lnRef idx="3">
            <a:schemeClr val="accent1"/>
          </a:lnRef>
          <a:fillRef idx="0">
            <a:schemeClr val="accent1"/>
          </a:fillRef>
          <a:effectRef idx="2">
            <a:schemeClr val="accent1"/>
          </a:effectRef>
          <a:fontRef idx="minor">
            <a:schemeClr val="tx1"/>
          </a:fontRef>
        </p:style>
      </p:cxnSp>
      <p:cxnSp>
        <p:nvCxnSpPr>
          <p:cNvPr id="87" name="Straight Arrow Connector 86"/>
          <p:cNvCxnSpPr/>
          <p:nvPr/>
        </p:nvCxnSpPr>
        <p:spPr>
          <a:xfrm>
            <a:off x="5133975" y="2429692"/>
            <a:ext cx="3624308" cy="1588"/>
          </a:xfrm>
          <a:prstGeom prst="straightConnector1">
            <a:avLst/>
          </a:prstGeom>
          <a:ln>
            <a:solidFill>
              <a:schemeClr val="tx1"/>
            </a:solidFill>
            <a:tailEnd type="arrow"/>
          </a:ln>
        </p:spPr>
        <p:style>
          <a:lnRef idx="3">
            <a:schemeClr val="accent1"/>
          </a:lnRef>
          <a:fillRef idx="0">
            <a:schemeClr val="accent1"/>
          </a:fillRef>
          <a:effectRef idx="2">
            <a:schemeClr val="accent1"/>
          </a:effectRef>
          <a:fontRef idx="minor">
            <a:schemeClr val="tx1"/>
          </a:fontRef>
        </p:style>
      </p:cxnSp>
      <p:cxnSp>
        <p:nvCxnSpPr>
          <p:cNvPr id="88" name="Straight Arrow Connector 87"/>
          <p:cNvCxnSpPr/>
          <p:nvPr/>
        </p:nvCxnSpPr>
        <p:spPr>
          <a:xfrm rot="5400000">
            <a:off x="8369335" y="2096350"/>
            <a:ext cx="714170" cy="1588"/>
          </a:xfrm>
          <a:prstGeom prst="straightConnector1">
            <a:avLst/>
          </a:prstGeom>
          <a:ln>
            <a:solidFill>
              <a:schemeClr val="tx1"/>
            </a:solidFill>
            <a:tailEnd type="arrow"/>
          </a:ln>
        </p:spPr>
        <p:style>
          <a:lnRef idx="3">
            <a:schemeClr val="accent1"/>
          </a:lnRef>
          <a:fillRef idx="0">
            <a:schemeClr val="accent1"/>
          </a:fillRef>
          <a:effectRef idx="2">
            <a:schemeClr val="accent1"/>
          </a:effectRef>
          <a:fontRef idx="minor">
            <a:schemeClr val="tx1"/>
          </a:fontRef>
        </p:style>
      </p:cxnSp>
      <p:cxnSp>
        <p:nvCxnSpPr>
          <p:cNvPr id="90" name="Straight Arrow Connector 89"/>
          <p:cNvCxnSpPr/>
          <p:nvPr/>
        </p:nvCxnSpPr>
        <p:spPr>
          <a:xfrm>
            <a:off x="5162096" y="3209471"/>
            <a:ext cx="885372" cy="1588"/>
          </a:xfrm>
          <a:prstGeom prst="straightConnector1">
            <a:avLst/>
          </a:prstGeom>
          <a:ln>
            <a:solidFill>
              <a:schemeClr val="tx1"/>
            </a:solidFill>
            <a:tailEnd type="arrow"/>
          </a:ln>
        </p:spPr>
        <p:style>
          <a:lnRef idx="3">
            <a:schemeClr val="accent1"/>
          </a:lnRef>
          <a:fillRef idx="0">
            <a:schemeClr val="accent1"/>
          </a:fillRef>
          <a:effectRef idx="2">
            <a:schemeClr val="accent1"/>
          </a:effectRef>
          <a:fontRef idx="minor">
            <a:schemeClr val="tx1"/>
          </a:fontRef>
        </p:style>
      </p:cxnSp>
      <p:cxnSp>
        <p:nvCxnSpPr>
          <p:cNvPr id="91" name="Straight Arrow Connector 90"/>
          <p:cNvCxnSpPr/>
          <p:nvPr/>
        </p:nvCxnSpPr>
        <p:spPr>
          <a:xfrm rot="5400000">
            <a:off x="5253469" y="2475842"/>
            <a:ext cx="1522684" cy="1588"/>
          </a:xfrm>
          <a:prstGeom prst="straightConnector1">
            <a:avLst/>
          </a:prstGeom>
          <a:ln>
            <a:solidFill>
              <a:schemeClr val="tx1"/>
            </a:solidFill>
            <a:tailEnd type="arrow"/>
          </a:ln>
        </p:spPr>
        <p:style>
          <a:lnRef idx="3">
            <a:schemeClr val="accent1"/>
          </a:lnRef>
          <a:fillRef idx="0">
            <a:schemeClr val="accent1"/>
          </a:fillRef>
          <a:effectRef idx="2">
            <a:schemeClr val="accent1"/>
          </a:effectRef>
          <a:fontRef idx="minor">
            <a:schemeClr val="tx1"/>
          </a:fontRef>
        </p:style>
      </p:cxnSp>
      <p:cxnSp>
        <p:nvCxnSpPr>
          <p:cNvPr id="93" name="Straight Arrow Connector 92"/>
          <p:cNvCxnSpPr/>
          <p:nvPr/>
        </p:nvCxnSpPr>
        <p:spPr>
          <a:xfrm>
            <a:off x="5124450" y="3201534"/>
            <a:ext cx="1827893" cy="1588"/>
          </a:xfrm>
          <a:prstGeom prst="straightConnector1">
            <a:avLst/>
          </a:prstGeom>
          <a:ln>
            <a:solidFill>
              <a:schemeClr val="tx1"/>
            </a:solidFill>
            <a:tailEnd type="arrow"/>
          </a:ln>
        </p:spPr>
        <p:style>
          <a:lnRef idx="3">
            <a:schemeClr val="accent1"/>
          </a:lnRef>
          <a:fillRef idx="0">
            <a:schemeClr val="accent1"/>
          </a:fillRef>
          <a:effectRef idx="2">
            <a:schemeClr val="accent1"/>
          </a:effectRef>
          <a:fontRef idx="minor">
            <a:schemeClr val="tx1"/>
          </a:fontRef>
        </p:style>
      </p:cxnSp>
      <p:cxnSp>
        <p:nvCxnSpPr>
          <p:cNvPr id="94" name="Straight Arrow Connector 93"/>
          <p:cNvCxnSpPr/>
          <p:nvPr/>
        </p:nvCxnSpPr>
        <p:spPr>
          <a:xfrm rot="5400000">
            <a:off x="6158344" y="2466317"/>
            <a:ext cx="1522684" cy="1588"/>
          </a:xfrm>
          <a:prstGeom prst="straightConnector1">
            <a:avLst/>
          </a:prstGeom>
          <a:ln>
            <a:solidFill>
              <a:schemeClr val="tx1"/>
            </a:solidFill>
            <a:tailEnd type="arrow"/>
          </a:ln>
        </p:spPr>
        <p:style>
          <a:lnRef idx="3">
            <a:schemeClr val="accent1"/>
          </a:lnRef>
          <a:fillRef idx="0">
            <a:schemeClr val="accent1"/>
          </a:fillRef>
          <a:effectRef idx="2">
            <a:schemeClr val="accent1"/>
          </a:effectRef>
          <a:fontRef idx="minor">
            <a:schemeClr val="tx1"/>
          </a:fontRef>
        </p:style>
      </p:cxnSp>
      <p:cxnSp>
        <p:nvCxnSpPr>
          <p:cNvPr id="96" name="Straight Arrow Connector 95"/>
          <p:cNvCxnSpPr/>
          <p:nvPr/>
        </p:nvCxnSpPr>
        <p:spPr>
          <a:xfrm>
            <a:off x="5133975" y="3212647"/>
            <a:ext cx="2732768" cy="1588"/>
          </a:xfrm>
          <a:prstGeom prst="straightConnector1">
            <a:avLst/>
          </a:prstGeom>
          <a:ln>
            <a:solidFill>
              <a:schemeClr val="tx1"/>
            </a:solidFill>
            <a:tailEnd type="arrow"/>
          </a:ln>
        </p:spPr>
        <p:style>
          <a:lnRef idx="3">
            <a:schemeClr val="accent1"/>
          </a:lnRef>
          <a:fillRef idx="0">
            <a:schemeClr val="accent1"/>
          </a:fillRef>
          <a:effectRef idx="2">
            <a:schemeClr val="accent1"/>
          </a:effectRef>
          <a:fontRef idx="minor">
            <a:schemeClr val="tx1"/>
          </a:fontRef>
        </p:style>
      </p:cxnSp>
      <p:cxnSp>
        <p:nvCxnSpPr>
          <p:cNvPr id="97" name="Straight Arrow Connector 96"/>
          <p:cNvCxnSpPr/>
          <p:nvPr/>
        </p:nvCxnSpPr>
        <p:spPr>
          <a:xfrm rot="5400000">
            <a:off x="7072744" y="2475842"/>
            <a:ext cx="1522684" cy="1588"/>
          </a:xfrm>
          <a:prstGeom prst="straightConnector1">
            <a:avLst/>
          </a:prstGeom>
          <a:ln>
            <a:solidFill>
              <a:schemeClr val="tx1"/>
            </a:solidFill>
            <a:tailEnd type="arrow"/>
          </a:ln>
        </p:spPr>
        <p:style>
          <a:lnRef idx="3">
            <a:schemeClr val="accent1"/>
          </a:lnRef>
          <a:fillRef idx="0">
            <a:schemeClr val="accent1"/>
          </a:fillRef>
          <a:effectRef idx="2">
            <a:schemeClr val="accent1"/>
          </a:effectRef>
          <a:fontRef idx="minor">
            <a:schemeClr val="tx1"/>
          </a:fontRef>
        </p:style>
      </p:cxnSp>
      <p:cxnSp>
        <p:nvCxnSpPr>
          <p:cNvPr id="99" name="Straight Arrow Connector 98"/>
          <p:cNvCxnSpPr/>
          <p:nvPr/>
        </p:nvCxnSpPr>
        <p:spPr>
          <a:xfrm>
            <a:off x="5143500" y="3214235"/>
            <a:ext cx="3618593" cy="1588"/>
          </a:xfrm>
          <a:prstGeom prst="straightConnector1">
            <a:avLst/>
          </a:prstGeom>
          <a:ln>
            <a:solidFill>
              <a:schemeClr val="tx1"/>
            </a:solidFill>
            <a:tailEnd type="arrow"/>
          </a:ln>
        </p:spPr>
        <p:style>
          <a:lnRef idx="3">
            <a:schemeClr val="accent1"/>
          </a:lnRef>
          <a:fillRef idx="0">
            <a:schemeClr val="accent1"/>
          </a:fillRef>
          <a:effectRef idx="2">
            <a:schemeClr val="accent1"/>
          </a:effectRef>
          <a:fontRef idx="minor">
            <a:schemeClr val="tx1"/>
          </a:fontRef>
        </p:style>
      </p:cxnSp>
      <p:cxnSp>
        <p:nvCxnSpPr>
          <p:cNvPr id="100" name="Straight Arrow Connector 99"/>
          <p:cNvCxnSpPr/>
          <p:nvPr/>
        </p:nvCxnSpPr>
        <p:spPr>
          <a:xfrm rot="5400000">
            <a:off x="7968094" y="2475842"/>
            <a:ext cx="1522684" cy="1588"/>
          </a:xfrm>
          <a:prstGeom prst="straightConnector1">
            <a:avLst/>
          </a:prstGeom>
          <a:ln>
            <a:solidFill>
              <a:schemeClr val="tx1"/>
            </a:solidFill>
            <a:tailEnd type="arrow"/>
          </a:ln>
        </p:spPr>
        <p:style>
          <a:lnRef idx="3">
            <a:schemeClr val="accent1"/>
          </a:lnRef>
          <a:fillRef idx="0">
            <a:schemeClr val="accent1"/>
          </a:fillRef>
          <a:effectRef idx="2">
            <a:schemeClr val="accent1"/>
          </a:effectRef>
          <a:fontRef idx="minor">
            <a:schemeClr val="tx1"/>
          </a:fontRef>
        </p:style>
      </p:cxnSp>
      <p:cxnSp>
        <p:nvCxnSpPr>
          <p:cNvPr id="102" name="Straight Arrow Connector 101"/>
          <p:cNvCxnSpPr/>
          <p:nvPr/>
        </p:nvCxnSpPr>
        <p:spPr>
          <a:xfrm>
            <a:off x="5114925" y="3920673"/>
            <a:ext cx="932543" cy="1588"/>
          </a:xfrm>
          <a:prstGeom prst="straightConnector1">
            <a:avLst/>
          </a:prstGeom>
          <a:ln>
            <a:solidFill>
              <a:schemeClr val="tx1"/>
            </a:solidFill>
            <a:tailEnd type="arrow"/>
          </a:ln>
        </p:spPr>
        <p:style>
          <a:lnRef idx="3">
            <a:schemeClr val="accent1"/>
          </a:lnRef>
          <a:fillRef idx="0">
            <a:schemeClr val="accent1"/>
          </a:fillRef>
          <a:effectRef idx="2">
            <a:schemeClr val="accent1"/>
          </a:effectRef>
          <a:fontRef idx="minor">
            <a:schemeClr val="tx1"/>
          </a:fontRef>
        </p:style>
      </p:cxnSp>
      <p:cxnSp>
        <p:nvCxnSpPr>
          <p:cNvPr id="103" name="Straight Arrow Connector 102"/>
          <p:cNvCxnSpPr/>
          <p:nvPr/>
        </p:nvCxnSpPr>
        <p:spPr>
          <a:xfrm rot="5400000">
            <a:off x="4895091" y="2823901"/>
            <a:ext cx="2237853" cy="1588"/>
          </a:xfrm>
          <a:prstGeom prst="straightConnector1">
            <a:avLst/>
          </a:prstGeom>
          <a:ln>
            <a:solidFill>
              <a:schemeClr val="tx1"/>
            </a:solidFill>
            <a:tailEnd type="arrow"/>
          </a:ln>
        </p:spPr>
        <p:style>
          <a:lnRef idx="3">
            <a:schemeClr val="accent1"/>
          </a:lnRef>
          <a:fillRef idx="0">
            <a:schemeClr val="accent1"/>
          </a:fillRef>
          <a:effectRef idx="2">
            <a:schemeClr val="accent1"/>
          </a:effectRef>
          <a:fontRef idx="minor">
            <a:schemeClr val="tx1"/>
          </a:fontRef>
        </p:style>
      </p:cxnSp>
      <p:cxnSp>
        <p:nvCxnSpPr>
          <p:cNvPr id="106" name="Straight Arrow Connector 105"/>
          <p:cNvCxnSpPr/>
          <p:nvPr/>
        </p:nvCxnSpPr>
        <p:spPr>
          <a:xfrm>
            <a:off x="5105400" y="3941312"/>
            <a:ext cx="1846943" cy="1588"/>
          </a:xfrm>
          <a:prstGeom prst="straightConnector1">
            <a:avLst/>
          </a:prstGeom>
          <a:ln>
            <a:solidFill>
              <a:schemeClr val="tx1"/>
            </a:solidFill>
            <a:tailEnd type="arrow"/>
          </a:ln>
        </p:spPr>
        <p:style>
          <a:lnRef idx="3">
            <a:schemeClr val="accent1"/>
          </a:lnRef>
          <a:fillRef idx="0">
            <a:schemeClr val="accent1"/>
          </a:fillRef>
          <a:effectRef idx="2">
            <a:schemeClr val="accent1"/>
          </a:effectRef>
          <a:fontRef idx="minor">
            <a:schemeClr val="tx1"/>
          </a:fontRef>
        </p:style>
      </p:cxnSp>
      <p:cxnSp>
        <p:nvCxnSpPr>
          <p:cNvPr id="107" name="Straight Arrow Connector 106"/>
          <p:cNvCxnSpPr/>
          <p:nvPr/>
        </p:nvCxnSpPr>
        <p:spPr>
          <a:xfrm rot="5400000">
            <a:off x="5799966" y="2842952"/>
            <a:ext cx="2237853" cy="1588"/>
          </a:xfrm>
          <a:prstGeom prst="straightConnector1">
            <a:avLst/>
          </a:prstGeom>
          <a:ln>
            <a:solidFill>
              <a:schemeClr val="tx1"/>
            </a:solidFill>
            <a:tailEnd type="arrow"/>
          </a:ln>
        </p:spPr>
        <p:style>
          <a:lnRef idx="3">
            <a:schemeClr val="accent1"/>
          </a:lnRef>
          <a:fillRef idx="0">
            <a:schemeClr val="accent1"/>
          </a:fillRef>
          <a:effectRef idx="2">
            <a:schemeClr val="accent1"/>
          </a:effectRef>
          <a:fontRef idx="minor">
            <a:schemeClr val="tx1"/>
          </a:fontRef>
        </p:style>
      </p:cxnSp>
      <p:cxnSp>
        <p:nvCxnSpPr>
          <p:cNvPr id="109" name="Straight Arrow Connector 108"/>
          <p:cNvCxnSpPr/>
          <p:nvPr/>
        </p:nvCxnSpPr>
        <p:spPr>
          <a:xfrm>
            <a:off x="5105400" y="3961951"/>
            <a:ext cx="2761343" cy="1588"/>
          </a:xfrm>
          <a:prstGeom prst="straightConnector1">
            <a:avLst/>
          </a:prstGeom>
          <a:ln>
            <a:solidFill>
              <a:schemeClr val="tx1"/>
            </a:solidFill>
            <a:tailEnd type="arrow"/>
          </a:ln>
        </p:spPr>
        <p:style>
          <a:lnRef idx="3">
            <a:schemeClr val="accent1"/>
          </a:lnRef>
          <a:fillRef idx="0">
            <a:schemeClr val="accent1"/>
          </a:fillRef>
          <a:effectRef idx="2">
            <a:schemeClr val="accent1"/>
          </a:effectRef>
          <a:fontRef idx="minor">
            <a:schemeClr val="tx1"/>
          </a:fontRef>
        </p:style>
      </p:cxnSp>
      <p:cxnSp>
        <p:nvCxnSpPr>
          <p:cNvPr id="110" name="Straight Arrow Connector 109"/>
          <p:cNvCxnSpPr/>
          <p:nvPr/>
        </p:nvCxnSpPr>
        <p:spPr>
          <a:xfrm rot="5400000">
            <a:off x="6714366" y="2862003"/>
            <a:ext cx="2237853" cy="1588"/>
          </a:xfrm>
          <a:prstGeom prst="straightConnector1">
            <a:avLst/>
          </a:prstGeom>
          <a:ln>
            <a:solidFill>
              <a:schemeClr val="tx1"/>
            </a:solidFill>
            <a:tailEnd type="arrow"/>
          </a:ln>
        </p:spPr>
        <p:style>
          <a:lnRef idx="3">
            <a:schemeClr val="accent1"/>
          </a:lnRef>
          <a:fillRef idx="0">
            <a:schemeClr val="accent1"/>
          </a:fillRef>
          <a:effectRef idx="2">
            <a:schemeClr val="accent1"/>
          </a:effectRef>
          <a:fontRef idx="minor">
            <a:schemeClr val="tx1"/>
          </a:fontRef>
        </p:style>
      </p:cxnSp>
      <p:cxnSp>
        <p:nvCxnSpPr>
          <p:cNvPr id="112" name="Straight Arrow Connector 111"/>
          <p:cNvCxnSpPr/>
          <p:nvPr/>
        </p:nvCxnSpPr>
        <p:spPr>
          <a:xfrm>
            <a:off x="5095875" y="3954015"/>
            <a:ext cx="3666218" cy="1588"/>
          </a:xfrm>
          <a:prstGeom prst="straightConnector1">
            <a:avLst/>
          </a:prstGeom>
          <a:ln>
            <a:solidFill>
              <a:schemeClr val="tx1"/>
            </a:solidFill>
            <a:tailEnd type="arrow"/>
          </a:ln>
        </p:spPr>
        <p:style>
          <a:lnRef idx="3">
            <a:schemeClr val="accent1"/>
          </a:lnRef>
          <a:fillRef idx="0">
            <a:schemeClr val="accent1"/>
          </a:fillRef>
          <a:effectRef idx="2">
            <a:schemeClr val="accent1"/>
          </a:effectRef>
          <a:fontRef idx="minor">
            <a:schemeClr val="tx1"/>
          </a:fontRef>
        </p:style>
      </p:cxnSp>
      <p:cxnSp>
        <p:nvCxnSpPr>
          <p:cNvPr id="113" name="Straight Arrow Connector 112"/>
          <p:cNvCxnSpPr/>
          <p:nvPr/>
        </p:nvCxnSpPr>
        <p:spPr>
          <a:xfrm rot="5400000">
            <a:off x="7609716" y="2852479"/>
            <a:ext cx="2237853" cy="1588"/>
          </a:xfrm>
          <a:prstGeom prst="straightConnector1">
            <a:avLst/>
          </a:prstGeom>
          <a:ln>
            <a:solidFill>
              <a:schemeClr val="tx1"/>
            </a:solidFill>
            <a:tailEnd type="arrow"/>
          </a:ln>
        </p:spPr>
        <p:style>
          <a:lnRef idx="3">
            <a:schemeClr val="accent1"/>
          </a:lnRef>
          <a:fillRef idx="0">
            <a:schemeClr val="accent1"/>
          </a:fillRef>
          <a:effectRef idx="2">
            <a:schemeClr val="accent1"/>
          </a:effectRef>
          <a:fontRef idx="minor">
            <a:schemeClr val="tx1"/>
          </a:fontRef>
        </p:style>
      </p:cxnSp>
      <p:cxnSp>
        <p:nvCxnSpPr>
          <p:cNvPr id="115" name="Straight Arrow Connector 114"/>
          <p:cNvCxnSpPr/>
          <p:nvPr/>
        </p:nvCxnSpPr>
        <p:spPr>
          <a:xfrm>
            <a:off x="5114925" y="4689029"/>
            <a:ext cx="932543" cy="1588"/>
          </a:xfrm>
          <a:prstGeom prst="straightConnector1">
            <a:avLst/>
          </a:prstGeom>
          <a:ln>
            <a:solidFill>
              <a:schemeClr val="tx1"/>
            </a:solidFill>
            <a:tailEnd type="arrow"/>
          </a:ln>
        </p:spPr>
        <p:style>
          <a:lnRef idx="3">
            <a:schemeClr val="accent1"/>
          </a:lnRef>
          <a:fillRef idx="0">
            <a:schemeClr val="accent1"/>
          </a:fillRef>
          <a:effectRef idx="2">
            <a:schemeClr val="accent1"/>
          </a:effectRef>
          <a:fontRef idx="minor">
            <a:schemeClr val="tx1"/>
          </a:fontRef>
        </p:style>
      </p:cxnSp>
      <p:cxnSp>
        <p:nvCxnSpPr>
          <p:cNvPr id="116" name="Straight Arrow Connector 115"/>
          <p:cNvCxnSpPr/>
          <p:nvPr/>
        </p:nvCxnSpPr>
        <p:spPr>
          <a:xfrm rot="5400000">
            <a:off x="4522426" y="3214826"/>
            <a:ext cx="2981597" cy="1588"/>
          </a:xfrm>
          <a:prstGeom prst="straightConnector1">
            <a:avLst/>
          </a:prstGeom>
          <a:ln>
            <a:solidFill>
              <a:schemeClr val="tx1"/>
            </a:solidFill>
            <a:tailEnd type="arrow"/>
          </a:ln>
        </p:spPr>
        <p:style>
          <a:lnRef idx="3">
            <a:schemeClr val="accent1"/>
          </a:lnRef>
          <a:fillRef idx="0">
            <a:schemeClr val="accent1"/>
          </a:fillRef>
          <a:effectRef idx="2">
            <a:schemeClr val="accent1"/>
          </a:effectRef>
          <a:fontRef idx="minor">
            <a:schemeClr val="tx1"/>
          </a:fontRef>
        </p:style>
      </p:cxnSp>
      <p:cxnSp>
        <p:nvCxnSpPr>
          <p:cNvPr id="119" name="Straight Arrow Connector 118"/>
          <p:cNvCxnSpPr/>
          <p:nvPr/>
        </p:nvCxnSpPr>
        <p:spPr>
          <a:xfrm>
            <a:off x="5105400" y="4709668"/>
            <a:ext cx="1846943" cy="1588"/>
          </a:xfrm>
          <a:prstGeom prst="straightConnector1">
            <a:avLst/>
          </a:prstGeom>
          <a:ln>
            <a:solidFill>
              <a:schemeClr val="tx1"/>
            </a:solidFill>
            <a:tailEnd type="arrow"/>
          </a:ln>
        </p:spPr>
        <p:style>
          <a:lnRef idx="3">
            <a:schemeClr val="accent1"/>
          </a:lnRef>
          <a:fillRef idx="0">
            <a:schemeClr val="accent1"/>
          </a:fillRef>
          <a:effectRef idx="2">
            <a:schemeClr val="accent1"/>
          </a:effectRef>
          <a:fontRef idx="minor">
            <a:schemeClr val="tx1"/>
          </a:fontRef>
        </p:style>
      </p:cxnSp>
      <p:cxnSp>
        <p:nvCxnSpPr>
          <p:cNvPr id="120" name="Straight Arrow Connector 119"/>
          <p:cNvCxnSpPr/>
          <p:nvPr/>
        </p:nvCxnSpPr>
        <p:spPr>
          <a:xfrm rot="5400000">
            <a:off x="5427301" y="3233877"/>
            <a:ext cx="2981597" cy="1588"/>
          </a:xfrm>
          <a:prstGeom prst="straightConnector1">
            <a:avLst/>
          </a:prstGeom>
          <a:ln>
            <a:solidFill>
              <a:schemeClr val="tx1"/>
            </a:solidFill>
            <a:tailEnd type="arrow"/>
          </a:ln>
        </p:spPr>
        <p:style>
          <a:lnRef idx="3">
            <a:schemeClr val="accent1"/>
          </a:lnRef>
          <a:fillRef idx="0">
            <a:schemeClr val="accent1"/>
          </a:fillRef>
          <a:effectRef idx="2">
            <a:schemeClr val="accent1"/>
          </a:effectRef>
          <a:fontRef idx="minor">
            <a:schemeClr val="tx1"/>
          </a:fontRef>
        </p:style>
      </p:cxnSp>
      <p:cxnSp>
        <p:nvCxnSpPr>
          <p:cNvPr id="122" name="Straight Arrow Connector 121"/>
          <p:cNvCxnSpPr/>
          <p:nvPr/>
        </p:nvCxnSpPr>
        <p:spPr>
          <a:xfrm>
            <a:off x="5114925" y="4720782"/>
            <a:ext cx="2761343" cy="1588"/>
          </a:xfrm>
          <a:prstGeom prst="straightConnector1">
            <a:avLst/>
          </a:prstGeom>
          <a:ln>
            <a:solidFill>
              <a:schemeClr val="tx1"/>
            </a:solidFill>
            <a:tailEnd type="arrow"/>
          </a:ln>
        </p:spPr>
        <p:style>
          <a:lnRef idx="3">
            <a:schemeClr val="accent1"/>
          </a:lnRef>
          <a:fillRef idx="0">
            <a:schemeClr val="accent1"/>
          </a:fillRef>
          <a:effectRef idx="2">
            <a:schemeClr val="accent1"/>
          </a:effectRef>
          <a:fontRef idx="minor">
            <a:schemeClr val="tx1"/>
          </a:fontRef>
        </p:style>
      </p:cxnSp>
      <p:cxnSp>
        <p:nvCxnSpPr>
          <p:cNvPr id="123" name="Straight Arrow Connector 122"/>
          <p:cNvCxnSpPr/>
          <p:nvPr/>
        </p:nvCxnSpPr>
        <p:spPr>
          <a:xfrm rot="5400000">
            <a:off x="6351226" y="3243403"/>
            <a:ext cx="2981597" cy="1588"/>
          </a:xfrm>
          <a:prstGeom prst="straightConnector1">
            <a:avLst/>
          </a:prstGeom>
          <a:ln>
            <a:solidFill>
              <a:schemeClr val="tx1"/>
            </a:solidFill>
            <a:tailEnd type="arrow"/>
          </a:ln>
        </p:spPr>
        <p:style>
          <a:lnRef idx="3">
            <a:schemeClr val="accent1"/>
          </a:lnRef>
          <a:fillRef idx="0">
            <a:schemeClr val="accent1"/>
          </a:fillRef>
          <a:effectRef idx="2">
            <a:schemeClr val="accent1"/>
          </a:effectRef>
          <a:fontRef idx="minor">
            <a:schemeClr val="tx1"/>
          </a:fontRef>
        </p:style>
      </p:cxnSp>
      <p:cxnSp>
        <p:nvCxnSpPr>
          <p:cNvPr id="125" name="Straight Arrow Connector 124"/>
          <p:cNvCxnSpPr/>
          <p:nvPr/>
        </p:nvCxnSpPr>
        <p:spPr>
          <a:xfrm>
            <a:off x="5105400" y="4712846"/>
            <a:ext cx="3666218" cy="1588"/>
          </a:xfrm>
          <a:prstGeom prst="straightConnector1">
            <a:avLst/>
          </a:prstGeom>
          <a:ln>
            <a:solidFill>
              <a:schemeClr val="tx1"/>
            </a:solidFill>
            <a:tailEnd type="arrow"/>
          </a:ln>
        </p:spPr>
        <p:style>
          <a:lnRef idx="3">
            <a:schemeClr val="accent1"/>
          </a:lnRef>
          <a:fillRef idx="0">
            <a:schemeClr val="accent1"/>
          </a:fillRef>
          <a:effectRef idx="2">
            <a:schemeClr val="accent1"/>
          </a:effectRef>
          <a:fontRef idx="minor">
            <a:schemeClr val="tx1"/>
          </a:fontRef>
        </p:style>
      </p:cxnSp>
      <p:cxnSp>
        <p:nvCxnSpPr>
          <p:cNvPr id="126" name="Straight Arrow Connector 125"/>
          <p:cNvCxnSpPr/>
          <p:nvPr/>
        </p:nvCxnSpPr>
        <p:spPr>
          <a:xfrm rot="5400000">
            <a:off x="7246576" y="3233879"/>
            <a:ext cx="2981597" cy="1588"/>
          </a:xfrm>
          <a:prstGeom prst="straightConnector1">
            <a:avLst/>
          </a:prstGeom>
          <a:ln>
            <a:solidFill>
              <a:schemeClr val="tx1"/>
            </a:solidFill>
            <a:tailEnd type="arrow"/>
          </a:ln>
        </p:spPr>
        <p:style>
          <a:lnRef idx="3">
            <a:schemeClr val="accent1"/>
          </a:lnRef>
          <a:fillRef idx="0">
            <a:schemeClr val="accent1"/>
          </a:fillRef>
          <a:effectRef idx="2">
            <a:schemeClr val="accent1"/>
          </a:effectRef>
          <a:fontRef idx="minor">
            <a:schemeClr val="tx1"/>
          </a:fontRef>
        </p:style>
      </p:cxnSp>
      <p:sp>
        <p:nvSpPr>
          <p:cNvPr id="128" name="Rectangle 127"/>
          <p:cNvSpPr/>
          <p:nvPr/>
        </p:nvSpPr>
        <p:spPr>
          <a:xfrm>
            <a:off x="40028" y="0"/>
            <a:ext cx="6589372" cy="714357"/>
          </a:xfrm>
          <a:prstGeom prst="rect">
            <a:avLst/>
          </a:prstGeom>
          <a:solidFill>
            <a:schemeClr val="accent1">
              <a:alpha val="42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en-US" sz="1800"/>
          </a:p>
        </p:txBody>
      </p:sp>
      <p:cxnSp>
        <p:nvCxnSpPr>
          <p:cNvPr id="129" name="Straight Connector 128"/>
          <p:cNvCxnSpPr/>
          <p:nvPr/>
        </p:nvCxnSpPr>
        <p:spPr>
          <a:xfrm>
            <a:off x="40028" y="571500"/>
            <a:ext cx="6589372" cy="0"/>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sp>
        <p:nvSpPr>
          <p:cNvPr id="130" name="Title 3"/>
          <p:cNvSpPr txBox="1">
            <a:spLocks/>
          </p:cNvSpPr>
          <p:nvPr/>
        </p:nvSpPr>
        <p:spPr>
          <a:xfrm>
            <a:off x="-1" y="29028"/>
            <a:ext cx="6879771" cy="609600"/>
          </a:xfrm>
          <a:prstGeom prst="rect">
            <a:avLst/>
          </a:prstGeom>
        </p:spPr>
        <p:txBody>
          <a:bodyPr/>
          <a:lstStyle>
            <a:lvl1pPr algn="l" rtl="0" eaLnBrk="1" latinLnBrk="0" hangingPunct="1">
              <a:spcBef>
                <a:spcPct val="0"/>
              </a:spcBef>
              <a:buNone/>
              <a:defRPr kumimoji="0" sz="3600" b="0" kern="1200">
                <a:ln>
                  <a:noFill/>
                </a:ln>
                <a:solidFill>
                  <a:srgbClr val="002060"/>
                </a:solidFill>
                <a:effectLst/>
                <a:latin typeface="+mj-lt"/>
                <a:ea typeface="+mj-ea"/>
                <a:cs typeface="+mj-cs"/>
              </a:defRPr>
            </a:lvl1pPr>
          </a:lstStyle>
          <a:p>
            <a:r>
              <a:rPr lang="en-US" sz="3200" b="1" smtClean="0"/>
              <a:t>Bài 5: Lai hai cặp tính trạng (tiếp theo)</a:t>
            </a:r>
            <a:endParaRPr lang="en-US" sz="3200" b="1"/>
          </a:p>
        </p:txBody>
      </p:sp>
    </p:spTree>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1747"/>
                                        </p:tgtEl>
                                        <p:attrNameLst>
                                          <p:attrName>style.visibility</p:attrName>
                                        </p:attrNameLst>
                                      </p:cBhvr>
                                      <p:to>
                                        <p:strVal val="visible"/>
                                      </p:to>
                                    </p:set>
                                    <p:animEffect transition="in" filter="fade">
                                      <p:cBhvr>
                                        <p:cTn id="7" dur="1000"/>
                                        <p:tgtEl>
                                          <p:spTgt spid="31747"/>
                                        </p:tgtEl>
                                      </p:cBhvr>
                                    </p:animEffect>
                                    <p:anim calcmode="lin" valueType="num">
                                      <p:cBhvr>
                                        <p:cTn id="8" dur="1000" fill="hold"/>
                                        <p:tgtEl>
                                          <p:spTgt spid="31747"/>
                                        </p:tgtEl>
                                        <p:attrNameLst>
                                          <p:attrName>ppt_x</p:attrName>
                                        </p:attrNameLst>
                                      </p:cBhvr>
                                      <p:tavLst>
                                        <p:tav tm="0">
                                          <p:val>
                                            <p:strVal val="#ppt_x"/>
                                          </p:val>
                                        </p:tav>
                                        <p:tav tm="100000">
                                          <p:val>
                                            <p:strVal val="#ppt_x"/>
                                          </p:val>
                                        </p:tav>
                                      </p:tavLst>
                                    </p:anim>
                                    <p:anim calcmode="lin" valueType="num">
                                      <p:cBhvr>
                                        <p:cTn id="9" dur="1000" fill="hold"/>
                                        <p:tgtEl>
                                          <p:spTgt spid="31747"/>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5" presetClass="entr" presetSubtype="10" fill="hold" nodeType="afterEffect">
                                  <p:stCondLst>
                                    <p:cond delay="0"/>
                                  </p:stCondLst>
                                  <p:childTnLst>
                                    <p:set>
                                      <p:cBhvr>
                                        <p:cTn id="12" dur="1" fill="hold">
                                          <p:stCondLst>
                                            <p:cond delay="0"/>
                                          </p:stCondLst>
                                        </p:cTn>
                                        <p:tgtEl>
                                          <p:spTgt spid="31850"/>
                                        </p:tgtEl>
                                        <p:attrNameLst>
                                          <p:attrName>style.visibility</p:attrName>
                                        </p:attrNameLst>
                                      </p:cBhvr>
                                      <p:to>
                                        <p:strVal val="visible"/>
                                      </p:to>
                                    </p:set>
                                    <p:animEffect transition="in" filter="checkerboard(across)">
                                      <p:cBhvr>
                                        <p:cTn id="13" dur="500"/>
                                        <p:tgtEl>
                                          <p:spTgt spid="31850"/>
                                        </p:tgtEl>
                                      </p:cBhvr>
                                    </p:animEffect>
                                  </p:childTnLst>
                                </p:cTn>
                              </p:par>
                            </p:childTnLst>
                          </p:cTn>
                        </p:par>
                        <p:par>
                          <p:cTn id="14" fill="hold" nodeType="afterGroup">
                            <p:stCondLst>
                              <p:cond delay="1500"/>
                            </p:stCondLst>
                            <p:childTnLst>
                              <p:par>
                                <p:cTn id="15" presetID="42" presetClass="entr" presetSubtype="0" fill="hold" grpId="0" nodeType="afterEffect">
                                  <p:stCondLst>
                                    <p:cond delay="0"/>
                                  </p:stCondLst>
                                  <p:childTnLst>
                                    <p:set>
                                      <p:cBhvr>
                                        <p:cTn id="16" dur="1" fill="hold">
                                          <p:stCondLst>
                                            <p:cond delay="0"/>
                                          </p:stCondLst>
                                        </p:cTn>
                                        <p:tgtEl>
                                          <p:spTgt spid="31748"/>
                                        </p:tgtEl>
                                        <p:attrNameLst>
                                          <p:attrName>style.visibility</p:attrName>
                                        </p:attrNameLst>
                                      </p:cBhvr>
                                      <p:to>
                                        <p:strVal val="visible"/>
                                      </p:to>
                                    </p:set>
                                    <p:animEffect transition="in" filter="fade">
                                      <p:cBhvr>
                                        <p:cTn id="17" dur="1000"/>
                                        <p:tgtEl>
                                          <p:spTgt spid="31748"/>
                                        </p:tgtEl>
                                      </p:cBhvr>
                                    </p:animEffect>
                                    <p:anim calcmode="lin" valueType="num">
                                      <p:cBhvr>
                                        <p:cTn id="18" dur="1000" fill="hold"/>
                                        <p:tgtEl>
                                          <p:spTgt spid="31748"/>
                                        </p:tgtEl>
                                        <p:attrNameLst>
                                          <p:attrName>ppt_x</p:attrName>
                                        </p:attrNameLst>
                                      </p:cBhvr>
                                      <p:tavLst>
                                        <p:tav tm="0">
                                          <p:val>
                                            <p:strVal val="#ppt_x"/>
                                          </p:val>
                                        </p:tav>
                                        <p:tav tm="100000">
                                          <p:val>
                                            <p:strVal val="#ppt_x"/>
                                          </p:val>
                                        </p:tav>
                                      </p:tavLst>
                                    </p:anim>
                                    <p:anim calcmode="lin" valueType="num">
                                      <p:cBhvr>
                                        <p:cTn id="19" dur="1000" fill="hold"/>
                                        <p:tgtEl>
                                          <p:spTgt spid="31748"/>
                                        </p:tgtEl>
                                        <p:attrNameLst>
                                          <p:attrName>ppt_y</p:attrName>
                                        </p:attrNameLst>
                                      </p:cBhvr>
                                      <p:tavLst>
                                        <p:tav tm="0">
                                          <p:val>
                                            <p:strVal val="#ppt_y+.1"/>
                                          </p:val>
                                        </p:tav>
                                        <p:tav tm="100000">
                                          <p:val>
                                            <p:strVal val="#ppt_y"/>
                                          </p:val>
                                        </p:tav>
                                      </p:tavLst>
                                    </p:anim>
                                  </p:childTnLst>
                                </p:cTn>
                              </p:par>
                            </p:childTnLst>
                          </p:cTn>
                        </p:par>
                        <p:par>
                          <p:cTn id="20" fill="hold" nodeType="afterGroup">
                            <p:stCondLst>
                              <p:cond delay="2500"/>
                            </p:stCondLst>
                            <p:childTnLst>
                              <p:par>
                                <p:cTn id="21" presetID="5" presetClass="entr" presetSubtype="10" fill="hold" nodeType="afterEffect">
                                  <p:stCondLst>
                                    <p:cond delay="0"/>
                                  </p:stCondLst>
                                  <p:childTnLst>
                                    <p:set>
                                      <p:cBhvr>
                                        <p:cTn id="22" dur="1" fill="hold">
                                          <p:stCondLst>
                                            <p:cond delay="0"/>
                                          </p:stCondLst>
                                        </p:cTn>
                                        <p:tgtEl>
                                          <p:spTgt spid="31851"/>
                                        </p:tgtEl>
                                        <p:attrNameLst>
                                          <p:attrName>style.visibility</p:attrName>
                                        </p:attrNameLst>
                                      </p:cBhvr>
                                      <p:to>
                                        <p:strVal val="visible"/>
                                      </p:to>
                                    </p:set>
                                    <p:animEffect transition="in" filter="checkerboard(across)">
                                      <p:cBhvr>
                                        <p:cTn id="23" dur="500"/>
                                        <p:tgtEl>
                                          <p:spTgt spid="31851"/>
                                        </p:tgtEl>
                                      </p:cBhvr>
                                    </p:animEffect>
                                  </p:childTnLst>
                                </p:cTn>
                              </p:par>
                            </p:childTnLst>
                          </p:cTn>
                        </p:par>
                        <p:par>
                          <p:cTn id="24" fill="hold" nodeType="afterGroup">
                            <p:stCondLst>
                              <p:cond delay="3000"/>
                            </p:stCondLst>
                            <p:childTnLst>
                              <p:par>
                                <p:cTn id="25" presetID="5" presetClass="entr" presetSubtype="10" fill="hold" grpId="0" nodeType="afterEffect">
                                  <p:stCondLst>
                                    <p:cond delay="0"/>
                                  </p:stCondLst>
                                  <p:childTnLst>
                                    <p:set>
                                      <p:cBhvr>
                                        <p:cTn id="26" dur="1" fill="hold">
                                          <p:stCondLst>
                                            <p:cond delay="0"/>
                                          </p:stCondLst>
                                        </p:cTn>
                                        <p:tgtEl>
                                          <p:spTgt spid="31783"/>
                                        </p:tgtEl>
                                        <p:attrNameLst>
                                          <p:attrName>style.visibility</p:attrName>
                                        </p:attrNameLst>
                                      </p:cBhvr>
                                      <p:to>
                                        <p:strVal val="visible"/>
                                      </p:to>
                                    </p:set>
                                    <p:animEffect transition="in" filter="checkerboard(across)">
                                      <p:cBhvr>
                                        <p:cTn id="27" dur="500"/>
                                        <p:tgtEl>
                                          <p:spTgt spid="31783"/>
                                        </p:tgtEl>
                                      </p:cBhvr>
                                    </p:animEffect>
                                  </p:childTnLst>
                                </p:cTn>
                              </p:par>
                            </p:childTnLst>
                          </p:cTn>
                        </p:par>
                        <p:par>
                          <p:cTn id="28" fill="hold" nodeType="withGroup">
                            <p:stCondLst>
                              <p:cond delay="3500"/>
                            </p:stCondLst>
                            <p:childTnLst>
                              <p:par>
                                <p:cTn id="29" presetID="42" presetClass="entr" presetSubtype="0" fill="hold" grpId="0" nodeType="afterEffect">
                                  <p:stCondLst>
                                    <p:cond delay="0"/>
                                  </p:stCondLst>
                                  <p:childTnLst>
                                    <p:set>
                                      <p:cBhvr>
                                        <p:cTn id="30" dur="1" fill="hold">
                                          <p:stCondLst>
                                            <p:cond delay="0"/>
                                          </p:stCondLst>
                                        </p:cTn>
                                        <p:tgtEl>
                                          <p:spTgt spid="31802"/>
                                        </p:tgtEl>
                                        <p:attrNameLst>
                                          <p:attrName>style.visibility</p:attrName>
                                        </p:attrNameLst>
                                      </p:cBhvr>
                                      <p:to>
                                        <p:strVal val="visible"/>
                                      </p:to>
                                    </p:set>
                                    <p:animEffect transition="in" filter="fade">
                                      <p:cBhvr>
                                        <p:cTn id="31" dur="1000"/>
                                        <p:tgtEl>
                                          <p:spTgt spid="31802"/>
                                        </p:tgtEl>
                                      </p:cBhvr>
                                    </p:animEffect>
                                    <p:anim calcmode="lin" valueType="num">
                                      <p:cBhvr>
                                        <p:cTn id="32" dur="1000" fill="hold"/>
                                        <p:tgtEl>
                                          <p:spTgt spid="31802"/>
                                        </p:tgtEl>
                                        <p:attrNameLst>
                                          <p:attrName>ppt_x</p:attrName>
                                        </p:attrNameLst>
                                      </p:cBhvr>
                                      <p:tavLst>
                                        <p:tav tm="0">
                                          <p:val>
                                            <p:strVal val="#ppt_x"/>
                                          </p:val>
                                        </p:tav>
                                        <p:tav tm="100000">
                                          <p:val>
                                            <p:strVal val="#ppt_x"/>
                                          </p:val>
                                        </p:tav>
                                      </p:tavLst>
                                    </p:anim>
                                    <p:anim calcmode="lin" valueType="num">
                                      <p:cBhvr>
                                        <p:cTn id="33" dur="1000" fill="hold"/>
                                        <p:tgtEl>
                                          <p:spTgt spid="31802"/>
                                        </p:tgtEl>
                                        <p:attrNameLst>
                                          <p:attrName>ppt_y</p:attrName>
                                        </p:attrNameLst>
                                      </p:cBhvr>
                                      <p:tavLst>
                                        <p:tav tm="0">
                                          <p:val>
                                            <p:strVal val="#ppt_y+.1"/>
                                          </p:val>
                                        </p:tav>
                                        <p:tav tm="100000">
                                          <p:val>
                                            <p:strVal val="#ppt_y"/>
                                          </p:val>
                                        </p:tav>
                                      </p:tavLst>
                                    </p:anim>
                                  </p:childTnLst>
                                </p:cTn>
                              </p:par>
                            </p:childTnLst>
                          </p:cTn>
                        </p:par>
                        <p:par>
                          <p:cTn id="34" fill="hold" nodeType="afterGroup">
                            <p:stCondLst>
                              <p:cond delay="4500"/>
                            </p:stCondLst>
                            <p:childTnLst>
                              <p:par>
                                <p:cTn id="35" presetID="5" presetClass="entr" presetSubtype="10" fill="hold" grpId="0" nodeType="afterEffect">
                                  <p:stCondLst>
                                    <p:cond delay="0"/>
                                  </p:stCondLst>
                                  <p:childTnLst>
                                    <p:set>
                                      <p:cBhvr>
                                        <p:cTn id="36" dur="1" fill="hold">
                                          <p:stCondLst>
                                            <p:cond delay="0"/>
                                          </p:stCondLst>
                                        </p:cTn>
                                        <p:tgtEl>
                                          <p:spTgt spid="31784"/>
                                        </p:tgtEl>
                                        <p:attrNameLst>
                                          <p:attrName>style.visibility</p:attrName>
                                        </p:attrNameLst>
                                      </p:cBhvr>
                                      <p:to>
                                        <p:strVal val="visible"/>
                                      </p:to>
                                    </p:set>
                                    <p:animEffect transition="in" filter="checkerboard(across)">
                                      <p:cBhvr>
                                        <p:cTn id="37" dur="500"/>
                                        <p:tgtEl>
                                          <p:spTgt spid="31784"/>
                                        </p:tgtEl>
                                      </p:cBhvr>
                                    </p:animEffect>
                                  </p:childTnLst>
                                </p:cTn>
                              </p:par>
                            </p:childTnLst>
                          </p:cTn>
                        </p:par>
                        <p:par>
                          <p:cTn id="38" fill="hold" nodeType="afterGroup">
                            <p:stCondLst>
                              <p:cond delay="5000"/>
                            </p:stCondLst>
                            <p:childTnLst>
                              <p:par>
                                <p:cTn id="39" presetID="5" presetClass="entr" presetSubtype="10" fill="hold" grpId="0" nodeType="afterEffect">
                                  <p:stCondLst>
                                    <p:cond delay="0"/>
                                  </p:stCondLst>
                                  <p:childTnLst>
                                    <p:set>
                                      <p:cBhvr>
                                        <p:cTn id="40" dur="1" fill="hold">
                                          <p:stCondLst>
                                            <p:cond delay="0"/>
                                          </p:stCondLst>
                                        </p:cTn>
                                        <p:tgtEl>
                                          <p:spTgt spid="31785"/>
                                        </p:tgtEl>
                                        <p:attrNameLst>
                                          <p:attrName>style.visibility</p:attrName>
                                        </p:attrNameLst>
                                      </p:cBhvr>
                                      <p:to>
                                        <p:strVal val="visible"/>
                                      </p:to>
                                    </p:set>
                                    <p:animEffect transition="in" filter="checkerboard(across)">
                                      <p:cBhvr>
                                        <p:cTn id="41" dur="500"/>
                                        <p:tgtEl>
                                          <p:spTgt spid="31785"/>
                                        </p:tgtEl>
                                      </p:cBhvr>
                                    </p:animEffect>
                                  </p:childTnLst>
                                </p:cTn>
                              </p:par>
                            </p:childTnLst>
                          </p:cTn>
                        </p:par>
                        <p:par>
                          <p:cTn id="42" fill="hold" nodeType="withGroup">
                            <p:stCondLst>
                              <p:cond delay="5500"/>
                            </p:stCondLst>
                            <p:childTnLst>
                              <p:par>
                                <p:cTn id="43" presetID="25" presetClass="entr" presetSubtype="0" fill="hold" grpId="0" nodeType="afterEffect">
                                  <p:stCondLst>
                                    <p:cond delay="0"/>
                                  </p:stCondLst>
                                  <p:childTnLst>
                                    <p:set>
                                      <p:cBhvr>
                                        <p:cTn id="44" dur="1" fill="hold">
                                          <p:stCondLst>
                                            <p:cond delay="0"/>
                                          </p:stCondLst>
                                        </p:cTn>
                                        <p:tgtEl>
                                          <p:spTgt spid="31759"/>
                                        </p:tgtEl>
                                        <p:attrNameLst>
                                          <p:attrName>style.visibility</p:attrName>
                                        </p:attrNameLst>
                                      </p:cBhvr>
                                      <p:to>
                                        <p:strVal val="visible"/>
                                      </p:to>
                                    </p:set>
                                    <p:anim calcmode="lin" valueType="num">
                                      <p:cBhvr>
                                        <p:cTn id="45" dur="500" decel="50000" fill="hold">
                                          <p:stCondLst>
                                            <p:cond delay="0"/>
                                          </p:stCondLst>
                                        </p:cTn>
                                        <p:tgtEl>
                                          <p:spTgt spid="31759"/>
                                        </p:tgtEl>
                                        <p:attrNameLst>
                                          <p:attrName>style.rotation</p:attrName>
                                        </p:attrNameLst>
                                      </p:cBhvr>
                                      <p:tavLst>
                                        <p:tav tm="0">
                                          <p:val>
                                            <p:fltVal val="-90"/>
                                          </p:val>
                                        </p:tav>
                                        <p:tav tm="100000">
                                          <p:val>
                                            <p:fltVal val="0"/>
                                          </p:val>
                                        </p:tav>
                                      </p:tavLst>
                                    </p:anim>
                                    <p:anim calcmode="lin" valueType="num">
                                      <p:cBhvr>
                                        <p:cTn id="46" dur="500" decel="50000" fill="hold">
                                          <p:stCondLst>
                                            <p:cond delay="0"/>
                                          </p:stCondLst>
                                        </p:cTn>
                                        <p:tgtEl>
                                          <p:spTgt spid="31759"/>
                                        </p:tgtEl>
                                        <p:attrNameLst>
                                          <p:attrName>ppt_w</p:attrName>
                                        </p:attrNameLst>
                                      </p:cBhvr>
                                      <p:tavLst>
                                        <p:tav tm="0">
                                          <p:val>
                                            <p:strVal val="#ppt_w"/>
                                          </p:val>
                                        </p:tav>
                                        <p:tav tm="100000">
                                          <p:val>
                                            <p:strVal val="#ppt_w*.05"/>
                                          </p:val>
                                        </p:tav>
                                      </p:tavLst>
                                    </p:anim>
                                    <p:anim calcmode="lin" valueType="num">
                                      <p:cBhvr>
                                        <p:cTn id="47" dur="500" accel="50000" fill="hold">
                                          <p:stCondLst>
                                            <p:cond delay="500"/>
                                          </p:stCondLst>
                                        </p:cTn>
                                        <p:tgtEl>
                                          <p:spTgt spid="31759"/>
                                        </p:tgtEl>
                                        <p:attrNameLst>
                                          <p:attrName>ppt_w</p:attrName>
                                        </p:attrNameLst>
                                      </p:cBhvr>
                                      <p:tavLst>
                                        <p:tav tm="0">
                                          <p:val>
                                            <p:strVal val="#ppt_w*.05"/>
                                          </p:val>
                                        </p:tav>
                                        <p:tav tm="100000">
                                          <p:val>
                                            <p:strVal val="#ppt_w"/>
                                          </p:val>
                                        </p:tav>
                                      </p:tavLst>
                                    </p:anim>
                                    <p:anim calcmode="lin" valueType="num">
                                      <p:cBhvr>
                                        <p:cTn id="48" dur="1000" fill="hold"/>
                                        <p:tgtEl>
                                          <p:spTgt spid="31759"/>
                                        </p:tgtEl>
                                        <p:attrNameLst>
                                          <p:attrName>ppt_h</p:attrName>
                                        </p:attrNameLst>
                                      </p:cBhvr>
                                      <p:tavLst>
                                        <p:tav tm="0">
                                          <p:val>
                                            <p:strVal val="#ppt_h"/>
                                          </p:val>
                                        </p:tav>
                                        <p:tav tm="100000">
                                          <p:val>
                                            <p:strVal val="#ppt_h"/>
                                          </p:val>
                                        </p:tav>
                                      </p:tavLst>
                                    </p:anim>
                                    <p:anim calcmode="lin" valueType="num">
                                      <p:cBhvr>
                                        <p:cTn id="49" dur="500" decel="50000" fill="hold">
                                          <p:stCondLst>
                                            <p:cond delay="0"/>
                                          </p:stCondLst>
                                        </p:cTn>
                                        <p:tgtEl>
                                          <p:spTgt spid="31759"/>
                                        </p:tgtEl>
                                        <p:attrNameLst>
                                          <p:attrName>ppt_x</p:attrName>
                                        </p:attrNameLst>
                                      </p:cBhvr>
                                      <p:tavLst>
                                        <p:tav tm="0">
                                          <p:val>
                                            <p:strVal val="#ppt_x+.4"/>
                                          </p:val>
                                        </p:tav>
                                        <p:tav tm="100000">
                                          <p:val>
                                            <p:strVal val="#ppt_x"/>
                                          </p:val>
                                        </p:tav>
                                      </p:tavLst>
                                    </p:anim>
                                    <p:anim calcmode="lin" valueType="num">
                                      <p:cBhvr>
                                        <p:cTn id="50" dur="500" decel="50000" fill="hold">
                                          <p:stCondLst>
                                            <p:cond delay="0"/>
                                          </p:stCondLst>
                                        </p:cTn>
                                        <p:tgtEl>
                                          <p:spTgt spid="31759"/>
                                        </p:tgtEl>
                                        <p:attrNameLst>
                                          <p:attrName>ppt_y</p:attrName>
                                        </p:attrNameLst>
                                      </p:cBhvr>
                                      <p:tavLst>
                                        <p:tav tm="0">
                                          <p:val>
                                            <p:strVal val="#ppt_y-.2"/>
                                          </p:val>
                                        </p:tav>
                                        <p:tav tm="100000">
                                          <p:val>
                                            <p:strVal val="#ppt_y+.1"/>
                                          </p:val>
                                        </p:tav>
                                      </p:tavLst>
                                    </p:anim>
                                    <p:anim calcmode="lin" valueType="num">
                                      <p:cBhvr>
                                        <p:cTn id="51" dur="500" accel="50000" fill="hold">
                                          <p:stCondLst>
                                            <p:cond delay="500"/>
                                          </p:stCondLst>
                                        </p:cTn>
                                        <p:tgtEl>
                                          <p:spTgt spid="31759"/>
                                        </p:tgtEl>
                                        <p:attrNameLst>
                                          <p:attrName>ppt_y</p:attrName>
                                        </p:attrNameLst>
                                      </p:cBhvr>
                                      <p:tavLst>
                                        <p:tav tm="0">
                                          <p:val>
                                            <p:strVal val="#ppt_y+.1"/>
                                          </p:val>
                                        </p:tav>
                                        <p:tav tm="100000">
                                          <p:val>
                                            <p:strVal val="#ppt_y"/>
                                          </p:val>
                                        </p:tav>
                                      </p:tavLst>
                                    </p:anim>
                                    <p:animEffect transition="in" filter="fade">
                                      <p:cBhvr>
                                        <p:cTn id="52" dur="1000" decel="50000">
                                          <p:stCondLst>
                                            <p:cond delay="0"/>
                                          </p:stCondLst>
                                        </p:cTn>
                                        <p:tgtEl>
                                          <p:spTgt spid="31759"/>
                                        </p:tgtEl>
                                      </p:cBhvr>
                                    </p:animEffect>
                                  </p:childTnLst>
                                </p:cTn>
                              </p:par>
                            </p:childTnLst>
                          </p:cTn>
                        </p:par>
                        <p:par>
                          <p:cTn id="53" fill="hold" nodeType="afterGroup">
                            <p:stCondLst>
                              <p:cond delay="6500"/>
                            </p:stCondLst>
                            <p:childTnLst>
                              <p:par>
                                <p:cTn id="54" presetID="5" presetClass="entr" presetSubtype="10" fill="hold" nodeType="afterEffect">
                                  <p:stCondLst>
                                    <p:cond delay="0"/>
                                  </p:stCondLst>
                                  <p:childTnLst>
                                    <p:set>
                                      <p:cBhvr>
                                        <p:cTn id="55" dur="1" fill="hold">
                                          <p:stCondLst>
                                            <p:cond delay="0"/>
                                          </p:stCondLst>
                                        </p:cTn>
                                        <p:tgtEl>
                                          <p:spTgt spid="31852"/>
                                        </p:tgtEl>
                                        <p:attrNameLst>
                                          <p:attrName>style.visibility</p:attrName>
                                        </p:attrNameLst>
                                      </p:cBhvr>
                                      <p:to>
                                        <p:strVal val="visible"/>
                                      </p:to>
                                    </p:set>
                                    <p:animEffect transition="in" filter="checkerboard(across)">
                                      <p:cBhvr>
                                        <p:cTn id="56" dur="500"/>
                                        <p:tgtEl>
                                          <p:spTgt spid="31852"/>
                                        </p:tgtEl>
                                      </p:cBhvr>
                                    </p:animEffect>
                                  </p:childTnLst>
                                </p:cTn>
                              </p:par>
                            </p:childTnLst>
                          </p:cTn>
                        </p:par>
                        <p:par>
                          <p:cTn id="57" fill="hold" nodeType="withGroup">
                            <p:stCondLst>
                              <p:cond delay="7000"/>
                            </p:stCondLst>
                            <p:childTnLst>
                              <p:par>
                                <p:cTn id="58" presetID="25" presetClass="entr" presetSubtype="0" fill="hold" grpId="0" nodeType="afterEffect">
                                  <p:stCondLst>
                                    <p:cond delay="0"/>
                                  </p:stCondLst>
                                  <p:childTnLst>
                                    <p:set>
                                      <p:cBhvr>
                                        <p:cTn id="59" dur="1" fill="hold">
                                          <p:stCondLst>
                                            <p:cond delay="0"/>
                                          </p:stCondLst>
                                        </p:cTn>
                                        <p:tgtEl>
                                          <p:spTgt spid="31804"/>
                                        </p:tgtEl>
                                        <p:attrNameLst>
                                          <p:attrName>style.visibility</p:attrName>
                                        </p:attrNameLst>
                                      </p:cBhvr>
                                      <p:to>
                                        <p:strVal val="visible"/>
                                      </p:to>
                                    </p:set>
                                    <p:anim calcmode="lin" valueType="num">
                                      <p:cBhvr>
                                        <p:cTn id="60" dur="500" decel="50000" fill="hold">
                                          <p:stCondLst>
                                            <p:cond delay="0"/>
                                          </p:stCondLst>
                                        </p:cTn>
                                        <p:tgtEl>
                                          <p:spTgt spid="31804"/>
                                        </p:tgtEl>
                                        <p:attrNameLst>
                                          <p:attrName>style.rotation</p:attrName>
                                        </p:attrNameLst>
                                      </p:cBhvr>
                                      <p:tavLst>
                                        <p:tav tm="0">
                                          <p:val>
                                            <p:fltVal val="-90"/>
                                          </p:val>
                                        </p:tav>
                                        <p:tav tm="100000">
                                          <p:val>
                                            <p:fltVal val="0"/>
                                          </p:val>
                                        </p:tav>
                                      </p:tavLst>
                                    </p:anim>
                                    <p:anim calcmode="lin" valueType="num">
                                      <p:cBhvr>
                                        <p:cTn id="61" dur="500" decel="50000" fill="hold">
                                          <p:stCondLst>
                                            <p:cond delay="0"/>
                                          </p:stCondLst>
                                        </p:cTn>
                                        <p:tgtEl>
                                          <p:spTgt spid="31804"/>
                                        </p:tgtEl>
                                        <p:attrNameLst>
                                          <p:attrName>ppt_w</p:attrName>
                                        </p:attrNameLst>
                                      </p:cBhvr>
                                      <p:tavLst>
                                        <p:tav tm="0">
                                          <p:val>
                                            <p:strVal val="#ppt_w"/>
                                          </p:val>
                                        </p:tav>
                                        <p:tav tm="100000">
                                          <p:val>
                                            <p:strVal val="#ppt_w*.05"/>
                                          </p:val>
                                        </p:tav>
                                      </p:tavLst>
                                    </p:anim>
                                    <p:anim calcmode="lin" valueType="num">
                                      <p:cBhvr>
                                        <p:cTn id="62" dur="500" accel="50000" fill="hold">
                                          <p:stCondLst>
                                            <p:cond delay="500"/>
                                          </p:stCondLst>
                                        </p:cTn>
                                        <p:tgtEl>
                                          <p:spTgt spid="31804"/>
                                        </p:tgtEl>
                                        <p:attrNameLst>
                                          <p:attrName>ppt_w</p:attrName>
                                        </p:attrNameLst>
                                      </p:cBhvr>
                                      <p:tavLst>
                                        <p:tav tm="0">
                                          <p:val>
                                            <p:strVal val="#ppt_w*.05"/>
                                          </p:val>
                                        </p:tav>
                                        <p:tav tm="100000">
                                          <p:val>
                                            <p:strVal val="#ppt_w"/>
                                          </p:val>
                                        </p:tav>
                                      </p:tavLst>
                                    </p:anim>
                                    <p:anim calcmode="lin" valueType="num">
                                      <p:cBhvr>
                                        <p:cTn id="63" dur="1000" fill="hold"/>
                                        <p:tgtEl>
                                          <p:spTgt spid="31804"/>
                                        </p:tgtEl>
                                        <p:attrNameLst>
                                          <p:attrName>ppt_h</p:attrName>
                                        </p:attrNameLst>
                                      </p:cBhvr>
                                      <p:tavLst>
                                        <p:tav tm="0">
                                          <p:val>
                                            <p:strVal val="#ppt_h"/>
                                          </p:val>
                                        </p:tav>
                                        <p:tav tm="100000">
                                          <p:val>
                                            <p:strVal val="#ppt_h"/>
                                          </p:val>
                                        </p:tav>
                                      </p:tavLst>
                                    </p:anim>
                                    <p:anim calcmode="lin" valueType="num">
                                      <p:cBhvr>
                                        <p:cTn id="64" dur="500" decel="50000" fill="hold">
                                          <p:stCondLst>
                                            <p:cond delay="0"/>
                                          </p:stCondLst>
                                        </p:cTn>
                                        <p:tgtEl>
                                          <p:spTgt spid="31804"/>
                                        </p:tgtEl>
                                        <p:attrNameLst>
                                          <p:attrName>ppt_x</p:attrName>
                                        </p:attrNameLst>
                                      </p:cBhvr>
                                      <p:tavLst>
                                        <p:tav tm="0">
                                          <p:val>
                                            <p:strVal val="#ppt_x+.4"/>
                                          </p:val>
                                        </p:tav>
                                        <p:tav tm="100000">
                                          <p:val>
                                            <p:strVal val="#ppt_x"/>
                                          </p:val>
                                        </p:tav>
                                      </p:tavLst>
                                    </p:anim>
                                    <p:anim calcmode="lin" valueType="num">
                                      <p:cBhvr>
                                        <p:cTn id="65" dur="500" decel="50000" fill="hold">
                                          <p:stCondLst>
                                            <p:cond delay="0"/>
                                          </p:stCondLst>
                                        </p:cTn>
                                        <p:tgtEl>
                                          <p:spTgt spid="31804"/>
                                        </p:tgtEl>
                                        <p:attrNameLst>
                                          <p:attrName>ppt_y</p:attrName>
                                        </p:attrNameLst>
                                      </p:cBhvr>
                                      <p:tavLst>
                                        <p:tav tm="0">
                                          <p:val>
                                            <p:strVal val="#ppt_y-.2"/>
                                          </p:val>
                                        </p:tav>
                                        <p:tav tm="100000">
                                          <p:val>
                                            <p:strVal val="#ppt_y+.1"/>
                                          </p:val>
                                        </p:tav>
                                      </p:tavLst>
                                    </p:anim>
                                    <p:anim calcmode="lin" valueType="num">
                                      <p:cBhvr>
                                        <p:cTn id="66" dur="500" accel="50000" fill="hold">
                                          <p:stCondLst>
                                            <p:cond delay="500"/>
                                          </p:stCondLst>
                                        </p:cTn>
                                        <p:tgtEl>
                                          <p:spTgt spid="31804"/>
                                        </p:tgtEl>
                                        <p:attrNameLst>
                                          <p:attrName>ppt_y</p:attrName>
                                        </p:attrNameLst>
                                      </p:cBhvr>
                                      <p:tavLst>
                                        <p:tav tm="0">
                                          <p:val>
                                            <p:strVal val="#ppt_y+.1"/>
                                          </p:val>
                                        </p:tav>
                                        <p:tav tm="100000">
                                          <p:val>
                                            <p:strVal val="#ppt_y"/>
                                          </p:val>
                                        </p:tav>
                                      </p:tavLst>
                                    </p:anim>
                                    <p:animEffect transition="in" filter="fade">
                                      <p:cBhvr>
                                        <p:cTn id="67" dur="1000" decel="50000">
                                          <p:stCondLst>
                                            <p:cond delay="0"/>
                                          </p:stCondLst>
                                        </p:cTn>
                                        <p:tgtEl>
                                          <p:spTgt spid="31804"/>
                                        </p:tgtEl>
                                      </p:cBhvr>
                                    </p:animEffect>
                                  </p:childTnLst>
                                </p:cTn>
                              </p:par>
                            </p:childTnLst>
                          </p:cTn>
                        </p:par>
                        <p:par>
                          <p:cTn id="68" fill="hold" nodeType="afterGroup">
                            <p:stCondLst>
                              <p:cond delay="8000"/>
                            </p:stCondLst>
                            <p:childTnLst>
                              <p:par>
                                <p:cTn id="69" presetID="5" presetClass="entr" presetSubtype="10" fill="hold" nodeType="afterEffect">
                                  <p:stCondLst>
                                    <p:cond delay="0"/>
                                  </p:stCondLst>
                                  <p:childTnLst>
                                    <p:set>
                                      <p:cBhvr>
                                        <p:cTn id="70" dur="1" fill="hold">
                                          <p:stCondLst>
                                            <p:cond delay="0"/>
                                          </p:stCondLst>
                                        </p:cTn>
                                        <p:tgtEl>
                                          <p:spTgt spid="31853"/>
                                        </p:tgtEl>
                                        <p:attrNameLst>
                                          <p:attrName>style.visibility</p:attrName>
                                        </p:attrNameLst>
                                      </p:cBhvr>
                                      <p:to>
                                        <p:strVal val="visible"/>
                                      </p:to>
                                    </p:set>
                                    <p:animEffect transition="in" filter="checkerboard(across)">
                                      <p:cBhvr>
                                        <p:cTn id="71" dur="500"/>
                                        <p:tgtEl>
                                          <p:spTgt spid="31853"/>
                                        </p:tgtEl>
                                      </p:cBhvr>
                                    </p:animEffect>
                                  </p:childTnLst>
                                </p:cTn>
                              </p:par>
                              <p:par>
                                <p:cTn id="72" presetID="42" presetClass="entr" presetSubtype="0" fill="hold" grpId="0" nodeType="withEffect">
                                  <p:stCondLst>
                                    <p:cond delay="0"/>
                                  </p:stCondLst>
                                  <p:childTnLst>
                                    <p:set>
                                      <p:cBhvr>
                                        <p:cTn id="73" dur="1" fill="hold">
                                          <p:stCondLst>
                                            <p:cond delay="0"/>
                                          </p:stCondLst>
                                        </p:cTn>
                                        <p:tgtEl>
                                          <p:spTgt spid="31801"/>
                                        </p:tgtEl>
                                        <p:attrNameLst>
                                          <p:attrName>style.visibility</p:attrName>
                                        </p:attrNameLst>
                                      </p:cBhvr>
                                      <p:to>
                                        <p:strVal val="visible"/>
                                      </p:to>
                                    </p:set>
                                    <p:animEffect transition="in" filter="fade">
                                      <p:cBhvr>
                                        <p:cTn id="74" dur="1000"/>
                                        <p:tgtEl>
                                          <p:spTgt spid="31801"/>
                                        </p:tgtEl>
                                      </p:cBhvr>
                                    </p:animEffect>
                                    <p:anim calcmode="lin" valueType="num">
                                      <p:cBhvr>
                                        <p:cTn id="75" dur="1000" fill="hold"/>
                                        <p:tgtEl>
                                          <p:spTgt spid="31801"/>
                                        </p:tgtEl>
                                        <p:attrNameLst>
                                          <p:attrName>ppt_x</p:attrName>
                                        </p:attrNameLst>
                                      </p:cBhvr>
                                      <p:tavLst>
                                        <p:tav tm="0">
                                          <p:val>
                                            <p:strVal val="#ppt_x"/>
                                          </p:val>
                                        </p:tav>
                                        <p:tav tm="100000">
                                          <p:val>
                                            <p:strVal val="#ppt_x"/>
                                          </p:val>
                                        </p:tav>
                                      </p:tavLst>
                                    </p:anim>
                                    <p:anim calcmode="lin" valueType="num">
                                      <p:cBhvr>
                                        <p:cTn id="76" dur="1000" fill="hold"/>
                                        <p:tgtEl>
                                          <p:spTgt spid="31801"/>
                                        </p:tgtEl>
                                        <p:attrNameLst>
                                          <p:attrName>ppt_y</p:attrName>
                                        </p:attrNameLst>
                                      </p:cBhvr>
                                      <p:tavLst>
                                        <p:tav tm="0">
                                          <p:val>
                                            <p:strVal val="#ppt_y+.1"/>
                                          </p:val>
                                        </p:tav>
                                        <p:tav tm="100000">
                                          <p:val>
                                            <p:strVal val="#ppt_y"/>
                                          </p:val>
                                        </p:tav>
                                      </p:tavLst>
                                    </p:anim>
                                  </p:childTnLst>
                                </p:cTn>
                              </p:par>
                            </p:childTnLst>
                          </p:cTn>
                        </p:par>
                        <p:par>
                          <p:cTn id="77" fill="hold" nodeType="afterGroup">
                            <p:stCondLst>
                              <p:cond delay="9000"/>
                            </p:stCondLst>
                            <p:childTnLst>
                              <p:par>
                                <p:cTn id="78" presetID="5" presetClass="entr" presetSubtype="10" fill="hold" nodeType="afterEffect">
                                  <p:stCondLst>
                                    <p:cond delay="0"/>
                                  </p:stCondLst>
                                  <p:childTnLst>
                                    <p:set>
                                      <p:cBhvr>
                                        <p:cTn id="79" dur="1" fill="hold">
                                          <p:stCondLst>
                                            <p:cond delay="0"/>
                                          </p:stCondLst>
                                        </p:cTn>
                                        <p:tgtEl>
                                          <p:spTgt spid="31854"/>
                                        </p:tgtEl>
                                        <p:attrNameLst>
                                          <p:attrName>style.visibility</p:attrName>
                                        </p:attrNameLst>
                                      </p:cBhvr>
                                      <p:to>
                                        <p:strVal val="visible"/>
                                      </p:to>
                                    </p:set>
                                    <p:animEffect transition="in" filter="checkerboard(across)">
                                      <p:cBhvr>
                                        <p:cTn id="80" dur="500"/>
                                        <p:tgtEl>
                                          <p:spTgt spid="31854"/>
                                        </p:tgtEl>
                                      </p:cBhvr>
                                    </p:animEffect>
                                  </p:childTnLst>
                                </p:cTn>
                              </p:par>
                            </p:childTnLst>
                          </p:cTn>
                        </p:par>
                        <p:par>
                          <p:cTn id="81" fill="hold" nodeType="afterGroup">
                            <p:stCondLst>
                              <p:cond delay="9500"/>
                            </p:stCondLst>
                            <p:childTnLst>
                              <p:par>
                                <p:cTn id="82" presetID="5" presetClass="entr" presetSubtype="10" fill="hold" grpId="0" nodeType="afterEffect">
                                  <p:stCondLst>
                                    <p:cond delay="0"/>
                                  </p:stCondLst>
                                  <p:childTnLst>
                                    <p:set>
                                      <p:cBhvr>
                                        <p:cTn id="83" dur="1" fill="hold">
                                          <p:stCondLst>
                                            <p:cond delay="0"/>
                                          </p:stCondLst>
                                        </p:cTn>
                                        <p:tgtEl>
                                          <p:spTgt spid="31798"/>
                                        </p:tgtEl>
                                        <p:attrNameLst>
                                          <p:attrName>style.visibility</p:attrName>
                                        </p:attrNameLst>
                                      </p:cBhvr>
                                      <p:to>
                                        <p:strVal val="visible"/>
                                      </p:to>
                                    </p:set>
                                    <p:animEffect transition="in" filter="checkerboard(across)">
                                      <p:cBhvr>
                                        <p:cTn id="84" dur="500"/>
                                        <p:tgtEl>
                                          <p:spTgt spid="31798"/>
                                        </p:tgtEl>
                                      </p:cBhvr>
                                    </p:animEffect>
                                  </p:childTnLst>
                                </p:cTn>
                              </p:par>
                            </p:childTnLst>
                          </p:cTn>
                        </p:par>
                        <p:par>
                          <p:cTn id="85" fill="hold" nodeType="withGroup">
                            <p:stCondLst>
                              <p:cond delay="10000"/>
                            </p:stCondLst>
                            <p:childTnLst>
                              <p:par>
                                <p:cTn id="86" presetID="2" presetClass="entr" presetSubtype="4" fill="hold" grpId="0" nodeType="afterEffect">
                                  <p:stCondLst>
                                    <p:cond delay="0"/>
                                  </p:stCondLst>
                                  <p:childTnLst>
                                    <p:set>
                                      <p:cBhvr>
                                        <p:cTn id="87" dur="1" fill="hold">
                                          <p:stCondLst>
                                            <p:cond delay="0"/>
                                          </p:stCondLst>
                                        </p:cTn>
                                        <p:tgtEl>
                                          <p:spTgt spid="31758"/>
                                        </p:tgtEl>
                                        <p:attrNameLst>
                                          <p:attrName>style.visibility</p:attrName>
                                        </p:attrNameLst>
                                      </p:cBhvr>
                                      <p:to>
                                        <p:strVal val="visible"/>
                                      </p:to>
                                    </p:set>
                                    <p:anim calcmode="lin" valueType="num">
                                      <p:cBhvr additive="base">
                                        <p:cTn id="88" dur="500" fill="hold"/>
                                        <p:tgtEl>
                                          <p:spTgt spid="31758"/>
                                        </p:tgtEl>
                                        <p:attrNameLst>
                                          <p:attrName>ppt_x</p:attrName>
                                        </p:attrNameLst>
                                      </p:cBhvr>
                                      <p:tavLst>
                                        <p:tav tm="0">
                                          <p:val>
                                            <p:strVal val="#ppt_x"/>
                                          </p:val>
                                        </p:tav>
                                        <p:tav tm="100000">
                                          <p:val>
                                            <p:strVal val="#ppt_x"/>
                                          </p:val>
                                        </p:tav>
                                      </p:tavLst>
                                    </p:anim>
                                    <p:anim calcmode="lin" valueType="num">
                                      <p:cBhvr additive="base">
                                        <p:cTn id="89" dur="500" fill="hold"/>
                                        <p:tgtEl>
                                          <p:spTgt spid="31758"/>
                                        </p:tgtEl>
                                        <p:attrNameLst>
                                          <p:attrName>ppt_y</p:attrName>
                                        </p:attrNameLst>
                                      </p:cBhvr>
                                      <p:tavLst>
                                        <p:tav tm="0">
                                          <p:val>
                                            <p:strVal val="1+#ppt_h/2"/>
                                          </p:val>
                                        </p:tav>
                                        <p:tav tm="100000">
                                          <p:val>
                                            <p:strVal val="#ppt_y"/>
                                          </p:val>
                                        </p:tav>
                                      </p:tavLst>
                                    </p:anim>
                                  </p:childTnLst>
                                </p:cTn>
                              </p:par>
                            </p:childTnLst>
                          </p:cTn>
                        </p:par>
                        <p:par>
                          <p:cTn id="90" fill="hold" nodeType="afterGroup">
                            <p:stCondLst>
                              <p:cond delay="10500"/>
                            </p:stCondLst>
                            <p:childTnLst>
                              <p:par>
                                <p:cTn id="91" presetID="5" presetClass="entr" presetSubtype="10" fill="hold" grpId="0" nodeType="afterEffect">
                                  <p:stCondLst>
                                    <p:cond delay="0"/>
                                  </p:stCondLst>
                                  <p:childTnLst>
                                    <p:set>
                                      <p:cBhvr>
                                        <p:cTn id="92" dur="1" fill="hold">
                                          <p:stCondLst>
                                            <p:cond delay="0"/>
                                          </p:stCondLst>
                                        </p:cTn>
                                        <p:tgtEl>
                                          <p:spTgt spid="31799"/>
                                        </p:tgtEl>
                                        <p:attrNameLst>
                                          <p:attrName>style.visibility</p:attrName>
                                        </p:attrNameLst>
                                      </p:cBhvr>
                                      <p:to>
                                        <p:strVal val="visible"/>
                                      </p:to>
                                    </p:set>
                                    <p:animEffect transition="in" filter="checkerboard(across)">
                                      <p:cBhvr>
                                        <p:cTn id="93" dur="500"/>
                                        <p:tgtEl>
                                          <p:spTgt spid="31799"/>
                                        </p:tgtEl>
                                      </p:cBhvr>
                                    </p:animEffect>
                                  </p:childTnLst>
                                </p:cTn>
                              </p:par>
                              <p:par>
                                <p:cTn id="94" presetID="5" presetClass="entr" presetSubtype="10" fill="hold" grpId="0" nodeType="withEffect">
                                  <p:stCondLst>
                                    <p:cond delay="0"/>
                                  </p:stCondLst>
                                  <p:childTnLst>
                                    <p:set>
                                      <p:cBhvr>
                                        <p:cTn id="95" dur="1" fill="hold">
                                          <p:stCondLst>
                                            <p:cond delay="0"/>
                                          </p:stCondLst>
                                        </p:cTn>
                                        <p:tgtEl>
                                          <p:spTgt spid="31800"/>
                                        </p:tgtEl>
                                        <p:attrNameLst>
                                          <p:attrName>style.visibility</p:attrName>
                                        </p:attrNameLst>
                                      </p:cBhvr>
                                      <p:to>
                                        <p:strVal val="visible"/>
                                      </p:to>
                                    </p:set>
                                    <p:animEffect transition="in" filter="checkerboard(across)">
                                      <p:cBhvr>
                                        <p:cTn id="96" dur="500"/>
                                        <p:tgtEl>
                                          <p:spTgt spid="31800"/>
                                        </p:tgtEl>
                                      </p:cBhvr>
                                    </p:animEffect>
                                  </p:childTnLst>
                                </p:cTn>
                              </p:par>
                            </p:childTnLst>
                          </p:cTn>
                        </p:par>
                        <p:par>
                          <p:cTn id="97" fill="hold">
                            <p:stCondLst>
                              <p:cond delay="11000"/>
                            </p:stCondLst>
                            <p:childTnLst>
                              <p:par>
                                <p:cTn id="98" presetID="2" presetClass="entr" presetSubtype="4" fill="hold" grpId="0" nodeType="afterEffect">
                                  <p:stCondLst>
                                    <p:cond delay="0"/>
                                  </p:stCondLst>
                                  <p:childTnLst>
                                    <p:set>
                                      <p:cBhvr>
                                        <p:cTn id="99" dur="1" fill="hold">
                                          <p:stCondLst>
                                            <p:cond delay="0"/>
                                          </p:stCondLst>
                                        </p:cTn>
                                        <p:tgtEl>
                                          <p:spTgt spid="39"/>
                                        </p:tgtEl>
                                        <p:attrNameLst>
                                          <p:attrName>style.visibility</p:attrName>
                                        </p:attrNameLst>
                                      </p:cBhvr>
                                      <p:to>
                                        <p:strVal val="visible"/>
                                      </p:to>
                                    </p:set>
                                    <p:anim calcmode="lin" valueType="num">
                                      <p:cBhvr additive="base">
                                        <p:cTn id="100" dur="500" fill="hold"/>
                                        <p:tgtEl>
                                          <p:spTgt spid="39"/>
                                        </p:tgtEl>
                                        <p:attrNameLst>
                                          <p:attrName>ppt_x</p:attrName>
                                        </p:attrNameLst>
                                      </p:cBhvr>
                                      <p:tavLst>
                                        <p:tav tm="0">
                                          <p:val>
                                            <p:strVal val="#ppt_x"/>
                                          </p:val>
                                        </p:tav>
                                        <p:tav tm="100000">
                                          <p:val>
                                            <p:strVal val="#ppt_x"/>
                                          </p:val>
                                        </p:tav>
                                      </p:tavLst>
                                    </p:anim>
                                    <p:anim calcmode="lin" valueType="num">
                                      <p:cBhvr additive="base">
                                        <p:cTn id="101"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102" fill="hold">
                      <p:stCondLst>
                        <p:cond delay="indefinite"/>
                      </p:stCondLst>
                      <p:childTnLst>
                        <p:par>
                          <p:cTn id="103" fill="hold">
                            <p:stCondLst>
                              <p:cond delay="0"/>
                            </p:stCondLst>
                            <p:childTnLst>
                              <p:par>
                                <p:cTn id="104" presetID="22" presetClass="entr" presetSubtype="4" fill="hold" grpId="0" nodeType="clickEffect">
                                  <p:stCondLst>
                                    <p:cond delay="0"/>
                                  </p:stCondLst>
                                  <p:childTnLst>
                                    <p:set>
                                      <p:cBhvr>
                                        <p:cTn id="105" dur="1" fill="hold">
                                          <p:stCondLst>
                                            <p:cond delay="0"/>
                                          </p:stCondLst>
                                        </p:cTn>
                                        <p:tgtEl>
                                          <p:spTgt spid="43"/>
                                        </p:tgtEl>
                                        <p:attrNameLst>
                                          <p:attrName>style.visibility</p:attrName>
                                        </p:attrNameLst>
                                      </p:cBhvr>
                                      <p:to>
                                        <p:strVal val="visible"/>
                                      </p:to>
                                    </p:set>
                                    <p:animEffect transition="in" filter="wipe(down)">
                                      <p:cBhvr>
                                        <p:cTn id="106" dur="500"/>
                                        <p:tgtEl>
                                          <p:spTgt spid="43"/>
                                        </p:tgtEl>
                                      </p:cBhvr>
                                    </p:animEffect>
                                  </p:childTnLst>
                                </p:cTn>
                              </p:par>
                            </p:childTnLst>
                          </p:cTn>
                        </p:par>
                      </p:childTnLst>
                    </p:cTn>
                  </p:par>
                  <p:par>
                    <p:cTn id="107" fill="hold">
                      <p:stCondLst>
                        <p:cond delay="indefinite"/>
                      </p:stCondLst>
                      <p:childTnLst>
                        <p:par>
                          <p:cTn id="108" fill="hold">
                            <p:stCondLst>
                              <p:cond delay="0"/>
                            </p:stCondLst>
                            <p:childTnLst>
                              <p:par>
                                <p:cTn id="109" presetID="22" presetClass="entr" presetSubtype="4" fill="hold" grpId="0" nodeType="clickEffect">
                                  <p:stCondLst>
                                    <p:cond delay="0"/>
                                  </p:stCondLst>
                                  <p:childTnLst>
                                    <p:set>
                                      <p:cBhvr>
                                        <p:cTn id="110" dur="1" fill="hold">
                                          <p:stCondLst>
                                            <p:cond delay="0"/>
                                          </p:stCondLst>
                                        </p:cTn>
                                        <p:tgtEl>
                                          <p:spTgt spid="44"/>
                                        </p:tgtEl>
                                        <p:attrNameLst>
                                          <p:attrName>style.visibility</p:attrName>
                                        </p:attrNameLst>
                                      </p:cBhvr>
                                      <p:to>
                                        <p:strVal val="visible"/>
                                      </p:to>
                                    </p:set>
                                    <p:animEffect transition="in" filter="wipe(down)">
                                      <p:cBhvr>
                                        <p:cTn id="111" dur="500"/>
                                        <p:tgtEl>
                                          <p:spTgt spid="44"/>
                                        </p:tgtEl>
                                      </p:cBhvr>
                                    </p:animEffect>
                                  </p:childTnLst>
                                </p:cTn>
                              </p:par>
                            </p:childTnLst>
                          </p:cTn>
                        </p:par>
                      </p:childTnLst>
                    </p:cTn>
                  </p:par>
                  <p:par>
                    <p:cTn id="112" fill="hold">
                      <p:stCondLst>
                        <p:cond delay="indefinite"/>
                      </p:stCondLst>
                      <p:childTnLst>
                        <p:par>
                          <p:cTn id="113" fill="hold">
                            <p:stCondLst>
                              <p:cond delay="0"/>
                            </p:stCondLst>
                            <p:childTnLst>
                              <p:par>
                                <p:cTn id="114" presetID="22" presetClass="entr" presetSubtype="4" fill="hold" grpId="0" nodeType="clickEffect">
                                  <p:stCondLst>
                                    <p:cond delay="0"/>
                                  </p:stCondLst>
                                  <p:childTnLst>
                                    <p:set>
                                      <p:cBhvr>
                                        <p:cTn id="115" dur="1" fill="hold">
                                          <p:stCondLst>
                                            <p:cond delay="0"/>
                                          </p:stCondLst>
                                        </p:cTn>
                                        <p:tgtEl>
                                          <p:spTgt spid="45"/>
                                        </p:tgtEl>
                                        <p:attrNameLst>
                                          <p:attrName>style.visibility</p:attrName>
                                        </p:attrNameLst>
                                      </p:cBhvr>
                                      <p:to>
                                        <p:strVal val="visible"/>
                                      </p:to>
                                    </p:set>
                                    <p:animEffect transition="in" filter="wipe(down)">
                                      <p:cBhvr>
                                        <p:cTn id="116" dur="500"/>
                                        <p:tgtEl>
                                          <p:spTgt spid="45"/>
                                        </p:tgtEl>
                                      </p:cBhvr>
                                    </p:animEffect>
                                  </p:childTnLst>
                                </p:cTn>
                              </p:par>
                            </p:childTnLst>
                          </p:cTn>
                        </p:par>
                      </p:childTnLst>
                    </p:cTn>
                  </p:par>
                  <p:par>
                    <p:cTn id="117" fill="hold">
                      <p:stCondLst>
                        <p:cond delay="indefinite"/>
                      </p:stCondLst>
                      <p:childTnLst>
                        <p:par>
                          <p:cTn id="118" fill="hold">
                            <p:stCondLst>
                              <p:cond delay="0"/>
                            </p:stCondLst>
                            <p:childTnLst>
                              <p:par>
                                <p:cTn id="119" presetID="22" presetClass="entr" presetSubtype="4" fill="hold" grpId="0" nodeType="clickEffect">
                                  <p:stCondLst>
                                    <p:cond delay="0"/>
                                  </p:stCondLst>
                                  <p:childTnLst>
                                    <p:set>
                                      <p:cBhvr>
                                        <p:cTn id="120" dur="1" fill="hold">
                                          <p:stCondLst>
                                            <p:cond delay="0"/>
                                          </p:stCondLst>
                                        </p:cTn>
                                        <p:tgtEl>
                                          <p:spTgt spid="46"/>
                                        </p:tgtEl>
                                        <p:attrNameLst>
                                          <p:attrName>style.visibility</p:attrName>
                                        </p:attrNameLst>
                                      </p:cBhvr>
                                      <p:to>
                                        <p:strVal val="visible"/>
                                      </p:to>
                                    </p:set>
                                    <p:animEffect transition="in" filter="wipe(down)">
                                      <p:cBhvr>
                                        <p:cTn id="121" dur="500"/>
                                        <p:tgtEl>
                                          <p:spTgt spid="46"/>
                                        </p:tgtEl>
                                      </p:cBhvr>
                                    </p:animEffect>
                                  </p:childTnLst>
                                </p:cTn>
                              </p:par>
                            </p:childTnLst>
                          </p:cTn>
                        </p:par>
                      </p:childTnLst>
                    </p:cTn>
                  </p:par>
                  <p:par>
                    <p:cTn id="122" fill="hold">
                      <p:stCondLst>
                        <p:cond delay="indefinite"/>
                      </p:stCondLst>
                      <p:childTnLst>
                        <p:par>
                          <p:cTn id="123" fill="hold">
                            <p:stCondLst>
                              <p:cond delay="0"/>
                            </p:stCondLst>
                            <p:childTnLst>
                              <p:par>
                                <p:cTn id="124" presetID="22" presetClass="entr" presetSubtype="4" fill="hold" grpId="0" nodeType="clickEffect">
                                  <p:stCondLst>
                                    <p:cond delay="0"/>
                                  </p:stCondLst>
                                  <p:childTnLst>
                                    <p:set>
                                      <p:cBhvr>
                                        <p:cTn id="125" dur="1" fill="hold">
                                          <p:stCondLst>
                                            <p:cond delay="0"/>
                                          </p:stCondLst>
                                        </p:cTn>
                                        <p:tgtEl>
                                          <p:spTgt spid="47"/>
                                        </p:tgtEl>
                                        <p:attrNameLst>
                                          <p:attrName>style.visibility</p:attrName>
                                        </p:attrNameLst>
                                      </p:cBhvr>
                                      <p:to>
                                        <p:strVal val="visible"/>
                                      </p:to>
                                    </p:set>
                                    <p:animEffect transition="in" filter="wipe(down)">
                                      <p:cBhvr>
                                        <p:cTn id="126" dur="500"/>
                                        <p:tgtEl>
                                          <p:spTgt spid="47"/>
                                        </p:tgtEl>
                                      </p:cBhvr>
                                    </p:animEffect>
                                  </p:childTnLst>
                                </p:cTn>
                              </p:par>
                              <p:par>
                                <p:cTn id="127" presetID="22" presetClass="entr" presetSubtype="4" fill="hold" grpId="0" nodeType="withEffect">
                                  <p:stCondLst>
                                    <p:cond delay="0"/>
                                  </p:stCondLst>
                                  <p:childTnLst>
                                    <p:set>
                                      <p:cBhvr>
                                        <p:cTn id="128" dur="1" fill="hold">
                                          <p:stCondLst>
                                            <p:cond delay="0"/>
                                          </p:stCondLst>
                                        </p:cTn>
                                        <p:tgtEl>
                                          <p:spTgt spid="48"/>
                                        </p:tgtEl>
                                        <p:attrNameLst>
                                          <p:attrName>style.visibility</p:attrName>
                                        </p:attrNameLst>
                                      </p:cBhvr>
                                      <p:to>
                                        <p:strVal val="visible"/>
                                      </p:to>
                                    </p:set>
                                    <p:animEffect transition="in" filter="wipe(down)">
                                      <p:cBhvr>
                                        <p:cTn id="129" dur="500"/>
                                        <p:tgtEl>
                                          <p:spTgt spid="48"/>
                                        </p:tgtEl>
                                      </p:cBhvr>
                                    </p:animEffect>
                                  </p:childTnLst>
                                </p:cTn>
                              </p:par>
                            </p:childTnLst>
                          </p:cTn>
                        </p:par>
                      </p:childTnLst>
                    </p:cTn>
                  </p:par>
                  <p:par>
                    <p:cTn id="130" fill="hold">
                      <p:stCondLst>
                        <p:cond delay="indefinite"/>
                      </p:stCondLst>
                      <p:childTnLst>
                        <p:par>
                          <p:cTn id="131" fill="hold">
                            <p:stCondLst>
                              <p:cond delay="0"/>
                            </p:stCondLst>
                            <p:childTnLst>
                              <p:par>
                                <p:cTn id="132" presetID="22" presetClass="entr" presetSubtype="4" fill="hold" grpId="0" nodeType="clickEffect">
                                  <p:stCondLst>
                                    <p:cond delay="0"/>
                                  </p:stCondLst>
                                  <p:childTnLst>
                                    <p:set>
                                      <p:cBhvr>
                                        <p:cTn id="133" dur="1" fill="hold">
                                          <p:stCondLst>
                                            <p:cond delay="0"/>
                                          </p:stCondLst>
                                        </p:cTn>
                                        <p:tgtEl>
                                          <p:spTgt spid="49"/>
                                        </p:tgtEl>
                                        <p:attrNameLst>
                                          <p:attrName>style.visibility</p:attrName>
                                        </p:attrNameLst>
                                      </p:cBhvr>
                                      <p:to>
                                        <p:strVal val="visible"/>
                                      </p:to>
                                    </p:set>
                                    <p:animEffect transition="in" filter="wipe(down)">
                                      <p:cBhvr>
                                        <p:cTn id="134" dur="500"/>
                                        <p:tgtEl>
                                          <p:spTgt spid="49"/>
                                        </p:tgtEl>
                                      </p:cBhvr>
                                    </p:animEffect>
                                  </p:childTnLst>
                                </p:cTn>
                              </p:par>
                            </p:childTnLst>
                          </p:cTn>
                        </p:par>
                      </p:childTnLst>
                    </p:cTn>
                  </p:par>
                  <p:par>
                    <p:cTn id="135" fill="hold">
                      <p:stCondLst>
                        <p:cond delay="indefinite"/>
                      </p:stCondLst>
                      <p:childTnLst>
                        <p:par>
                          <p:cTn id="136" fill="hold">
                            <p:stCondLst>
                              <p:cond delay="0"/>
                            </p:stCondLst>
                            <p:childTnLst>
                              <p:par>
                                <p:cTn id="137" presetID="22" presetClass="entr" presetSubtype="4" fill="hold" grpId="0" nodeType="clickEffect">
                                  <p:stCondLst>
                                    <p:cond delay="0"/>
                                  </p:stCondLst>
                                  <p:childTnLst>
                                    <p:set>
                                      <p:cBhvr>
                                        <p:cTn id="138" dur="1" fill="hold">
                                          <p:stCondLst>
                                            <p:cond delay="0"/>
                                          </p:stCondLst>
                                        </p:cTn>
                                        <p:tgtEl>
                                          <p:spTgt spid="50"/>
                                        </p:tgtEl>
                                        <p:attrNameLst>
                                          <p:attrName>style.visibility</p:attrName>
                                        </p:attrNameLst>
                                      </p:cBhvr>
                                      <p:to>
                                        <p:strVal val="visible"/>
                                      </p:to>
                                    </p:set>
                                    <p:animEffect transition="in" filter="wipe(down)">
                                      <p:cBhvr>
                                        <p:cTn id="139" dur="500"/>
                                        <p:tgtEl>
                                          <p:spTgt spid="50"/>
                                        </p:tgtEl>
                                      </p:cBhvr>
                                    </p:animEffect>
                                  </p:childTnLst>
                                </p:cTn>
                              </p:par>
                            </p:childTnLst>
                          </p:cTn>
                        </p:par>
                      </p:childTnLst>
                    </p:cTn>
                  </p:par>
                  <p:par>
                    <p:cTn id="140" fill="hold">
                      <p:stCondLst>
                        <p:cond delay="indefinite"/>
                      </p:stCondLst>
                      <p:childTnLst>
                        <p:par>
                          <p:cTn id="141" fill="hold">
                            <p:stCondLst>
                              <p:cond delay="0"/>
                            </p:stCondLst>
                            <p:childTnLst>
                              <p:par>
                                <p:cTn id="142" presetID="22" presetClass="entr" presetSubtype="4" fill="hold" grpId="0" nodeType="clickEffect">
                                  <p:stCondLst>
                                    <p:cond delay="0"/>
                                  </p:stCondLst>
                                  <p:childTnLst>
                                    <p:set>
                                      <p:cBhvr>
                                        <p:cTn id="143" dur="1" fill="hold">
                                          <p:stCondLst>
                                            <p:cond delay="0"/>
                                          </p:stCondLst>
                                        </p:cTn>
                                        <p:tgtEl>
                                          <p:spTgt spid="51"/>
                                        </p:tgtEl>
                                        <p:attrNameLst>
                                          <p:attrName>style.visibility</p:attrName>
                                        </p:attrNameLst>
                                      </p:cBhvr>
                                      <p:to>
                                        <p:strVal val="visible"/>
                                      </p:to>
                                    </p:set>
                                    <p:animEffect transition="in" filter="wipe(down)">
                                      <p:cBhvr>
                                        <p:cTn id="144" dur="500"/>
                                        <p:tgtEl>
                                          <p:spTgt spid="51"/>
                                        </p:tgtEl>
                                      </p:cBhvr>
                                    </p:animEffect>
                                  </p:childTnLst>
                                </p:cTn>
                              </p:par>
                            </p:childTnLst>
                          </p:cTn>
                        </p:par>
                      </p:childTnLst>
                    </p:cTn>
                  </p:par>
                  <p:par>
                    <p:cTn id="145" fill="hold">
                      <p:stCondLst>
                        <p:cond delay="indefinite"/>
                      </p:stCondLst>
                      <p:childTnLst>
                        <p:par>
                          <p:cTn id="146" fill="hold">
                            <p:stCondLst>
                              <p:cond delay="0"/>
                            </p:stCondLst>
                            <p:childTnLst>
                              <p:par>
                                <p:cTn id="147" presetID="22" presetClass="entr" presetSubtype="4" fill="hold" grpId="0" nodeType="clickEffect">
                                  <p:stCondLst>
                                    <p:cond delay="0"/>
                                  </p:stCondLst>
                                  <p:childTnLst>
                                    <p:set>
                                      <p:cBhvr>
                                        <p:cTn id="148" dur="1" fill="hold">
                                          <p:stCondLst>
                                            <p:cond delay="0"/>
                                          </p:stCondLst>
                                        </p:cTn>
                                        <p:tgtEl>
                                          <p:spTgt spid="52"/>
                                        </p:tgtEl>
                                        <p:attrNameLst>
                                          <p:attrName>style.visibility</p:attrName>
                                        </p:attrNameLst>
                                      </p:cBhvr>
                                      <p:to>
                                        <p:strVal val="visible"/>
                                      </p:to>
                                    </p:set>
                                    <p:animEffect transition="in" filter="wipe(down)">
                                      <p:cBhvr>
                                        <p:cTn id="149" dur="500"/>
                                        <p:tgtEl>
                                          <p:spTgt spid="52"/>
                                        </p:tgtEl>
                                      </p:cBhvr>
                                    </p:animEffect>
                                  </p:childTnLst>
                                </p:cTn>
                              </p:par>
                            </p:childTnLst>
                          </p:cTn>
                        </p:par>
                      </p:childTnLst>
                    </p:cTn>
                  </p:par>
                  <p:par>
                    <p:cTn id="150" fill="hold">
                      <p:stCondLst>
                        <p:cond delay="indefinite"/>
                      </p:stCondLst>
                      <p:childTnLst>
                        <p:par>
                          <p:cTn id="151" fill="hold">
                            <p:stCondLst>
                              <p:cond delay="0"/>
                            </p:stCondLst>
                            <p:childTnLst>
                              <p:par>
                                <p:cTn id="152" presetID="22" presetClass="entr" presetSubtype="4" fill="hold" grpId="0" nodeType="clickEffect">
                                  <p:stCondLst>
                                    <p:cond delay="0"/>
                                  </p:stCondLst>
                                  <p:childTnLst>
                                    <p:set>
                                      <p:cBhvr>
                                        <p:cTn id="153" dur="1" fill="hold">
                                          <p:stCondLst>
                                            <p:cond delay="0"/>
                                          </p:stCondLst>
                                        </p:cTn>
                                        <p:tgtEl>
                                          <p:spTgt spid="53"/>
                                        </p:tgtEl>
                                        <p:attrNameLst>
                                          <p:attrName>style.visibility</p:attrName>
                                        </p:attrNameLst>
                                      </p:cBhvr>
                                      <p:to>
                                        <p:strVal val="visible"/>
                                      </p:to>
                                    </p:set>
                                    <p:animEffect transition="in" filter="wipe(down)">
                                      <p:cBhvr>
                                        <p:cTn id="154" dur="500"/>
                                        <p:tgtEl>
                                          <p:spTgt spid="53"/>
                                        </p:tgtEl>
                                      </p:cBhvr>
                                    </p:animEffect>
                                  </p:childTnLst>
                                </p:cTn>
                              </p:par>
                            </p:childTnLst>
                          </p:cTn>
                        </p:par>
                      </p:childTnLst>
                    </p:cTn>
                  </p:par>
                  <p:par>
                    <p:cTn id="155" fill="hold">
                      <p:stCondLst>
                        <p:cond delay="indefinite"/>
                      </p:stCondLst>
                      <p:childTnLst>
                        <p:par>
                          <p:cTn id="156" fill="hold">
                            <p:stCondLst>
                              <p:cond delay="0"/>
                            </p:stCondLst>
                            <p:childTnLst>
                              <p:par>
                                <p:cTn id="157" presetID="22" presetClass="entr" presetSubtype="4" fill="hold" grpId="0" nodeType="clickEffect">
                                  <p:stCondLst>
                                    <p:cond delay="0"/>
                                  </p:stCondLst>
                                  <p:childTnLst>
                                    <p:set>
                                      <p:cBhvr>
                                        <p:cTn id="158" dur="1" fill="hold">
                                          <p:stCondLst>
                                            <p:cond delay="0"/>
                                          </p:stCondLst>
                                        </p:cTn>
                                        <p:tgtEl>
                                          <p:spTgt spid="55"/>
                                        </p:tgtEl>
                                        <p:attrNameLst>
                                          <p:attrName>style.visibility</p:attrName>
                                        </p:attrNameLst>
                                      </p:cBhvr>
                                      <p:to>
                                        <p:strVal val="visible"/>
                                      </p:to>
                                    </p:set>
                                    <p:animEffect transition="in" filter="wipe(down)">
                                      <p:cBhvr>
                                        <p:cTn id="159" dur="500"/>
                                        <p:tgtEl>
                                          <p:spTgt spid="55"/>
                                        </p:tgtEl>
                                      </p:cBhvr>
                                    </p:animEffect>
                                  </p:childTnLst>
                                </p:cTn>
                              </p:par>
                            </p:childTnLst>
                          </p:cTn>
                        </p:par>
                      </p:childTnLst>
                    </p:cTn>
                  </p:par>
                  <p:par>
                    <p:cTn id="160" fill="hold">
                      <p:stCondLst>
                        <p:cond delay="indefinite"/>
                      </p:stCondLst>
                      <p:childTnLst>
                        <p:par>
                          <p:cTn id="161" fill="hold">
                            <p:stCondLst>
                              <p:cond delay="0"/>
                            </p:stCondLst>
                            <p:childTnLst>
                              <p:par>
                                <p:cTn id="162" presetID="22" presetClass="entr" presetSubtype="4" fill="hold" grpId="0" nodeType="clickEffect">
                                  <p:stCondLst>
                                    <p:cond delay="0"/>
                                  </p:stCondLst>
                                  <p:childTnLst>
                                    <p:set>
                                      <p:cBhvr>
                                        <p:cTn id="163" dur="1" fill="hold">
                                          <p:stCondLst>
                                            <p:cond delay="0"/>
                                          </p:stCondLst>
                                        </p:cTn>
                                        <p:tgtEl>
                                          <p:spTgt spid="54"/>
                                        </p:tgtEl>
                                        <p:attrNameLst>
                                          <p:attrName>style.visibility</p:attrName>
                                        </p:attrNameLst>
                                      </p:cBhvr>
                                      <p:to>
                                        <p:strVal val="visible"/>
                                      </p:to>
                                    </p:set>
                                    <p:animEffect transition="in" filter="wipe(down)">
                                      <p:cBhvr>
                                        <p:cTn id="164" dur="500"/>
                                        <p:tgtEl>
                                          <p:spTgt spid="54"/>
                                        </p:tgtEl>
                                      </p:cBhvr>
                                    </p:animEffect>
                                  </p:childTnLst>
                                </p:cTn>
                              </p:par>
                              <p:par>
                                <p:cTn id="165" presetID="22" presetClass="entr" presetSubtype="4" fill="hold" grpId="0" nodeType="withEffect">
                                  <p:stCondLst>
                                    <p:cond delay="0"/>
                                  </p:stCondLst>
                                  <p:childTnLst>
                                    <p:set>
                                      <p:cBhvr>
                                        <p:cTn id="166" dur="1" fill="hold">
                                          <p:stCondLst>
                                            <p:cond delay="0"/>
                                          </p:stCondLst>
                                        </p:cTn>
                                        <p:tgtEl>
                                          <p:spTgt spid="56"/>
                                        </p:tgtEl>
                                        <p:attrNameLst>
                                          <p:attrName>style.visibility</p:attrName>
                                        </p:attrNameLst>
                                      </p:cBhvr>
                                      <p:to>
                                        <p:strVal val="visible"/>
                                      </p:to>
                                    </p:set>
                                    <p:animEffect transition="in" filter="wipe(down)">
                                      <p:cBhvr>
                                        <p:cTn id="167" dur="500"/>
                                        <p:tgtEl>
                                          <p:spTgt spid="56"/>
                                        </p:tgtEl>
                                      </p:cBhvr>
                                    </p:animEffect>
                                  </p:childTnLst>
                                </p:cTn>
                              </p:par>
                              <p:par>
                                <p:cTn id="168" presetID="22" presetClass="entr" presetSubtype="4" fill="hold" grpId="0" nodeType="withEffect">
                                  <p:stCondLst>
                                    <p:cond delay="0"/>
                                  </p:stCondLst>
                                  <p:childTnLst>
                                    <p:set>
                                      <p:cBhvr>
                                        <p:cTn id="169" dur="1" fill="hold">
                                          <p:stCondLst>
                                            <p:cond delay="0"/>
                                          </p:stCondLst>
                                        </p:cTn>
                                        <p:tgtEl>
                                          <p:spTgt spid="57"/>
                                        </p:tgtEl>
                                        <p:attrNameLst>
                                          <p:attrName>style.visibility</p:attrName>
                                        </p:attrNameLst>
                                      </p:cBhvr>
                                      <p:to>
                                        <p:strVal val="visible"/>
                                      </p:to>
                                    </p:set>
                                    <p:animEffect transition="in" filter="wipe(down)">
                                      <p:cBhvr>
                                        <p:cTn id="170" dur="500"/>
                                        <p:tgtEl>
                                          <p:spTgt spid="57"/>
                                        </p:tgtEl>
                                      </p:cBhvr>
                                    </p:animEffect>
                                  </p:childTnLst>
                                </p:cTn>
                              </p:par>
                              <p:par>
                                <p:cTn id="171" presetID="22" presetClass="entr" presetSubtype="4" fill="hold" grpId="0" nodeType="withEffect">
                                  <p:stCondLst>
                                    <p:cond delay="0"/>
                                  </p:stCondLst>
                                  <p:childTnLst>
                                    <p:set>
                                      <p:cBhvr>
                                        <p:cTn id="172" dur="1" fill="hold">
                                          <p:stCondLst>
                                            <p:cond delay="0"/>
                                          </p:stCondLst>
                                        </p:cTn>
                                        <p:tgtEl>
                                          <p:spTgt spid="58"/>
                                        </p:tgtEl>
                                        <p:attrNameLst>
                                          <p:attrName>style.visibility</p:attrName>
                                        </p:attrNameLst>
                                      </p:cBhvr>
                                      <p:to>
                                        <p:strVal val="visible"/>
                                      </p:to>
                                    </p:set>
                                    <p:animEffect transition="in" filter="wipe(down)">
                                      <p:cBhvr>
                                        <p:cTn id="173" dur="500"/>
                                        <p:tgtEl>
                                          <p:spTgt spid="58"/>
                                        </p:tgtEl>
                                      </p:cBhvr>
                                    </p:animEffect>
                                  </p:childTnLst>
                                </p:cTn>
                              </p:par>
                            </p:childTnLst>
                          </p:cTn>
                        </p:par>
                      </p:childTnLst>
                    </p:cTn>
                  </p:par>
                  <p:par>
                    <p:cTn id="174" fill="hold">
                      <p:stCondLst>
                        <p:cond delay="indefinite"/>
                      </p:stCondLst>
                      <p:childTnLst>
                        <p:par>
                          <p:cTn id="175" fill="hold">
                            <p:stCondLst>
                              <p:cond delay="0"/>
                            </p:stCondLst>
                            <p:childTnLst>
                              <p:par>
                                <p:cTn id="176" presetID="22" presetClass="entr" presetSubtype="4" fill="hold" grpId="0" nodeType="clickEffect">
                                  <p:stCondLst>
                                    <p:cond delay="0"/>
                                  </p:stCondLst>
                                  <p:childTnLst>
                                    <p:set>
                                      <p:cBhvr>
                                        <p:cTn id="177" dur="1" fill="hold">
                                          <p:stCondLst>
                                            <p:cond delay="0"/>
                                          </p:stCondLst>
                                        </p:cTn>
                                        <p:tgtEl>
                                          <p:spTgt spid="59"/>
                                        </p:tgtEl>
                                        <p:attrNameLst>
                                          <p:attrName>style.visibility</p:attrName>
                                        </p:attrNameLst>
                                      </p:cBhvr>
                                      <p:to>
                                        <p:strVal val="visible"/>
                                      </p:to>
                                    </p:set>
                                    <p:animEffect transition="in" filter="wipe(down)">
                                      <p:cBhvr>
                                        <p:cTn id="178" dur="500"/>
                                        <p:tgtEl>
                                          <p:spTgt spid="59"/>
                                        </p:tgtEl>
                                      </p:cBhvr>
                                    </p:animEffect>
                                  </p:childTnLst>
                                </p:cTn>
                              </p:par>
                              <p:par>
                                <p:cTn id="179" presetID="22" presetClass="entr" presetSubtype="4" fill="hold" grpId="0" nodeType="withEffect">
                                  <p:stCondLst>
                                    <p:cond delay="0"/>
                                  </p:stCondLst>
                                  <p:childTnLst>
                                    <p:set>
                                      <p:cBhvr>
                                        <p:cTn id="180" dur="1" fill="hold">
                                          <p:stCondLst>
                                            <p:cond delay="0"/>
                                          </p:stCondLst>
                                        </p:cTn>
                                        <p:tgtEl>
                                          <p:spTgt spid="60"/>
                                        </p:tgtEl>
                                        <p:attrNameLst>
                                          <p:attrName>style.visibility</p:attrName>
                                        </p:attrNameLst>
                                      </p:cBhvr>
                                      <p:to>
                                        <p:strVal val="visible"/>
                                      </p:to>
                                    </p:set>
                                    <p:animEffect transition="in" filter="wipe(down)">
                                      <p:cBhvr>
                                        <p:cTn id="181" dur="500"/>
                                        <p:tgtEl>
                                          <p:spTgt spid="60"/>
                                        </p:tgtEl>
                                      </p:cBhvr>
                                    </p:animEffect>
                                  </p:childTnLst>
                                </p:cTn>
                              </p:par>
                              <p:par>
                                <p:cTn id="182" presetID="22" presetClass="entr" presetSubtype="4" fill="hold" grpId="0" nodeType="withEffect">
                                  <p:stCondLst>
                                    <p:cond delay="0"/>
                                  </p:stCondLst>
                                  <p:childTnLst>
                                    <p:set>
                                      <p:cBhvr>
                                        <p:cTn id="183" dur="1" fill="hold">
                                          <p:stCondLst>
                                            <p:cond delay="0"/>
                                          </p:stCondLst>
                                        </p:cTn>
                                        <p:tgtEl>
                                          <p:spTgt spid="61"/>
                                        </p:tgtEl>
                                        <p:attrNameLst>
                                          <p:attrName>style.visibility</p:attrName>
                                        </p:attrNameLst>
                                      </p:cBhvr>
                                      <p:to>
                                        <p:strVal val="visible"/>
                                      </p:to>
                                    </p:set>
                                    <p:animEffect transition="in" filter="wipe(down)">
                                      <p:cBhvr>
                                        <p:cTn id="184" dur="500"/>
                                        <p:tgtEl>
                                          <p:spTgt spid="61"/>
                                        </p:tgtEl>
                                      </p:cBhvr>
                                    </p:animEffect>
                                  </p:childTnLst>
                                </p:cTn>
                              </p:par>
                              <p:par>
                                <p:cTn id="185" presetID="22" presetClass="entr" presetSubtype="4" fill="hold" grpId="0" nodeType="withEffect">
                                  <p:stCondLst>
                                    <p:cond delay="0"/>
                                  </p:stCondLst>
                                  <p:childTnLst>
                                    <p:set>
                                      <p:cBhvr>
                                        <p:cTn id="186" dur="1" fill="hold">
                                          <p:stCondLst>
                                            <p:cond delay="0"/>
                                          </p:stCondLst>
                                        </p:cTn>
                                        <p:tgtEl>
                                          <p:spTgt spid="62"/>
                                        </p:tgtEl>
                                        <p:attrNameLst>
                                          <p:attrName>style.visibility</p:attrName>
                                        </p:attrNameLst>
                                      </p:cBhvr>
                                      <p:to>
                                        <p:strVal val="visible"/>
                                      </p:to>
                                    </p:set>
                                    <p:animEffect transition="in" filter="wipe(down)">
                                      <p:cBhvr>
                                        <p:cTn id="187" dur="500"/>
                                        <p:tgtEl>
                                          <p:spTgt spid="62"/>
                                        </p:tgtEl>
                                      </p:cBhvr>
                                    </p:animEffect>
                                  </p:childTnLst>
                                </p:cTn>
                              </p:par>
                            </p:childTnLst>
                          </p:cTn>
                        </p:par>
                      </p:childTnLst>
                    </p:cTn>
                  </p:par>
                  <p:par>
                    <p:cTn id="188" fill="hold">
                      <p:stCondLst>
                        <p:cond delay="indefinite"/>
                      </p:stCondLst>
                      <p:childTnLst>
                        <p:par>
                          <p:cTn id="189" fill="hold">
                            <p:stCondLst>
                              <p:cond delay="0"/>
                            </p:stCondLst>
                            <p:childTnLst>
                              <p:par>
                                <p:cTn id="190" presetID="22" presetClass="entr" presetSubtype="1" fill="hold" nodeType="clickEffect">
                                  <p:stCondLst>
                                    <p:cond delay="0"/>
                                  </p:stCondLst>
                                  <p:childTnLst>
                                    <p:set>
                                      <p:cBhvr>
                                        <p:cTn id="191" dur="1" fill="hold">
                                          <p:stCondLst>
                                            <p:cond delay="0"/>
                                          </p:stCondLst>
                                        </p:cTn>
                                        <p:tgtEl>
                                          <p:spTgt spid="79"/>
                                        </p:tgtEl>
                                        <p:attrNameLst>
                                          <p:attrName>style.visibility</p:attrName>
                                        </p:attrNameLst>
                                      </p:cBhvr>
                                      <p:to>
                                        <p:strVal val="visible"/>
                                      </p:to>
                                    </p:set>
                                    <p:animEffect transition="in" filter="wipe(up)">
                                      <p:cBhvr>
                                        <p:cTn id="192" dur="500"/>
                                        <p:tgtEl>
                                          <p:spTgt spid="79"/>
                                        </p:tgtEl>
                                      </p:cBhvr>
                                    </p:animEffect>
                                  </p:childTnLst>
                                </p:cTn>
                              </p:par>
                              <p:par>
                                <p:cTn id="193" presetID="22" presetClass="entr" presetSubtype="8" fill="hold" nodeType="withEffect">
                                  <p:stCondLst>
                                    <p:cond delay="0"/>
                                  </p:stCondLst>
                                  <p:childTnLst>
                                    <p:set>
                                      <p:cBhvr>
                                        <p:cTn id="194" dur="1" fill="hold">
                                          <p:stCondLst>
                                            <p:cond delay="0"/>
                                          </p:stCondLst>
                                        </p:cTn>
                                        <p:tgtEl>
                                          <p:spTgt spid="3"/>
                                        </p:tgtEl>
                                        <p:attrNameLst>
                                          <p:attrName>style.visibility</p:attrName>
                                        </p:attrNameLst>
                                      </p:cBhvr>
                                      <p:to>
                                        <p:strVal val="visible"/>
                                      </p:to>
                                    </p:set>
                                    <p:animEffect transition="in" filter="wipe(left)">
                                      <p:cBhvr>
                                        <p:cTn id="195" dur="500"/>
                                        <p:tgtEl>
                                          <p:spTgt spid="3"/>
                                        </p:tgtEl>
                                      </p:cBhvr>
                                    </p:animEffect>
                                  </p:childTnLst>
                                </p:cTn>
                              </p:par>
                            </p:childTnLst>
                          </p:cTn>
                        </p:par>
                        <p:par>
                          <p:cTn id="196" fill="hold">
                            <p:stCondLst>
                              <p:cond delay="500"/>
                            </p:stCondLst>
                            <p:childTnLst>
                              <p:par>
                                <p:cTn id="197" presetID="22" presetClass="entr" presetSubtype="4" fill="hold" grpId="0" nodeType="afterEffect">
                                  <p:stCondLst>
                                    <p:cond delay="0"/>
                                  </p:stCondLst>
                                  <p:childTnLst>
                                    <p:set>
                                      <p:cBhvr>
                                        <p:cTn id="198" dur="1" fill="hold">
                                          <p:stCondLst>
                                            <p:cond delay="0"/>
                                          </p:stCondLst>
                                        </p:cTn>
                                        <p:tgtEl>
                                          <p:spTgt spid="63"/>
                                        </p:tgtEl>
                                        <p:attrNameLst>
                                          <p:attrName>style.visibility</p:attrName>
                                        </p:attrNameLst>
                                      </p:cBhvr>
                                      <p:to>
                                        <p:strVal val="visible"/>
                                      </p:to>
                                    </p:set>
                                    <p:animEffect transition="in" filter="wipe(down)">
                                      <p:cBhvr>
                                        <p:cTn id="199" dur="500"/>
                                        <p:tgtEl>
                                          <p:spTgt spid="63"/>
                                        </p:tgtEl>
                                      </p:cBhvr>
                                    </p:animEffect>
                                  </p:childTnLst>
                                </p:cTn>
                              </p:par>
                            </p:childTnLst>
                          </p:cTn>
                        </p:par>
                      </p:childTnLst>
                    </p:cTn>
                  </p:par>
                  <p:par>
                    <p:cTn id="200" fill="hold">
                      <p:stCondLst>
                        <p:cond delay="indefinite"/>
                      </p:stCondLst>
                      <p:childTnLst>
                        <p:par>
                          <p:cTn id="201" fill="hold">
                            <p:stCondLst>
                              <p:cond delay="0"/>
                            </p:stCondLst>
                            <p:childTnLst>
                              <p:par>
                                <p:cTn id="202" presetID="10" presetClass="exit" presetSubtype="0" fill="hold" nodeType="clickEffect">
                                  <p:stCondLst>
                                    <p:cond delay="0"/>
                                  </p:stCondLst>
                                  <p:childTnLst>
                                    <p:animEffect transition="out" filter="fade">
                                      <p:cBhvr>
                                        <p:cTn id="203" dur="2000"/>
                                        <p:tgtEl>
                                          <p:spTgt spid="79"/>
                                        </p:tgtEl>
                                      </p:cBhvr>
                                    </p:animEffect>
                                    <p:set>
                                      <p:cBhvr>
                                        <p:cTn id="204" dur="1" fill="hold">
                                          <p:stCondLst>
                                            <p:cond delay="1999"/>
                                          </p:stCondLst>
                                        </p:cTn>
                                        <p:tgtEl>
                                          <p:spTgt spid="79"/>
                                        </p:tgtEl>
                                        <p:attrNameLst>
                                          <p:attrName>style.visibility</p:attrName>
                                        </p:attrNameLst>
                                      </p:cBhvr>
                                      <p:to>
                                        <p:strVal val="hidden"/>
                                      </p:to>
                                    </p:set>
                                  </p:childTnLst>
                                </p:cTn>
                              </p:par>
                              <p:par>
                                <p:cTn id="205" presetID="10" presetClass="exit" presetSubtype="0" fill="hold" nodeType="withEffect">
                                  <p:stCondLst>
                                    <p:cond delay="0"/>
                                  </p:stCondLst>
                                  <p:childTnLst>
                                    <p:animEffect transition="out" filter="fade">
                                      <p:cBhvr>
                                        <p:cTn id="206" dur="2000"/>
                                        <p:tgtEl>
                                          <p:spTgt spid="3"/>
                                        </p:tgtEl>
                                      </p:cBhvr>
                                    </p:animEffect>
                                    <p:set>
                                      <p:cBhvr>
                                        <p:cTn id="207" dur="1" fill="hold">
                                          <p:stCondLst>
                                            <p:cond delay="1999"/>
                                          </p:stCondLst>
                                        </p:cTn>
                                        <p:tgtEl>
                                          <p:spTgt spid="3"/>
                                        </p:tgtEl>
                                        <p:attrNameLst>
                                          <p:attrName>style.visibility</p:attrName>
                                        </p:attrNameLst>
                                      </p:cBhvr>
                                      <p:to>
                                        <p:strVal val="hidden"/>
                                      </p:to>
                                    </p:set>
                                  </p:childTnLst>
                                </p:cTn>
                              </p:par>
                              <p:par>
                                <p:cTn id="208" presetID="22" presetClass="entr" presetSubtype="1" fill="hold" nodeType="withEffect">
                                  <p:stCondLst>
                                    <p:cond delay="0"/>
                                  </p:stCondLst>
                                  <p:childTnLst>
                                    <p:set>
                                      <p:cBhvr>
                                        <p:cTn id="209" dur="1" fill="hold">
                                          <p:stCondLst>
                                            <p:cond delay="0"/>
                                          </p:stCondLst>
                                        </p:cTn>
                                        <p:tgtEl>
                                          <p:spTgt spid="82"/>
                                        </p:tgtEl>
                                        <p:attrNameLst>
                                          <p:attrName>style.visibility</p:attrName>
                                        </p:attrNameLst>
                                      </p:cBhvr>
                                      <p:to>
                                        <p:strVal val="visible"/>
                                      </p:to>
                                    </p:set>
                                    <p:animEffect transition="in" filter="wipe(up)">
                                      <p:cBhvr>
                                        <p:cTn id="210" dur="500"/>
                                        <p:tgtEl>
                                          <p:spTgt spid="82"/>
                                        </p:tgtEl>
                                      </p:cBhvr>
                                    </p:animEffect>
                                  </p:childTnLst>
                                </p:cTn>
                              </p:par>
                              <p:par>
                                <p:cTn id="211" presetID="22" presetClass="entr" presetSubtype="8" fill="hold" nodeType="withEffect">
                                  <p:stCondLst>
                                    <p:cond delay="0"/>
                                  </p:stCondLst>
                                  <p:childTnLst>
                                    <p:set>
                                      <p:cBhvr>
                                        <p:cTn id="212" dur="1" fill="hold">
                                          <p:stCondLst>
                                            <p:cond delay="0"/>
                                          </p:stCondLst>
                                        </p:cTn>
                                        <p:tgtEl>
                                          <p:spTgt spid="81"/>
                                        </p:tgtEl>
                                        <p:attrNameLst>
                                          <p:attrName>style.visibility</p:attrName>
                                        </p:attrNameLst>
                                      </p:cBhvr>
                                      <p:to>
                                        <p:strVal val="visible"/>
                                      </p:to>
                                    </p:set>
                                    <p:animEffect transition="in" filter="wipe(left)">
                                      <p:cBhvr>
                                        <p:cTn id="213" dur="500"/>
                                        <p:tgtEl>
                                          <p:spTgt spid="81"/>
                                        </p:tgtEl>
                                      </p:cBhvr>
                                    </p:animEffect>
                                  </p:childTnLst>
                                </p:cTn>
                              </p:par>
                            </p:childTnLst>
                          </p:cTn>
                        </p:par>
                        <p:par>
                          <p:cTn id="214" fill="hold">
                            <p:stCondLst>
                              <p:cond delay="2000"/>
                            </p:stCondLst>
                            <p:childTnLst>
                              <p:par>
                                <p:cTn id="215" presetID="22" presetClass="entr" presetSubtype="4" fill="hold" grpId="0" nodeType="afterEffect">
                                  <p:stCondLst>
                                    <p:cond delay="0"/>
                                  </p:stCondLst>
                                  <p:childTnLst>
                                    <p:set>
                                      <p:cBhvr>
                                        <p:cTn id="216" dur="1" fill="hold">
                                          <p:stCondLst>
                                            <p:cond delay="0"/>
                                          </p:stCondLst>
                                        </p:cTn>
                                        <p:tgtEl>
                                          <p:spTgt spid="64"/>
                                        </p:tgtEl>
                                        <p:attrNameLst>
                                          <p:attrName>style.visibility</p:attrName>
                                        </p:attrNameLst>
                                      </p:cBhvr>
                                      <p:to>
                                        <p:strVal val="visible"/>
                                      </p:to>
                                    </p:set>
                                    <p:animEffect transition="in" filter="wipe(down)">
                                      <p:cBhvr>
                                        <p:cTn id="217" dur="500"/>
                                        <p:tgtEl>
                                          <p:spTgt spid="64"/>
                                        </p:tgtEl>
                                      </p:cBhvr>
                                    </p:animEffect>
                                  </p:childTnLst>
                                </p:cTn>
                              </p:par>
                            </p:childTnLst>
                          </p:cTn>
                        </p:par>
                      </p:childTnLst>
                    </p:cTn>
                  </p:par>
                  <p:par>
                    <p:cTn id="218" fill="hold">
                      <p:stCondLst>
                        <p:cond delay="indefinite"/>
                      </p:stCondLst>
                      <p:childTnLst>
                        <p:par>
                          <p:cTn id="219" fill="hold">
                            <p:stCondLst>
                              <p:cond delay="0"/>
                            </p:stCondLst>
                            <p:childTnLst>
                              <p:par>
                                <p:cTn id="220" presetID="10" presetClass="exit" presetSubtype="0" fill="hold" nodeType="clickEffect">
                                  <p:stCondLst>
                                    <p:cond delay="0"/>
                                  </p:stCondLst>
                                  <p:childTnLst>
                                    <p:animEffect transition="out" filter="fade">
                                      <p:cBhvr>
                                        <p:cTn id="221" dur="500"/>
                                        <p:tgtEl>
                                          <p:spTgt spid="82"/>
                                        </p:tgtEl>
                                      </p:cBhvr>
                                    </p:animEffect>
                                    <p:set>
                                      <p:cBhvr>
                                        <p:cTn id="222" dur="1" fill="hold">
                                          <p:stCondLst>
                                            <p:cond delay="499"/>
                                          </p:stCondLst>
                                        </p:cTn>
                                        <p:tgtEl>
                                          <p:spTgt spid="82"/>
                                        </p:tgtEl>
                                        <p:attrNameLst>
                                          <p:attrName>style.visibility</p:attrName>
                                        </p:attrNameLst>
                                      </p:cBhvr>
                                      <p:to>
                                        <p:strVal val="hidden"/>
                                      </p:to>
                                    </p:set>
                                  </p:childTnLst>
                                </p:cTn>
                              </p:par>
                              <p:par>
                                <p:cTn id="223" presetID="10" presetClass="exit" presetSubtype="0" fill="hold" nodeType="withEffect">
                                  <p:stCondLst>
                                    <p:cond delay="0"/>
                                  </p:stCondLst>
                                  <p:childTnLst>
                                    <p:animEffect transition="out" filter="fade">
                                      <p:cBhvr>
                                        <p:cTn id="224" dur="500"/>
                                        <p:tgtEl>
                                          <p:spTgt spid="81"/>
                                        </p:tgtEl>
                                      </p:cBhvr>
                                    </p:animEffect>
                                    <p:set>
                                      <p:cBhvr>
                                        <p:cTn id="225" dur="1" fill="hold">
                                          <p:stCondLst>
                                            <p:cond delay="499"/>
                                          </p:stCondLst>
                                        </p:cTn>
                                        <p:tgtEl>
                                          <p:spTgt spid="81"/>
                                        </p:tgtEl>
                                        <p:attrNameLst>
                                          <p:attrName>style.visibility</p:attrName>
                                        </p:attrNameLst>
                                      </p:cBhvr>
                                      <p:to>
                                        <p:strVal val="hidden"/>
                                      </p:to>
                                    </p:set>
                                  </p:childTnLst>
                                </p:cTn>
                              </p:par>
                              <p:par>
                                <p:cTn id="226" presetID="22" presetClass="entr" presetSubtype="1" fill="hold" nodeType="withEffect">
                                  <p:stCondLst>
                                    <p:cond delay="0"/>
                                  </p:stCondLst>
                                  <p:childTnLst>
                                    <p:set>
                                      <p:cBhvr>
                                        <p:cTn id="227" dur="1" fill="hold">
                                          <p:stCondLst>
                                            <p:cond delay="0"/>
                                          </p:stCondLst>
                                        </p:cTn>
                                        <p:tgtEl>
                                          <p:spTgt spid="85"/>
                                        </p:tgtEl>
                                        <p:attrNameLst>
                                          <p:attrName>style.visibility</p:attrName>
                                        </p:attrNameLst>
                                      </p:cBhvr>
                                      <p:to>
                                        <p:strVal val="visible"/>
                                      </p:to>
                                    </p:set>
                                    <p:animEffect transition="in" filter="wipe(up)">
                                      <p:cBhvr>
                                        <p:cTn id="228" dur="500"/>
                                        <p:tgtEl>
                                          <p:spTgt spid="85"/>
                                        </p:tgtEl>
                                      </p:cBhvr>
                                    </p:animEffect>
                                  </p:childTnLst>
                                </p:cTn>
                              </p:par>
                              <p:par>
                                <p:cTn id="229" presetID="22" presetClass="entr" presetSubtype="8" fill="hold" nodeType="withEffect">
                                  <p:stCondLst>
                                    <p:cond delay="0"/>
                                  </p:stCondLst>
                                  <p:childTnLst>
                                    <p:set>
                                      <p:cBhvr>
                                        <p:cTn id="230" dur="1" fill="hold">
                                          <p:stCondLst>
                                            <p:cond delay="0"/>
                                          </p:stCondLst>
                                        </p:cTn>
                                        <p:tgtEl>
                                          <p:spTgt spid="84"/>
                                        </p:tgtEl>
                                        <p:attrNameLst>
                                          <p:attrName>style.visibility</p:attrName>
                                        </p:attrNameLst>
                                      </p:cBhvr>
                                      <p:to>
                                        <p:strVal val="visible"/>
                                      </p:to>
                                    </p:set>
                                    <p:animEffect transition="in" filter="wipe(left)">
                                      <p:cBhvr>
                                        <p:cTn id="231" dur="500"/>
                                        <p:tgtEl>
                                          <p:spTgt spid="84"/>
                                        </p:tgtEl>
                                      </p:cBhvr>
                                    </p:animEffect>
                                  </p:childTnLst>
                                </p:cTn>
                              </p:par>
                            </p:childTnLst>
                          </p:cTn>
                        </p:par>
                        <p:par>
                          <p:cTn id="232" fill="hold">
                            <p:stCondLst>
                              <p:cond delay="500"/>
                            </p:stCondLst>
                            <p:childTnLst>
                              <p:par>
                                <p:cTn id="233" presetID="22" presetClass="entr" presetSubtype="4" fill="hold" grpId="0" nodeType="afterEffect">
                                  <p:stCondLst>
                                    <p:cond delay="0"/>
                                  </p:stCondLst>
                                  <p:childTnLst>
                                    <p:set>
                                      <p:cBhvr>
                                        <p:cTn id="234" dur="1" fill="hold">
                                          <p:stCondLst>
                                            <p:cond delay="0"/>
                                          </p:stCondLst>
                                        </p:cTn>
                                        <p:tgtEl>
                                          <p:spTgt spid="65"/>
                                        </p:tgtEl>
                                        <p:attrNameLst>
                                          <p:attrName>style.visibility</p:attrName>
                                        </p:attrNameLst>
                                      </p:cBhvr>
                                      <p:to>
                                        <p:strVal val="visible"/>
                                      </p:to>
                                    </p:set>
                                    <p:animEffect transition="in" filter="wipe(down)">
                                      <p:cBhvr>
                                        <p:cTn id="235" dur="500"/>
                                        <p:tgtEl>
                                          <p:spTgt spid="65"/>
                                        </p:tgtEl>
                                      </p:cBhvr>
                                    </p:animEffect>
                                  </p:childTnLst>
                                </p:cTn>
                              </p:par>
                            </p:childTnLst>
                          </p:cTn>
                        </p:par>
                      </p:childTnLst>
                    </p:cTn>
                  </p:par>
                  <p:par>
                    <p:cTn id="236" fill="hold">
                      <p:stCondLst>
                        <p:cond delay="indefinite"/>
                      </p:stCondLst>
                      <p:childTnLst>
                        <p:par>
                          <p:cTn id="237" fill="hold">
                            <p:stCondLst>
                              <p:cond delay="0"/>
                            </p:stCondLst>
                            <p:childTnLst>
                              <p:par>
                                <p:cTn id="238" presetID="10" presetClass="exit" presetSubtype="0" fill="hold" nodeType="clickEffect">
                                  <p:stCondLst>
                                    <p:cond delay="0"/>
                                  </p:stCondLst>
                                  <p:childTnLst>
                                    <p:animEffect transition="out" filter="fade">
                                      <p:cBhvr>
                                        <p:cTn id="239" dur="500"/>
                                        <p:tgtEl>
                                          <p:spTgt spid="85"/>
                                        </p:tgtEl>
                                      </p:cBhvr>
                                    </p:animEffect>
                                    <p:set>
                                      <p:cBhvr>
                                        <p:cTn id="240" dur="1" fill="hold">
                                          <p:stCondLst>
                                            <p:cond delay="499"/>
                                          </p:stCondLst>
                                        </p:cTn>
                                        <p:tgtEl>
                                          <p:spTgt spid="85"/>
                                        </p:tgtEl>
                                        <p:attrNameLst>
                                          <p:attrName>style.visibility</p:attrName>
                                        </p:attrNameLst>
                                      </p:cBhvr>
                                      <p:to>
                                        <p:strVal val="hidden"/>
                                      </p:to>
                                    </p:set>
                                  </p:childTnLst>
                                </p:cTn>
                              </p:par>
                              <p:par>
                                <p:cTn id="241" presetID="10" presetClass="exit" presetSubtype="0" fill="hold" nodeType="withEffect">
                                  <p:stCondLst>
                                    <p:cond delay="0"/>
                                  </p:stCondLst>
                                  <p:childTnLst>
                                    <p:animEffect transition="out" filter="fade">
                                      <p:cBhvr>
                                        <p:cTn id="242" dur="500"/>
                                        <p:tgtEl>
                                          <p:spTgt spid="84"/>
                                        </p:tgtEl>
                                      </p:cBhvr>
                                    </p:animEffect>
                                    <p:set>
                                      <p:cBhvr>
                                        <p:cTn id="243" dur="1" fill="hold">
                                          <p:stCondLst>
                                            <p:cond delay="499"/>
                                          </p:stCondLst>
                                        </p:cTn>
                                        <p:tgtEl>
                                          <p:spTgt spid="84"/>
                                        </p:tgtEl>
                                        <p:attrNameLst>
                                          <p:attrName>style.visibility</p:attrName>
                                        </p:attrNameLst>
                                      </p:cBhvr>
                                      <p:to>
                                        <p:strVal val="hidden"/>
                                      </p:to>
                                    </p:set>
                                  </p:childTnLst>
                                </p:cTn>
                              </p:par>
                              <p:par>
                                <p:cTn id="244" presetID="22" presetClass="entr" presetSubtype="1" fill="hold" nodeType="withEffect">
                                  <p:stCondLst>
                                    <p:cond delay="0"/>
                                  </p:stCondLst>
                                  <p:childTnLst>
                                    <p:set>
                                      <p:cBhvr>
                                        <p:cTn id="245" dur="1" fill="hold">
                                          <p:stCondLst>
                                            <p:cond delay="0"/>
                                          </p:stCondLst>
                                        </p:cTn>
                                        <p:tgtEl>
                                          <p:spTgt spid="88"/>
                                        </p:tgtEl>
                                        <p:attrNameLst>
                                          <p:attrName>style.visibility</p:attrName>
                                        </p:attrNameLst>
                                      </p:cBhvr>
                                      <p:to>
                                        <p:strVal val="visible"/>
                                      </p:to>
                                    </p:set>
                                    <p:animEffect transition="in" filter="wipe(up)">
                                      <p:cBhvr>
                                        <p:cTn id="246" dur="500"/>
                                        <p:tgtEl>
                                          <p:spTgt spid="88"/>
                                        </p:tgtEl>
                                      </p:cBhvr>
                                    </p:animEffect>
                                  </p:childTnLst>
                                </p:cTn>
                              </p:par>
                              <p:par>
                                <p:cTn id="247" presetID="22" presetClass="entr" presetSubtype="8" fill="hold" nodeType="withEffect">
                                  <p:stCondLst>
                                    <p:cond delay="0"/>
                                  </p:stCondLst>
                                  <p:childTnLst>
                                    <p:set>
                                      <p:cBhvr>
                                        <p:cTn id="248" dur="1" fill="hold">
                                          <p:stCondLst>
                                            <p:cond delay="0"/>
                                          </p:stCondLst>
                                        </p:cTn>
                                        <p:tgtEl>
                                          <p:spTgt spid="87"/>
                                        </p:tgtEl>
                                        <p:attrNameLst>
                                          <p:attrName>style.visibility</p:attrName>
                                        </p:attrNameLst>
                                      </p:cBhvr>
                                      <p:to>
                                        <p:strVal val="visible"/>
                                      </p:to>
                                    </p:set>
                                    <p:animEffect transition="in" filter="wipe(left)">
                                      <p:cBhvr>
                                        <p:cTn id="249" dur="500"/>
                                        <p:tgtEl>
                                          <p:spTgt spid="87"/>
                                        </p:tgtEl>
                                      </p:cBhvr>
                                    </p:animEffect>
                                  </p:childTnLst>
                                </p:cTn>
                              </p:par>
                            </p:childTnLst>
                          </p:cTn>
                        </p:par>
                        <p:par>
                          <p:cTn id="250" fill="hold">
                            <p:stCondLst>
                              <p:cond delay="500"/>
                            </p:stCondLst>
                            <p:childTnLst>
                              <p:par>
                                <p:cTn id="251" presetID="22" presetClass="entr" presetSubtype="4" fill="hold" grpId="0" nodeType="afterEffect">
                                  <p:stCondLst>
                                    <p:cond delay="0"/>
                                  </p:stCondLst>
                                  <p:childTnLst>
                                    <p:set>
                                      <p:cBhvr>
                                        <p:cTn id="252" dur="1" fill="hold">
                                          <p:stCondLst>
                                            <p:cond delay="0"/>
                                          </p:stCondLst>
                                        </p:cTn>
                                        <p:tgtEl>
                                          <p:spTgt spid="66"/>
                                        </p:tgtEl>
                                        <p:attrNameLst>
                                          <p:attrName>style.visibility</p:attrName>
                                        </p:attrNameLst>
                                      </p:cBhvr>
                                      <p:to>
                                        <p:strVal val="visible"/>
                                      </p:to>
                                    </p:set>
                                    <p:animEffect transition="in" filter="wipe(down)">
                                      <p:cBhvr>
                                        <p:cTn id="253" dur="500"/>
                                        <p:tgtEl>
                                          <p:spTgt spid="66"/>
                                        </p:tgtEl>
                                      </p:cBhvr>
                                    </p:animEffect>
                                  </p:childTnLst>
                                </p:cTn>
                              </p:par>
                            </p:childTnLst>
                          </p:cTn>
                        </p:par>
                      </p:childTnLst>
                    </p:cTn>
                  </p:par>
                  <p:par>
                    <p:cTn id="254" fill="hold">
                      <p:stCondLst>
                        <p:cond delay="indefinite"/>
                      </p:stCondLst>
                      <p:childTnLst>
                        <p:par>
                          <p:cTn id="255" fill="hold">
                            <p:stCondLst>
                              <p:cond delay="0"/>
                            </p:stCondLst>
                            <p:childTnLst>
                              <p:par>
                                <p:cTn id="256" presetID="10" presetClass="exit" presetSubtype="0" fill="hold" nodeType="clickEffect">
                                  <p:stCondLst>
                                    <p:cond delay="0"/>
                                  </p:stCondLst>
                                  <p:childTnLst>
                                    <p:animEffect transition="out" filter="fade">
                                      <p:cBhvr>
                                        <p:cTn id="257" dur="500"/>
                                        <p:tgtEl>
                                          <p:spTgt spid="88"/>
                                        </p:tgtEl>
                                      </p:cBhvr>
                                    </p:animEffect>
                                    <p:set>
                                      <p:cBhvr>
                                        <p:cTn id="258" dur="1" fill="hold">
                                          <p:stCondLst>
                                            <p:cond delay="499"/>
                                          </p:stCondLst>
                                        </p:cTn>
                                        <p:tgtEl>
                                          <p:spTgt spid="88"/>
                                        </p:tgtEl>
                                        <p:attrNameLst>
                                          <p:attrName>style.visibility</p:attrName>
                                        </p:attrNameLst>
                                      </p:cBhvr>
                                      <p:to>
                                        <p:strVal val="hidden"/>
                                      </p:to>
                                    </p:set>
                                  </p:childTnLst>
                                </p:cTn>
                              </p:par>
                              <p:par>
                                <p:cTn id="259" presetID="10" presetClass="exit" presetSubtype="0" fill="hold" nodeType="withEffect">
                                  <p:stCondLst>
                                    <p:cond delay="0"/>
                                  </p:stCondLst>
                                  <p:childTnLst>
                                    <p:animEffect transition="out" filter="fade">
                                      <p:cBhvr>
                                        <p:cTn id="260" dur="500"/>
                                        <p:tgtEl>
                                          <p:spTgt spid="87"/>
                                        </p:tgtEl>
                                      </p:cBhvr>
                                    </p:animEffect>
                                    <p:set>
                                      <p:cBhvr>
                                        <p:cTn id="261" dur="1" fill="hold">
                                          <p:stCondLst>
                                            <p:cond delay="499"/>
                                          </p:stCondLst>
                                        </p:cTn>
                                        <p:tgtEl>
                                          <p:spTgt spid="87"/>
                                        </p:tgtEl>
                                        <p:attrNameLst>
                                          <p:attrName>style.visibility</p:attrName>
                                        </p:attrNameLst>
                                      </p:cBhvr>
                                      <p:to>
                                        <p:strVal val="hidden"/>
                                      </p:to>
                                    </p:set>
                                  </p:childTnLst>
                                </p:cTn>
                              </p:par>
                              <p:par>
                                <p:cTn id="262" presetID="22" presetClass="entr" presetSubtype="1" fill="hold" nodeType="withEffect">
                                  <p:stCondLst>
                                    <p:cond delay="0"/>
                                  </p:stCondLst>
                                  <p:childTnLst>
                                    <p:set>
                                      <p:cBhvr>
                                        <p:cTn id="263" dur="1" fill="hold">
                                          <p:stCondLst>
                                            <p:cond delay="0"/>
                                          </p:stCondLst>
                                        </p:cTn>
                                        <p:tgtEl>
                                          <p:spTgt spid="91"/>
                                        </p:tgtEl>
                                        <p:attrNameLst>
                                          <p:attrName>style.visibility</p:attrName>
                                        </p:attrNameLst>
                                      </p:cBhvr>
                                      <p:to>
                                        <p:strVal val="visible"/>
                                      </p:to>
                                    </p:set>
                                    <p:animEffect transition="in" filter="wipe(up)">
                                      <p:cBhvr>
                                        <p:cTn id="264" dur="500"/>
                                        <p:tgtEl>
                                          <p:spTgt spid="91"/>
                                        </p:tgtEl>
                                      </p:cBhvr>
                                    </p:animEffect>
                                  </p:childTnLst>
                                </p:cTn>
                              </p:par>
                              <p:par>
                                <p:cTn id="265" presetID="22" presetClass="entr" presetSubtype="8" fill="hold" nodeType="withEffect">
                                  <p:stCondLst>
                                    <p:cond delay="0"/>
                                  </p:stCondLst>
                                  <p:childTnLst>
                                    <p:set>
                                      <p:cBhvr>
                                        <p:cTn id="266" dur="1" fill="hold">
                                          <p:stCondLst>
                                            <p:cond delay="0"/>
                                          </p:stCondLst>
                                        </p:cTn>
                                        <p:tgtEl>
                                          <p:spTgt spid="90"/>
                                        </p:tgtEl>
                                        <p:attrNameLst>
                                          <p:attrName>style.visibility</p:attrName>
                                        </p:attrNameLst>
                                      </p:cBhvr>
                                      <p:to>
                                        <p:strVal val="visible"/>
                                      </p:to>
                                    </p:set>
                                    <p:animEffect transition="in" filter="wipe(left)">
                                      <p:cBhvr>
                                        <p:cTn id="267" dur="500"/>
                                        <p:tgtEl>
                                          <p:spTgt spid="90"/>
                                        </p:tgtEl>
                                      </p:cBhvr>
                                    </p:animEffect>
                                  </p:childTnLst>
                                </p:cTn>
                              </p:par>
                            </p:childTnLst>
                          </p:cTn>
                        </p:par>
                        <p:par>
                          <p:cTn id="268" fill="hold">
                            <p:stCondLst>
                              <p:cond delay="500"/>
                            </p:stCondLst>
                            <p:childTnLst>
                              <p:par>
                                <p:cTn id="269" presetID="22" presetClass="entr" presetSubtype="4" fill="hold" grpId="0" nodeType="afterEffect">
                                  <p:stCondLst>
                                    <p:cond delay="0"/>
                                  </p:stCondLst>
                                  <p:childTnLst>
                                    <p:set>
                                      <p:cBhvr>
                                        <p:cTn id="270" dur="1" fill="hold">
                                          <p:stCondLst>
                                            <p:cond delay="0"/>
                                          </p:stCondLst>
                                        </p:cTn>
                                        <p:tgtEl>
                                          <p:spTgt spid="67"/>
                                        </p:tgtEl>
                                        <p:attrNameLst>
                                          <p:attrName>style.visibility</p:attrName>
                                        </p:attrNameLst>
                                      </p:cBhvr>
                                      <p:to>
                                        <p:strVal val="visible"/>
                                      </p:to>
                                    </p:set>
                                    <p:animEffect transition="in" filter="wipe(down)">
                                      <p:cBhvr>
                                        <p:cTn id="271" dur="500"/>
                                        <p:tgtEl>
                                          <p:spTgt spid="67"/>
                                        </p:tgtEl>
                                      </p:cBhvr>
                                    </p:animEffect>
                                  </p:childTnLst>
                                </p:cTn>
                              </p:par>
                            </p:childTnLst>
                          </p:cTn>
                        </p:par>
                      </p:childTnLst>
                    </p:cTn>
                  </p:par>
                  <p:par>
                    <p:cTn id="272" fill="hold">
                      <p:stCondLst>
                        <p:cond delay="indefinite"/>
                      </p:stCondLst>
                      <p:childTnLst>
                        <p:par>
                          <p:cTn id="273" fill="hold">
                            <p:stCondLst>
                              <p:cond delay="0"/>
                            </p:stCondLst>
                            <p:childTnLst>
                              <p:par>
                                <p:cTn id="274" presetID="10" presetClass="exit" presetSubtype="0" fill="hold" nodeType="clickEffect">
                                  <p:stCondLst>
                                    <p:cond delay="0"/>
                                  </p:stCondLst>
                                  <p:childTnLst>
                                    <p:animEffect transition="out" filter="fade">
                                      <p:cBhvr>
                                        <p:cTn id="275" dur="500"/>
                                        <p:tgtEl>
                                          <p:spTgt spid="91"/>
                                        </p:tgtEl>
                                      </p:cBhvr>
                                    </p:animEffect>
                                    <p:set>
                                      <p:cBhvr>
                                        <p:cTn id="276" dur="1" fill="hold">
                                          <p:stCondLst>
                                            <p:cond delay="499"/>
                                          </p:stCondLst>
                                        </p:cTn>
                                        <p:tgtEl>
                                          <p:spTgt spid="91"/>
                                        </p:tgtEl>
                                        <p:attrNameLst>
                                          <p:attrName>style.visibility</p:attrName>
                                        </p:attrNameLst>
                                      </p:cBhvr>
                                      <p:to>
                                        <p:strVal val="hidden"/>
                                      </p:to>
                                    </p:set>
                                  </p:childTnLst>
                                </p:cTn>
                              </p:par>
                              <p:par>
                                <p:cTn id="277" presetID="10" presetClass="exit" presetSubtype="0" fill="hold" nodeType="withEffect">
                                  <p:stCondLst>
                                    <p:cond delay="0"/>
                                  </p:stCondLst>
                                  <p:childTnLst>
                                    <p:animEffect transition="out" filter="fade">
                                      <p:cBhvr>
                                        <p:cTn id="278" dur="500"/>
                                        <p:tgtEl>
                                          <p:spTgt spid="90"/>
                                        </p:tgtEl>
                                      </p:cBhvr>
                                    </p:animEffect>
                                    <p:set>
                                      <p:cBhvr>
                                        <p:cTn id="279" dur="1" fill="hold">
                                          <p:stCondLst>
                                            <p:cond delay="499"/>
                                          </p:stCondLst>
                                        </p:cTn>
                                        <p:tgtEl>
                                          <p:spTgt spid="90"/>
                                        </p:tgtEl>
                                        <p:attrNameLst>
                                          <p:attrName>style.visibility</p:attrName>
                                        </p:attrNameLst>
                                      </p:cBhvr>
                                      <p:to>
                                        <p:strVal val="hidden"/>
                                      </p:to>
                                    </p:set>
                                  </p:childTnLst>
                                </p:cTn>
                              </p:par>
                              <p:par>
                                <p:cTn id="280" presetID="22" presetClass="entr" presetSubtype="1" fill="hold" nodeType="withEffect">
                                  <p:stCondLst>
                                    <p:cond delay="0"/>
                                  </p:stCondLst>
                                  <p:childTnLst>
                                    <p:set>
                                      <p:cBhvr>
                                        <p:cTn id="281" dur="1" fill="hold">
                                          <p:stCondLst>
                                            <p:cond delay="0"/>
                                          </p:stCondLst>
                                        </p:cTn>
                                        <p:tgtEl>
                                          <p:spTgt spid="94"/>
                                        </p:tgtEl>
                                        <p:attrNameLst>
                                          <p:attrName>style.visibility</p:attrName>
                                        </p:attrNameLst>
                                      </p:cBhvr>
                                      <p:to>
                                        <p:strVal val="visible"/>
                                      </p:to>
                                    </p:set>
                                    <p:animEffect transition="in" filter="wipe(up)">
                                      <p:cBhvr>
                                        <p:cTn id="282" dur="500"/>
                                        <p:tgtEl>
                                          <p:spTgt spid="94"/>
                                        </p:tgtEl>
                                      </p:cBhvr>
                                    </p:animEffect>
                                  </p:childTnLst>
                                </p:cTn>
                              </p:par>
                              <p:par>
                                <p:cTn id="283" presetID="22" presetClass="entr" presetSubtype="8" fill="hold" nodeType="withEffect">
                                  <p:stCondLst>
                                    <p:cond delay="0"/>
                                  </p:stCondLst>
                                  <p:childTnLst>
                                    <p:set>
                                      <p:cBhvr>
                                        <p:cTn id="284" dur="1" fill="hold">
                                          <p:stCondLst>
                                            <p:cond delay="0"/>
                                          </p:stCondLst>
                                        </p:cTn>
                                        <p:tgtEl>
                                          <p:spTgt spid="93"/>
                                        </p:tgtEl>
                                        <p:attrNameLst>
                                          <p:attrName>style.visibility</p:attrName>
                                        </p:attrNameLst>
                                      </p:cBhvr>
                                      <p:to>
                                        <p:strVal val="visible"/>
                                      </p:to>
                                    </p:set>
                                    <p:animEffect transition="in" filter="wipe(left)">
                                      <p:cBhvr>
                                        <p:cTn id="285" dur="500"/>
                                        <p:tgtEl>
                                          <p:spTgt spid="93"/>
                                        </p:tgtEl>
                                      </p:cBhvr>
                                    </p:animEffect>
                                  </p:childTnLst>
                                </p:cTn>
                              </p:par>
                            </p:childTnLst>
                          </p:cTn>
                        </p:par>
                        <p:par>
                          <p:cTn id="286" fill="hold">
                            <p:stCondLst>
                              <p:cond delay="500"/>
                            </p:stCondLst>
                            <p:childTnLst>
                              <p:par>
                                <p:cTn id="287" presetID="22" presetClass="entr" presetSubtype="4" fill="hold" grpId="0" nodeType="afterEffect">
                                  <p:stCondLst>
                                    <p:cond delay="0"/>
                                  </p:stCondLst>
                                  <p:childTnLst>
                                    <p:set>
                                      <p:cBhvr>
                                        <p:cTn id="288" dur="1" fill="hold">
                                          <p:stCondLst>
                                            <p:cond delay="0"/>
                                          </p:stCondLst>
                                        </p:cTn>
                                        <p:tgtEl>
                                          <p:spTgt spid="68"/>
                                        </p:tgtEl>
                                        <p:attrNameLst>
                                          <p:attrName>style.visibility</p:attrName>
                                        </p:attrNameLst>
                                      </p:cBhvr>
                                      <p:to>
                                        <p:strVal val="visible"/>
                                      </p:to>
                                    </p:set>
                                    <p:animEffect transition="in" filter="wipe(down)">
                                      <p:cBhvr>
                                        <p:cTn id="289" dur="500"/>
                                        <p:tgtEl>
                                          <p:spTgt spid="68"/>
                                        </p:tgtEl>
                                      </p:cBhvr>
                                    </p:animEffect>
                                  </p:childTnLst>
                                </p:cTn>
                              </p:par>
                            </p:childTnLst>
                          </p:cTn>
                        </p:par>
                      </p:childTnLst>
                    </p:cTn>
                  </p:par>
                  <p:par>
                    <p:cTn id="290" fill="hold">
                      <p:stCondLst>
                        <p:cond delay="indefinite"/>
                      </p:stCondLst>
                      <p:childTnLst>
                        <p:par>
                          <p:cTn id="291" fill="hold">
                            <p:stCondLst>
                              <p:cond delay="0"/>
                            </p:stCondLst>
                            <p:childTnLst>
                              <p:par>
                                <p:cTn id="292" presetID="10" presetClass="exit" presetSubtype="0" fill="hold" nodeType="clickEffect">
                                  <p:stCondLst>
                                    <p:cond delay="0"/>
                                  </p:stCondLst>
                                  <p:childTnLst>
                                    <p:animEffect transition="out" filter="fade">
                                      <p:cBhvr>
                                        <p:cTn id="293" dur="500"/>
                                        <p:tgtEl>
                                          <p:spTgt spid="94"/>
                                        </p:tgtEl>
                                      </p:cBhvr>
                                    </p:animEffect>
                                    <p:set>
                                      <p:cBhvr>
                                        <p:cTn id="294" dur="1" fill="hold">
                                          <p:stCondLst>
                                            <p:cond delay="499"/>
                                          </p:stCondLst>
                                        </p:cTn>
                                        <p:tgtEl>
                                          <p:spTgt spid="94"/>
                                        </p:tgtEl>
                                        <p:attrNameLst>
                                          <p:attrName>style.visibility</p:attrName>
                                        </p:attrNameLst>
                                      </p:cBhvr>
                                      <p:to>
                                        <p:strVal val="hidden"/>
                                      </p:to>
                                    </p:set>
                                  </p:childTnLst>
                                </p:cTn>
                              </p:par>
                              <p:par>
                                <p:cTn id="295" presetID="10" presetClass="exit" presetSubtype="0" fill="hold" nodeType="withEffect">
                                  <p:stCondLst>
                                    <p:cond delay="0"/>
                                  </p:stCondLst>
                                  <p:childTnLst>
                                    <p:animEffect transition="out" filter="fade">
                                      <p:cBhvr>
                                        <p:cTn id="296" dur="500"/>
                                        <p:tgtEl>
                                          <p:spTgt spid="93"/>
                                        </p:tgtEl>
                                      </p:cBhvr>
                                    </p:animEffect>
                                    <p:set>
                                      <p:cBhvr>
                                        <p:cTn id="297" dur="1" fill="hold">
                                          <p:stCondLst>
                                            <p:cond delay="499"/>
                                          </p:stCondLst>
                                        </p:cTn>
                                        <p:tgtEl>
                                          <p:spTgt spid="93"/>
                                        </p:tgtEl>
                                        <p:attrNameLst>
                                          <p:attrName>style.visibility</p:attrName>
                                        </p:attrNameLst>
                                      </p:cBhvr>
                                      <p:to>
                                        <p:strVal val="hidden"/>
                                      </p:to>
                                    </p:set>
                                  </p:childTnLst>
                                </p:cTn>
                              </p:par>
                              <p:par>
                                <p:cTn id="298" presetID="22" presetClass="entr" presetSubtype="1" fill="hold" nodeType="withEffect">
                                  <p:stCondLst>
                                    <p:cond delay="0"/>
                                  </p:stCondLst>
                                  <p:childTnLst>
                                    <p:set>
                                      <p:cBhvr>
                                        <p:cTn id="299" dur="1" fill="hold">
                                          <p:stCondLst>
                                            <p:cond delay="0"/>
                                          </p:stCondLst>
                                        </p:cTn>
                                        <p:tgtEl>
                                          <p:spTgt spid="97"/>
                                        </p:tgtEl>
                                        <p:attrNameLst>
                                          <p:attrName>style.visibility</p:attrName>
                                        </p:attrNameLst>
                                      </p:cBhvr>
                                      <p:to>
                                        <p:strVal val="visible"/>
                                      </p:to>
                                    </p:set>
                                    <p:animEffect transition="in" filter="wipe(up)">
                                      <p:cBhvr>
                                        <p:cTn id="300" dur="500"/>
                                        <p:tgtEl>
                                          <p:spTgt spid="97"/>
                                        </p:tgtEl>
                                      </p:cBhvr>
                                    </p:animEffect>
                                  </p:childTnLst>
                                </p:cTn>
                              </p:par>
                              <p:par>
                                <p:cTn id="301" presetID="22" presetClass="entr" presetSubtype="8" fill="hold" nodeType="withEffect">
                                  <p:stCondLst>
                                    <p:cond delay="0"/>
                                  </p:stCondLst>
                                  <p:childTnLst>
                                    <p:set>
                                      <p:cBhvr>
                                        <p:cTn id="302" dur="1" fill="hold">
                                          <p:stCondLst>
                                            <p:cond delay="0"/>
                                          </p:stCondLst>
                                        </p:cTn>
                                        <p:tgtEl>
                                          <p:spTgt spid="96"/>
                                        </p:tgtEl>
                                        <p:attrNameLst>
                                          <p:attrName>style.visibility</p:attrName>
                                        </p:attrNameLst>
                                      </p:cBhvr>
                                      <p:to>
                                        <p:strVal val="visible"/>
                                      </p:to>
                                    </p:set>
                                    <p:animEffect transition="in" filter="wipe(left)">
                                      <p:cBhvr>
                                        <p:cTn id="303" dur="500"/>
                                        <p:tgtEl>
                                          <p:spTgt spid="96"/>
                                        </p:tgtEl>
                                      </p:cBhvr>
                                    </p:animEffect>
                                  </p:childTnLst>
                                </p:cTn>
                              </p:par>
                            </p:childTnLst>
                          </p:cTn>
                        </p:par>
                        <p:par>
                          <p:cTn id="304" fill="hold">
                            <p:stCondLst>
                              <p:cond delay="500"/>
                            </p:stCondLst>
                            <p:childTnLst>
                              <p:par>
                                <p:cTn id="305" presetID="22" presetClass="entr" presetSubtype="4" fill="hold" grpId="0" nodeType="afterEffect">
                                  <p:stCondLst>
                                    <p:cond delay="0"/>
                                  </p:stCondLst>
                                  <p:childTnLst>
                                    <p:set>
                                      <p:cBhvr>
                                        <p:cTn id="306" dur="1" fill="hold">
                                          <p:stCondLst>
                                            <p:cond delay="0"/>
                                          </p:stCondLst>
                                        </p:cTn>
                                        <p:tgtEl>
                                          <p:spTgt spid="69"/>
                                        </p:tgtEl>
                                        <p:attrNameLst>
                                          <p:attrName>style.visibility</p:attrName>
                                        </p:attrNameLst>
                                      </p:cBhvr>
                                      <p:to>
                                        <p:strVal val="visible"/>
                                      </p:to>
                                    </p:set>
                                    <p:animEffect transition="in" filter="wipe(down)">
                                      <p:cBhvr>
                                        <p:cTn id="307" dur="500"/>
                                        <p:tgtEl>
                                          <p:spTgt spid="69"/>
                                        </p:tgtEl>
                                      </p:cBhvr>
                                    </p:animEffect>
                                  </p:childTnLst>
                                </p:cTn>
                              </p:par>
                            </p:childTnLst>
                          </p:cTn>
                        </p:par>
                      </p:childTnLst>
                    </p:cTn>
                  </p:par>
                  <p:par>
                    <p:cTn id="308" fill="hold">
                      <p:stCondLst>
                        <p:cond delay="indefinite"/>
                      </p:stCondLst>
                      <p:childTnLst>
                        <p:par>
                          <p:cTn id="309" fill="hold">
                            <p:stCondLst>
                              <p:cond delay="0"/>
                            </p:stCondLst>
                            <p:childTnLst>
                              <p:par>
                                <p:cTn id="310" presetID="10" presetClass="exit" presetSubtype="0" fill="hold" nodeType="clickEffect">
                                  <p:stCondLst>
                                    <p:cond delay="0"/>
                                  </p:stCondLst>
                                  <p:childTnLst>
                                    <p:animEffect transition="out" filter="fade">
                                      <p:cBhvr>
                                        <p:cTn id="311" dur="500"/>
                                        <p:tgtEl>
                                          <p:spTgt spid="97"/>
                                        </p:tgtEl>
                                      </p:cBhvr>
                                    </p:animEffect>
                                    <p:set>
                                      <p:cBhvr>
                                        <p:cTn id="312" dur="1" fill="hold">
                                          <p:stCondLst>
                                            <p:cond delay="499"/>
                                          </p:stCondLst>
                                        </p:cTn>
                                        <p:tgtEl>
                                          <p:spTgt spid="97"/>
                                        </p:tgtEl>
                                        <p:attrNameLst>
                                          <p:attrName>style.visibility</p:attrName>
                                        </p:attrNameLst>
                                      </p:cBhvr>
                                      <p:to>
                                        <p:strVal val="hidden"/>
                                      </p:to>
                                    </p:set>
                                  </p:childTnLst>
                                </p:cTn>
                              </p:par>
                              <p:par>
                                <p:cTn id="313" presetID="10" presetClass="exit" presetSubtype="0" fill="hold" nodeType="withEffect">
                                  <p:stCondLst>
                                    <p:cond delay="0"/>
                                  </p:stCondLst>
                                  <p:childTnLst>
                                    <p:animEffect transition="out" filter="fade">
                                      <p:cBhvr>
                                        <p:cTn id="314" dur="500"/>
                                        <p:tgtEl>
                                          <p:spTgt spid="96"/>
                                        </p:tgtEl>
                                      </p:cBhvr>
                                    </p:animEffect>
                                    <p:set>
                                      <p:cBhvr>
                                        <p:cTn id="315" dur="1" fill="hold">
                                          <p:stCondLst>
                                            <p:cond delay="499"/>
                                          </p:stCondLst>
                                        </p:cTn>
                                        <p:tgtEl>
                                          <p:spTgt spid="96"/>
                                        </p:tgtEl>
                                        <p:attrNameLst>
                                          <p:attrName>style.visibility</p:attrName>
                                        </p:attrNameLst>
                                      </p:cBhvr>
                                      <p:to>
                                        <p:strVal val="hidden"/>
                                      </p:to>
                                    </p:set>
                                  </p:childTnLst>
                                </p:cTn>
                              </p:par>
                              <p:par>
                                <p:cTn id="316" presetID="22" presetClass="entr" presetSubtype="1" fill="hold" nodeType="withEffect">
                                  <p:stCondLst>
                                    <p:cond delay="0"/>
                                  </p:stCondLst>
                                  <p:childTnLst>
                                    <p:set>
                                      <p:cBhvr>
                                        <p:cTn id="317" dur="1" fill="hold">
                                          <p:stCondLst>
                                            <p:cond delay="0"/>
                                          </p:stCondLst>
                                        </p:cTn>
                                        <p:tgtEl>
                                          <p:spTgt spid="100"/>
                                        </p:tgtEl>
                                        <p:attrNameLst>
                                          <p:attrName>style.visibility</p:attrName>
                                        </p:attrNameLst>
                                      </p:cBhvr>
                                      <p:to>
                                        <p:strVal val="visible"/>
                                      </p:to>
                                    </p:set>
                                    <p:animEffect transition="in" filter="wipe(up)">
                                      <p:cBhvr>
                                        <p:cTn id="318" dur="500"/>
                                        <p:tgtEl>
                                          <p:spTgt spid="100"/>
                                        </p:tgtEl>
                                      </p:cBhvr>
                                    </p:animEffect>
                                  </p:childTnLst>
                                </p:cTn>
                              </p:par>
                              <p:par>
                                <p:cTn id="319" presetID="22" presetClass="entr" presetSubtype="8" fill="hold" nodeType="withEffect">
                                  <p:stCondLst>
                                    <p:cond delay="0"/>
                                  </p:stCondLst>
                                  <p:childTnLst>
                                    <p:set>
                                      <p:cBhvr>
                                        <p:cTn id="320" dur="1" fill="hold">
                                          <p:stCondLst>
                                            <p:cond delay="0"/>
                                          </p:stCondLst>
                                        </p:cTn>
                                        <p:tgtEl>
                                          <p:spTgt spid="99"/>
                                        </p:tgtEl>
                                        <p:attrNameLst>
                                          <p:attrName>style.visibility</p:attrName>
                                        </p:attrNameLst>
                                      </p:cBhvr>
                                      <p:to>
                                        <p:strVal val="visible"/>
                                      </p:to>
                                    </p:set>
                                    <p:animEffect transition="in" filter="wipe(left)">
                                      <p:cBhvr>
                                        <p:cTn id="321" dur="500"/>
                                        <p:tgtEl>
                                          <p:spTgt spid="99"/>
                                        </p:tgtEl>
                                      </p:cBhvr>
                                    </p:animEffect>
                                  </p:childTnLst>
                                </p:cTn>
                              </p:par>
                            </p:childTnLst>
                          </p:cTn>
                        </p:par>
                        <p:par>
                          <p:cTn id="322" fill="hold">
                            <p:stCondLst>
                              <p:cond delay="500"/>
                            </p:stCondLst>
                            <p:childTnLst>
                              <p:par>
                                <p:cTn id="323" presetID="22" presetClass="entr" presetSubtype="4" fill="hold" grpId="0" nodeType="afterEffect">
                                  <p:stCondLst>
                                    <p:cond delay="0"/>
                                  </p:stCondLst>
                                  <p:childTnLst>
                                    <p:set>
                                      <p:cBhvr>
                                        <p:cTn id="324" dur="1" fill="hold">
                                          <p:stCondLst>
                                            <p:cond delay="0"/>
                                          </p:stCondLst>
                                        </p:cTn>
                                        <p:tgtEl>
                                          <p:spTgt spid="70"/>
                                        </p:tgtEl>
                                        <p:attrNameLst>
                                          <p:attrName>style.visibility</p:attrName>
                                        </p:attrNameLst>
                                      </p:cBhvr>
                                      <p:to>
                                        <p:strVal val="visible"/>
                                      </p:to>
                                    </p:set>
                                    <p:animEffect transition="in" filter="wipe(down)">
                                      <p:cBhvr>
                                        <p:cTn id="325" dur="500"/>
                                        <p:tgtEl>
                                          <p:spTgt spid="70"/>
                                        </p:tgtEl>
                                      </p:cBhvr>
                                    </p:animEffect>
                                  </p:childTnLst>
                                </p:cTn>
                              </p:par>
                            </p:childTnLst>
                          </p:cTn>
                        </p:par>
                      </p:childTnLst>
                    </p:cTn>
                  </p:par>
                  <p:par>
                    <p:cTn id="326" fill="hold">
                      <p:stCondLst>
                        <p:cond delay="indefinite"/>
                      </p:stCondLst>
                      <p:childTnLst>
                        <p:par>
                          <p:cTn id="327" fill="hold">
                            <p:stCondLst>
                              <p:cond delay="0"/>
                            </p:stCondLst>
                            <p:childTnLst>
                              <p:par>
                                <p:cTn id="328" presetID="10" presetClass="exit" presetSubtype="0" fill="hold" nodeType="clickEffect">
                                  <p:stCondLst>
                                    <p:cond delay="0"/>
                                  </p:stCondLst>
                                  <p:childTnLst>
                                    <p:animEffect transition="out" filter="fade">
                                      <p:cBhvr>
                                        <p:cTn id="329" dur="500"/>
                                        <p:tgtEl>
                                          <p:spTgt spid="100"/>
                                        </p:tgtEl>
                                      </p:cBhvr>
                                    </p:animEffect>
                                    <p:set>
                                      <p:cBhvr>
                                        <p:cTn id="330" dur="1" fill="hold">
                                          <p:stCondLst>
                                            <p:cond delay="499"/>
                                          </p:stCondLst>
                                        </p:cTn>
                                        <p:tgtEl>
                                          <p:spTgt spid="100"/>
                                        </p:tgtEl>
                                        <p:attrNameLst>
                                          <p:attrName>style.visibility</p:attrName>
                                        </p:attrNameLst>
                                      </p:cBhvr>
                                      <p:to>
                                        <p:strVal val="hidden"/>
                                      </p:to>
                                    </p:set>
                                  </p:childTnLst>
                                </p:cTn>
                              </p:par>
                              <p:par>
                                <p:cTn id="331" presetID="10" presetClass="exit" presetSubtype="0" fill="hold" nodeType="withEffect">
                                  <p:stCondLst>
                                    <p:cond delay="0"/>
                                  </p:stCondLst>
                                  <p:childTnLst>
                                    <p:animEffect transition="out" filter="fade">
                                      <p:cBhvr>
                                        <p:cTn id="332" dur="500"/>
                                        <p:tgtEl>
                                          <p:spTgt spid="99"/>
                                        </p:tgtEl>
                                      </p:cBhvr>
                                    </p:animEffect>
                                    <p:set>
                                      <p:cBhvr>
                                        <p:cTn id="333" dur="1" fill="hold">
                                          <p:stCondLst>
                                            <p:cond delay="499"/>
                                          </p:stCondLst>
                                        </p:cTn>
                                        <p:tgtEl>
                                          <p:spTgt spid="99"/>
                                        </p:tgtEl>
                                        <p:attrNameLst>
                                          <p:attrName>style.visibility</p:attrName>
                                        </p:attrNameLst>
                                      </p:cBhvr>
                                      <p:to>
                                        <p:strVal val="hidden"/>
                                      </p:to>
                                    </p:set>
                                  </p:childTnLst>
                                </p:cTn>
                              </p:par>
                              <p:par>
                                <p:cTn id="334" presetID="22" presetClass="entr" presetSubtype="1" fill="hold" nodeType="withEffect">
                                  <p:stCondLst>
                                    <p:cond delay="0"/>
                                  </p:stCondLst>
                                  <p:childTnLst>
                                    <p:set>
                                      <p:cBhvr>
                                        <p:cTn id="335" dur="1" fill="hold">
                                          <p:stCondLst>
                                            <p:cond delay="0"/>
                                          </p:stCondLst>
                                        </p:cTn>
                                        <p:tgtEl>
                                          <p:spTgt spid="103"/>
                                        </p:tgtEl>
                                        <p:attrNameLst>
                                          <p:attrName>style.visibility</p:attrName>
                                        </p:attrNameLst>
                                      </p:cBhvr>
                                      <p:to>
                                        <p:strVal val="visible"/>
                                      </p:to>
                                    </p:set>
                                    <p:animEffect transition="in" filter="wipe(up)">
                                      <p:cBhvr>
                                        <p:cTn id="336" dur="500"/>
                                        <p:tgtEl>
                                          <p:spTgt spid="103"/>
                                        </p:tgtEl>
                                      </p:cBhvr>
                                    </p:animEffect>
                                  </p:childTnLst>
                                </p:cTn>
                              </p:par>
                              <p:par>
                                <p:cTn id="337" presetID="22" presetClass="entr" presetSubtype="8" fill="hold" nodeType="withEffect">
                                  <p:stCondLst>
                                    <p:cond delay="0"/>
                                  </p:stCondLst>
                                  <p:childTnLst>
                                    <p:set>
                                      <p:cBhvr>
                                        <p:cTn id="338" dur="1" fill="hold">
                                          <p:stCondLst>
                                            <p:cond delay="0"/>
                                          </p:stCondLst>
                                        </p:cTn>
                                        <p:tgtEl>
                                          <p:spTgt spid="102"/>
                                        </p:tgtEl>
                                        <p:attrNameLst>
                                          <p:attrName>style.visibility</p:attrName>
                                        </p:attrNameLst>
                                      </p:cBhvr>
                                      <p:to>
                                        <p:strVal val="visible"/>
                                      </p:to>
                                    </p:set>
                                    <p:animEffect transition="in" filter="wipe(left)">
                                      <p:cBhvr>
                                        <p:cTn id="339" dur="500"/>
                                        <p:tgtEl>
                                          <p:spTgt spid="102"/>
                                        </p:tgtEl>
                                      </p:cBhvr>
                                    </p:animEffect>
                                  </p:childTnLst>
                                </p:cTn>
                              </p:par>
                            </p:childTnLst>
                          </p:cTn>
                        </p:par>
                        <p:par>
                          <p:cTn id="340" fill="hold">
                            <p:stCondLst>
                              <p:cond delay="500"/>
                            </p:stCondLst>
                            <p:childTnLst>
                              <p:par>
                                <p:cTn id="341" presetID="22" presetClass="entr" presetSubtype="4" fill="hold" grpId="0" nodeType="afterEffect">
                                  <p:stCondLst>
                                    <p:cond delay="0"/>
                                  </p:stCondLst>
                                  <p:childTnLst>
                                    <p:set>
                                      <p:cBhvr>
                                        <p:cTn id="342" dur="1" fill="hold">
                                          <p:stCondLst>
                                            <p:cond delay="0"/>
                                          </p:stCondLst>
                                        </p:cTn>
                                        <p:tgtEl>
                                          <p:spTgt spid="71"/>
                                        </p:tgtEl>
                                        <p:attrNameLst>
                                          <p:attrName>style.visibility</p:attrName>
                                        </p:attrNameLst>
                                      </p:cBhvr>
                                      <p:to>
                                        <p:strVal val="visible"/>
                                      </p:to>
                                    </p:set>
                                    <p:animEffect transition="in" filter="wipe(down)">
                                      <p:cBhvr>
                                        <p:cTn id="343" dur="500"/>
                                        <p:tgtEl>
                                          <p:spTgt spid="71"/>
                                        </p:tgtEl>
                                      </p:cBhvr>
                                    </p:animEffect>
                                  </p:childTnLst>
                                </p:cTn>
                              </p:par>
                            </p:childTnLst>
                          </p:cTn>
                        </p:par>
                      </p:childTnLst>
                    </p:cTn>
                  </p:par>
                  <p:par>
                    <p:cTn id="344" fill="hold">
                      <p:stCondLst>
                        <p:cond delay="indefinite"/>
                      </p:stCondLst>
                      <p:childTnLst>
                        <p:par>
                          <p:cTn id="345" fill="hold">
                            <p:stCondLst>
                              <p:cond delay="0"/>
                            </p:stCondLst>
                            <p:childTnLst>
                              <p:par>
                                <p:cTn id="346" presetID="10" presetClass="exit" presetSubtype="0" fill="hold" nodeType="clickEffect">
                                  <p:stCondLst>
                                    <p:cond delay="0"/>
                                  </p:stCondLst>
                                  <p:childTnLst>
                                    <p:animEffect transition="out" filter="fade">
                                      <p:cBhvr>
                                        <p:cTn id="347" dur="500"/>
                                        <p:tgtEl>
                                          <p:spTgt spid="103"/>
                                        </p:tgtEl>
                                      </p:cBhvr>
                                    </p:animEffect>
                                    <p:set>
                                      <p:cBhvr>
                                        <p:cTn id="348" dur="1" fill="hold">
                                          <p:stCondLst>
                                            <p:cond delay="499"/>
                                          </p:stCondLst>
                                        </p:cTn>
                                        <p:tgtEl>
                                          <p:spTgt spid="103"/>
                                        </p:tgtEl>
                                        <p:attrNameLst>
                                          <p:attrName>style.visibility</p:attrName>
                                        </p:attrNameLst>
                                      </p:cBhvr>
                                      <p:to>
                                        <p:strVal val="hidden"/>
                                      </p:to>
                                    </p:set>
                                  </p:childTnLst>
                                </p:cTn>
                              </p:par>
                              <p:par>
                                <p:cTn id="349" presetID="10" presetClass="exit" presetSubtype="0" fill="hold" nodeType="withEffect">
                                  <p:stCondLst>
                                    <p:cond delay="0"/>
                                  </p:stCondLst>
                                  <p:childTnLst>
                                    <p:animEffect transition="out" filter="fade">
                                      <p:cBhvr>
                                        <p:cTn id="350" dur="500"/>
                                        <p:tgtEl>
                                          <p:spTgt spid="102"/>
                                        </p:tgtEl>
                                      </p:cBhvr>
                                    </p:animEffect>
                                    <p:set>
                                      <p:cBhvr>
                                        <p:cTn id="351" dur="1" fill="hold">
                                          <p:stCondLst>
                                            <p:cond delay="499"/>
                                          </p:stCondLst>
                                        </p:cTn>
                                        <p:tgtEl>
                                          <p:spTgt spid="102"/>
                                        </p:tgtEl>
                                        <p:attrNameLst>
                                          <p:attrName>style.visibility</p:attrName>
                                        </p:attrNameLst>
                                      </p:cBhvr>
                                      <p:to>
                                        <p:strVal val="hidden"/>
                                      </p:to>
                                    </p:set>
                                  </p:childTnLst>
                                </p:cTn>
                              </p:par>
                              <p:par>
                                <p:cTn id="352" presetID="22" presetClass="entr" presetSubtype="1" fill="hold" nodeType="withEffect">
                                  <p:stCondLst>
                                    <p:cond delay="0"/>
                                  </p:stCondLst>
                                  <p:childTnLst>
                                    <p:set>
                                      <p:cBhvr>
                                        <p:cTn id="353" dur="1" fill="hold">
                                          <p:stCondLst>
                                            <p:cond delay="0"/>
                                          </p:stCondLst>
                                        </p:cTn>
                                        <p:tgtEl>
                                          <p:spTgt spid="107"/>
                                        </p:tgtEl>
                                        <p:attrNameLst>
                                          <p:attrName>style.visibility</p:attrName>
                                        </p:attrNameLst>
                                      </p:cBhvr>
                                      <p:to>
                                        <p:strVal val="visible"/>
                                      </p:to>
                                    </p:set>
                                    <p:animEffect transition="in" filter="wipe(up)">
                                      <p:cBhvr>
                                        <p:cTn id="354" dur="500"/>
                                        <p:tgtEl>
                                          <p:spTgt spid="107"/>
                                        </p:tgtEl>
                                      </p:cBhvr>
                                    </p:animEffect>
                                  </p:childTnLst>
                                </p:cTn>
                              </p:par>
                              <p:par>
                                <p:cTn id="355" presetID="22" presetClass="entr" presetSubtype="8" fill="hold" nodeType="withEffect">
                                  <p:stCondLst>
                                    <p:cond delay="0"/>
                                  </p:stCondLst>
                                  <p:childTnLst>
                                    <p:set>
                                      <p:cBhvr>
                                        <p:cTn id="356" dur="1" fill="hold">
                                          <p:stCondLst>
                                            <p:cond delay="0"/>
                                          </p:stCondLst>
                                        </p:cTn>
                                        <p:tgtEl>
                                          <p:spTgt spid="106"/>
                                        </p:tgtEl>
                                        <p:attrNameLst>
                                          <p:attrName>style.visibility</p:attrName>
                                        </p:attrNameLst>
                                      </p:cBhvr>
                                      <p:to>
                                        <p:strVal val="visible"/>
                                      </p:to>
                                    </p:set>
                                    <p:animEffect transition="in" filter="wipe(left)">
                                      <p:cBhvr>
                                        <p:cTn id="357" dur="500"/>
                                        <p:tgtEl>
                                          <p:spTgt spid="106"/>
                                        </p:tgtEl>
                                      </p:cBhvr>
                                    </p:animEffect>
                                  </p:childTnLst>
                                </p:cTn>
                              </p:par>
                            </p:childTnLst>
                          </p:cTn>
                        </p:par>
                        <p:par>
                          <p:cTn id="358" fill="hold">
                            <p:stCondLst>
                              <p:cond delay="500"/>
                            </p:stCondLst>
                            <p:childTnLst>
                              <p:par>
                                <p:cTn id="359" presetID="22" presetClass="entr" presetSubtype="4" fill="hold" grpId="0" nodeType="afterEffect">
                                  <p:stCondLst>
                                    <p:cond delay="0"/>
                                  </p:stCondLst>
                                  <p:childTnLst>
                                    <p:set>
                                      <p:cBhvr>
                                        <p:cTn id="360" dur="1" fill="hold">
                                          <p:stCondLst>
                                            <p:cond delay="0"/>
                                          </p:stCondLst>
                                        </p:cTn>
                                        <p:tgtEl>
                                          <p:spTgt spid="72"/>
                                        </p:tgtEl>
                                        <p:attrNameLst>
                                          <p:attrName>style.visibility</p:attrName>
                                        </p:attrNameLst>
                                      </p:cBhvr>
                                      <p:to>
                                        <p:strVal val="visible"/>
                                      </p:to>
                                    </p:set>
                                    <p:animEffect transition="in" filter="wipe(down)">
                                      <p:cBhvr>
                                        <p:cTn id="361" dur="500"/>
                                        <p:tgtEl>
                                          <p:spTgt spid="72"/>
                                        </p:tgtEl>
                                      </p:cBhvr>
                                    </p:animEffect>
                                  </p:childTnLst>
                                </p:cTn>
                              </p:par>
                            </p:childTnLst>
                          </p:cTn>
                        </p:par>
                      </p:childTnLst>
                    </p:cTn>
                  </p:par>
                  <p:par>
                    <p:cTn id="362" fill="hold">
                      <p:stCondLst>
                        <p:cond delay="indefinite"/>
                      </p:stCondLst>
                      <p:childTnLst>
                        <p:par>
                          <p:cTn id="363" fill="hold">
                            <p:stCondLst>
                              <p:cond delay="0"/>
                            </p:stCondLst>
                            <p:childTnLst>
                              <p:par>
                                <p:cTn id="364" presetID="10" presetClass="exit" presetSubtype="0" fill="hold" nodeType="clickEffect">
                                  <p:stCondLst>
                                    <p:cond delay="0"/>
                                  </p:stCondLst>
                                  <p:childTnLst>
                                    <p:animEffect transition="out" filter="fade">
                                      <p:cBhvr>
                                        <p:cTn id="365" dur="500"/>
                                        <p:tgtEl>
                                          <p:spTgt spid="107"/>
                                        </p:tgtEl>
                                      </p:cBhvr>
                                    </p:animEffect>
                                    <p:set>
                                      <p:cBhvr>
                                        <p:cTn id="366" dur="1" fill="hold">
                                          <p:stCondLst>
                                            <p:cond delay="499"/>
                                          </p:stCondLst>
                                        </p:cTn>
                                        <p:tgtEl>
                                          <p:spTgt spid="107"/>
                                        </p:tgtEl>
                                        <p:attrNameLst>
                                          <p:attrName>style.visibility</p:attrName>
                                        </p:attrNameLst>
                                      </p:cBhvr>
                                      <p:to>
                                        <p:strVal val="hidden"/>
                                      </p:to>
                                    </p:set>
                                  </p:childTnLst>
                                </p:cTn>
                              </p:par>
                              <p:par>
                                <p:cTn id="367" presetID="10" presetClass="exit" presetSubtype="0" fill="hold" nodeType="withEffect">
                                  <p:stCondLst>
                                    <p:cond delay="0"/>
                                  </p:stCondLst>
                                  <p:childTnLst>
                                    <p:animEffect transition="out" filter="fade">
                                      <p:cBhvr>
                                        <p:cTn id="368" dur="500"/>
                                        <p:tgtEl>
                                          <p:spTgt spid="106"/>
                                        </p:tgtEl>
                                      </p:cBhvr>
                                    </p:animEffect>
                                    <p:set>
                                      <p:cBhvr>
                                        <p:cTn id="369" dur="1" fill="hold">
                                          <p:stCondLst>
                                            <p:cond delay="499"/>
                                          </p:stCondLst>
                                        </p:cTn>
                                        <p:tgtEl>
                                          <p:spTgt spid="106"/>
                                        </p:tgtEl>
                                        <p:attrNameLst>
                                          <p:attrName>style.visibility</p:attrName>
                                        </p:attrNameLst>
                                      </p:cBhvr>
                                      <p:to>
                                        <p:strVal val="hidden"/>
                                      </p:to>
                                    </p:set>
                                  </p:childTnLst>
                                </p:cTn>
                              </p:par>
                              <p:par>
                                <p:cTn id="370" presetID="22" presetClass="entr" presetSubtype="1" fill="hold" nodeType="withEffect">
                                  <p:stCondLst>
                                    <p:cond delay="0"/>
                                  </p:stCondLst>
                                  <p:childTnLst>
                                    <p:set>
                                      <p:cBhvr>
                                        <p:cTn id="371" dur="1" fill="hold">
                                          <p:stCondLst>
                                            <p:cond delay="0"/>
                                          </p:stCondLst>
                                        </p:cTn>
                                        <p:tgtEl>
                                          <p:spTgt spid="110"/>
                                        </p:tgtEl>
                                        <p:attrNameLst>
                                          <p:attrName>style.visibility</p:attrName>
                                        </p:attrNameLst>
                                      </p:cBhvr>
                                      <p:to>
                                        <p:strVal val="visible"/>
                                      </p:to>
                                    </p:set>
                                    <p:animEffect transition="in" filter="wipe(up)">
                                      <p:cBhvr>
                                        <p:cTn id="372" dur="500"/>
                                        <p:tgtEl>
                                          <p:spTgt spid="110"/>
                                        </p:tgtEl>
                                      </p:cBhvr>
                                    </p:animEffect>
                                  </p:childTnLst>
                                </p:cTn>
                              </p:par>
                              <p:par>
                                <p:cTn id="373" presetID="22" presetClass="entr" presetSubtype="8" fill="hold" nodeType="withEffect">
                                  <p:stCondLst>
                                    <p:cond delay="0"/>
                                  </p:stCondLst>
                                  <p:childTnLst>
                                    <p:set>
                                      <p:cBhvr>
                                        <p:cTn id="374" dur="1" fill="hold">
                                          <p:stCondLst>
                                            <p:cond delay="0"/>
                                          </p:stCondLst>
                                        </p:cTn>
                                        <p:tgtEl>
                                          <p:spTgt spid="109"/>
                                        </p:tgtEl>
                                        <p:attrNameLst>
                                          <p:attrName>style.visibility</p:attrName>
                                        </p:attrNameLst>
                                      </p:cBhvr>
                                      <p:to>
                                        <p:strVal val="visible"/>
                                      </p:to>
                                    </p:set>
                                    <p:animEffect transition="in" filter="wipe(left)">
                                      <p:cBhvr>
                                        <p:cTn id="375" dur="500"/>
                                        <p:tgtEl>
                                          <p:spTgt spid="109"/>
                                        </p:tgtEl>
                                      </p:cBhvr>
                                    </p:animEffect>
                                  </p:childTnLst>
                                </p:cTn>
                              </p:par>
                            </p:childTnLst>
                          </p:cTn>
                        </p:par>
                        <p:par>
                          <p:cTn id="376" fill="hold">
                            <p:stCondLst>
                              <p:cond delay="500"/>
                            </p:stCondLst>
                            <p:childTnLst>
                              <p:par>
                                <p:cTn id="377" presetID="22" presetClass="entr" presetSubtype="4" fill="hold" grpId="0" nodeType="afterEffect">
                                  <p:stCondLst>
                                    <p:cond delay="0"/>
                                  </p:stCondLst>
                                  <p:childTnLst>
                                    <p:set>
                                      <p:cBhvr>
                                        <p:cTn id="378" dur="1" fill="hold">
                                          <p:stCondLst>
                                            <p:cond delay="0"/>
                                          </p:stCondLst>
                                        </p:cTn>
                                        <p:tgtEl>
                                          <p:spTgt spid="73"/>
                                        </p:tgtEl>
                                        <p:attrNameLst>
                                          <p:attrName>style.visibility</p:attrName>
                                        </p:attrNameLst>
                                      </p:cBhvr>
                                      <p:to>
                                        <p:strVal val="visible"/>
                                      </p:to>
                                    </p:set>
                                    <p:animEffect transition="in" filter="wipe(down)">
                                      <p:cBhvr>
                                        <p:cTn id="379" dur="500"/>
                                        <p:tgtEl>
                                          <p:spTgt spid="73"/>
                                        </p:tgtEl>
                                      </p:cBhvr>
                                    </p:animEffect>
                                  </p:childTnLst>
                                </p:cTn>
                              </p:par>
                            </p:childTnLst>
                          </p:cTn>
                        </p:par>
                      </p:childTnLst>
                    </p:cTn>
                  </p:par>
                  <p:par>
                    <p:cTn id="380" fill="hold">
                      <p:stCondLst>
                        <p:cond delay="indefinite"/>
                      </p:stCondLst>
                      <p:childTnLst>
                        <p:par>
                          <p:cTn id="381" fill="hold">
                            <p:stCondLst>
                              <p:cond delay="0"/>
                            </p:stCondLst>
                            <p:childTnLst>
                              <p:par>
                                <p:cTn id="382" presetID="10" presetClass="exit" presetSubtype="0" fill="hold" nodeType="clickEffect">
                                  <p:stCondLst>
                                    <p:cond delay="0"/>
                                  </p:stCondLst>
                                  <p:childTnLst>
                                    <p:animEffect transition="out" filter="fade">
                                      <p:cBhvr>
                                        <p:cTn id="383" dur="500"/>
                                        <p:tgtEl>
                                          <p:spTgt spid="110"/>
                                        </p:tgtEl>
                                      </p:cBhvr>
                                    </p:animEffect>
                                    <p:set>
                                      <p:cBhvr>
                                        <p:cTn id="384" dur="1" fill="hold">
                                          <p:stCondLst>
                                            <p:cond delay="499"/>
                                          </p:stCondLst>
                                        </p:cTn>
                                        <p:tgtEl>
                                          <p:spTgt spid="110"/>
                                        </p:tgtEl>
                                        <p:attrNameLst>
                                          <p:attrName>style.visibility</p:attrName>
                                        </p:attrNameLst>
                                      </p:cBhvr>
                                      <p:to>
                                        <p:strVal val="hidden"/>
                                      </p:to>
                                    </p:set>
                                  </p:childTnLst>
                                </p:cTn>
                              </p:par>
                              <p:par>
                                <p:cTn id="385" presetID="10" presetClass="exit" presetSubtype="0" fill="hold" nodeType="withEffect">
                                  <p:stCondLst>
                                    <p:cond delay="0"/>
                                  </p:stCondLst>
                                  <p:childTnLst>
                                    <p:animEffect transition="out" filter="fade">
                                      <p:cBhvr>
                                        <p:cTn id="386" dur="500"/>
                                        <p:tgtEl>
                                          <p:spTgt spid="109"/>
                                        </p:tgtEl>
                                      </p:cBhvr>
                                    </p:animEffect>
                                    <p:set>
                                      <p:cBhvr>
                                        <p:cTn id="387" dur="1" fill="hold">
                                          <p:stCondLst>
                                            <p:cond delay="499"/>
                                          </p:stCondLst>
                                        </p:cTn>
                                        <p:tgtEl>
                                          <p:spTgt spid="109"/>
                                        </p:tgtEl>
                                        <p:attrNameLst>
                                          <p:attrName>style.visibility</p:attrName>
                                        </p:attrNameLst>
                                      </p:cBhvr>
                                      <p:to>
                                        <p:strVal val="hidden"/>
                                      </p:to>
                                    </p:set>
                                  </p:childTnLst>
                                </p:cTn>
                              </p:par>
                              <p:par>
                                <p:cTn id="388" presetID="22" presetClass="entr" presetSubtype="1" fill="hold" nodeType="withEffect">
                                  <p:stCondLst>
                                    <p:cond delay="0"/>
                                  </p:stCondLst>
                                  <p:childTnLst>
                                    <p:set>
                                      <p:cBhvr>
                                        <p:cTn id="389" dur="1" fill="hold">
                                          <p:stCondLst>
                                            <p:cond delay="0"/>
                                          </p:stCondLst>
                                        </p:cTn>
                                        <p:tgtEl>
                                          <p:spTgt spid="113"/>
                                        </p:tgtEl>
                                        <p:attrNameLst>
                                          <p:attrName>style.visibility</p:attrName>
                                        </p:attrNameLst>
                                      </p:cBhvr>
                                      <p:to>
                                        <p:strVal val="visible"/>
                                      </p:to>
                                    </p:set>
                                    <p:animEffect transition="in" filter="wipe(up)">
                                      <p:cBhvr>
                                        <p:cTn id="390" dur="500"/>
                                        <p:tgtEl>
                                          <p:spTgt spid="113"/>
                                        </p:tgtEl>
                                      </p:cBhvr>
                                    </p:animEffect>
                                  </p:childTnLst>
                                </p:cTn>
                              </p:par>
                              <p:par>
                                <p:cTn id="391" presetID="22" presetClass="entr" presetSubtype="8" fill="hold" nodeType="withEffect">
                                  <p:stCondLst>
                                    <p:cond delay="0"/>
                                  </p:stCondLst>
                                  <p:childTnLst>
                                    <p:set>
                                      <p:cBhvr>
                                        <p:cTn id="392" dur="1" fill="hold">
                                          <p:stCondLst>
                                            <p:cond delay="0"/>
                                          </p:stCondLst>
                                        </p:cTn>
                                        <p:tgtEl>
                                          <p:spTgt spid="112"/>
                                        </p:tgtEl>
                                        <p:attrNameLst>
                                          <p:attrName>style.visibility</p:attrName>
                                        </p:attrNameLst>
                                      </p:cBhvr>
                                      <p:to>
                                        <p:strVal val="visible"/>
                                      </p:to>
                                    </p:set>
                                    <p:animEffect transition="in" filter="wipe(left)">
                                      <p:cBhvr>
                                        <p:cTn id="393" dur="500"/>
                                        <p:tgtEl>
                                          <p:spTgt spid="112"/>
                                        </p:tgtEl>
                                      </p:cBhvr>
                                    </p:animEffect>
                                  </p:childTnLst>
                                </p:cTn>
                              </p:par>
                            </p:childTnLst>
                          </p:cTn>
                        </p:par>
                        <p:par>
                          <p:cTn id="394" fill="hold">
                            <p:stCondLst>
                              <p:cond delay="500"/>
                            </p:stCondLst>
                            <p:childTnLst>
                              <p:par>
                                <p:cTn id="395" presetID="22" presetClass="entr" presetSubtype="4" fill="hold" grpId="0" nodeType="afterEffect">
                                  <p:stCondLst>
                                    <p:cond delay="0"/>
                                  </p:stCondLst>
                                  <p:childTnLst>
                                    <p:set>
                                      <p:cBhvr>
                                        <p:cTn id="396" dur="1" fill="hold">
                                          <p:stCondLst>
                                            <p:cond delay="0"/>
                                          </p:stCondLst>
                                        </p:cTn>
                                        <p:tgtEl>
                                          <p:spTgt spid="74"/>
                                        </p:tgtEl>
                                        <p:attrNameLst>
                                          <p:attrName>style.visibility</p:attrName>
                                        </p:attrNameLst>
                                      </p:cBhvr>
                                      <p:to>
                                        <p:strVal val="visible"/>
                                      </p:to>
                                    </p:set>
                                    <p:animEffect transition="in" filter="wipe(down)">
                                      <p:cBhvr>
                                        <p:cTn id="397" dur="500"/>
                                        <p:tgtEl>
                                          <p:spTgt spid="74"/>
                                        </p:tgtEl>
                                      </p:cBhvr>
                                    </p:animEffect>
                                  </p:childTnLst>
                                </p:cTn>
                              </p:par>
                            </p:childTnLst>
                          </p:cTn>
                        </p:par>
                      </p:childTnLst>
                    </p:cTn>
                  </p:par>
                  <p:par>
                    <p:cTn id="398" fill="hold">
                      <p:stCondLst>
                        <p:cond delay="indefinite"/>
                      </p:stCondLst>
                      <p:childTnLst>
                        <p:par>
                          <p:cTn id="399" fill="hold">
                            <p:stCondLst>
                              <p:cond delay="0"/>
                            </p:stCondLst>
                            <p:childTnLst>
                              <p:par>
                                <p:cTn id="400" presetID="10" presetClass="exit" presetSubtype="0" fill="hold" nodeType="clickEffect">
                                  <p:stCondLst>
                                    <p:cond delay="0"/>
                                  </p:stCondLst>
                                  <p:childTnLst>
                                    <p:animEffect transition="out" filter="fade">
                                      <p:cBhvr>
                                        <p:cTn id="401" dur="500"/>
                                        <p:tgtEl>
                                          <p:spTgt spid="113"/>
                                        </p:tgtEl>
                                      </p:cBhvr>
                                    </p:animEffect>
                                    <p:set>
                                      <p:cBhvr>
                                        <p:cTn id="402" dur="1" fill="hold">
                                          <p:stCondLst>
                                            <p:cond delay="499"/>
                                          </p:stCondLst>
                                        </p:cTn>
                                        <p:tgtEl>
                                          <p:spTgt spid="113"/>
                                        </p:tgtEl>
                                        <p:attrNameLst>
                                          <p:attrName>style.visibility</p:attrName>
                                        </p:attrNameLst>
                                      </p:cBhvr>
                                      <p:to>
                                        <p:strVal val="hidden"/>
                                      </p:to>
                                    </p:set>
                                  </p:childTnLst>
                                </p:cTn>
                              </p:par>
                              <p:par>
                                <p:cTn id="403" presetID="10" presetClass="exit" presetSubtype="0" fill="hold" nodeType="withEffect">
                                  <p:stCondLst>
                                    <p:cond delay="0"/>
                                  </p:stCondLst>
                                  <p:childTnLst>
                                    <p:animEffect transition="out" filter="fade">
                                      <p:cBhvr>
                                        <p:cTn id="404" dur="500"/>
                                        <p:tgtEl>
                                          <p:spTgt spid="112"/>
                                        </p:tgtEl>
                                      </p:cBhvr>
                                    </p:animEffect>
                                    <p:set>
                                      <p:cBhvr>
                                        <p:cTn id="405" dur="1" fill="hold">
                                          <p:stCondLst>
                                            <p:cond delay="499"/>
                                          </p:stCondLst>
                                        </p:cTn>
                                        <p:tgtEl>
                                          <p:spTgt spid="112"/>
                                        </p:tgtEl>
                                        <p:attrNameLst>
                                          <p:attrName>style.visibility</p:attrName>
                                        </p:attrNameLst>
                                      </p:cBhvr>
                                      <p:to>
                                        <p:strVal val="hidden"/>
                                      </p:to>
                                    </p:set>
                                  </p:childTnLst>
                                </p:cTn>
                              </p:par>
                              <p:par>
                                <p:cTn id="406" presetID="22" presetClass="entr" presetSubtype="1" fill="hold" nodeType="withEffect">
                                  <p:stCondLst>
                                    <p:cond delay="0"/>
                                  </p:stCondLst>
                                  <p:childTnLst>
                                    <p:set>
                                      <p:cBhvr>
                                        <p:cTn id="407" dur="1" fill="hold">
                                          <p:stCondLst>
                                            <p:cond delay="0"/>
                                          </p:stCondLst>
                                        </p:cTn>
                                        <p:tgtEl>
                                          <p:spTgt spid="116"/>
                                        </p:tgtEl>
                                        <p:attrNameLst>
                                          <p:attrName>style.visibility</p:attrName>
                                        </p:attrNameLst>
                                      </p:cBhvr>
                                      <p:to>
                                        <p:strVal val="visible"/>
                                      </p:to>
                                    </p:set>
                                    <p:animEffect transition="in" filter="wipe(up)">
                                      <p:cBhvr>
                                        <p:cTn id="408" dur="500"/>
                                        <p:tgtEl>
                                          <p:spTgt spid="116"/>
                                        </p:tgtEl>
                                      </p:cBhvr>
                                    </p:animEffect>
                                  </p:childTnLst>
                                </p:cTn>
                              </p:par>
                              <p:par>
                                <p:cTn id="409" presetID="22" presetClass="entr" presetSubtype="8" fill="hold" nodeType="withEffect">
                                  <p:stCondLst>
                                    <p:cond delay="0"/>
                                  </p:stCondLst>
                                  <p:childTnLst>
                                    <p:set>
                                      <p:cBhvr>
                                        <p:cTn id="410" dur="1" fill="hold">
                                          <p:stCondLst>
                                            <p:cond delay="0"/>
                                          </p:stCondLst>
                                        </p:cTn>
                                        <p:tgtEl>
                                          <p:spTgt spid="115"/>
                                        </p:tgtEl>
                                        <p:attrNameLst>
                                          <p:attrName>style.visibility</p:attrName>
                                        </p:attrNameLst>
                                      </p:cBhvr>
                                      <p:to>
                                        <p:strVal val="visible"/>
                                      </p:to>
                                    </p:set>
                                    <p:animEffect transition="in" filter="wipe(left)">
                                      <p:cBhvr>
                                        <p:cTn id="411" dur="500"/>
                                        <p:tgtEl>
                                          <p:spTgt spid="115"/>
                                        </p:tgtEl>
                                      </p:cBhvr>
                                    </p:animEffect>
                                  </p:childTnLst>
                                </p:cTn>
                              </p:par>
                            </p:childTnLst>
                          </p:cTn>
                        </p:par>
                        <p:par>
                          <p:cTn id="412" fill="hold">
                            <p:stCondLst>
                              <p:cond delay="500"/>
                            </p:stCondLst>
                            <p:childTnLst>
                              <p:par>
                                <p:cTn id="413" presetID="22" presetClass="entr" presetSubtype="4" fill="hold" grpId="0" nodeType="afterEffect">
                                  <p:stCondLst>
                                    <p:cond delay="0"/>
                                  </p:stCondLst>
                                  <p:childTnLst>
                                    <p:set>
                                      <p:cBhvr>
                                        <p:cTn id="414" dur="1" fill="hold">
                                          <p:stCondLst>
                                            <p:cond delay="0"/>
                                          </p:stCondLst>
                                        </p:cTn>
                                        <p:tgtEl>
                                          <p:spTgt spid="75"/>
                                        </p:tgtEl>
                                        <p:attrNameLst>
                                          <p:attrName>style.visibility</p:attrName>
                                        </p:attrNameLst>
                                      </p:cBhvr>
                                      <p:to>
                                        <p:strVal val="visible"/>
                                      </p:to>
                                    </p:set>
                                    <p:animEffect transition="in" filter="wipe(down)">
                                      <p:cBhvr>
                                        <p:cTn id="415" dur="500"/>
                                        <p:tgtEl>
                                          <p:spTgt spid="75"/>
                                        </p:tgtEl>
                                      </p:cBhvr>
                                    </p:animEffect>
                                  </p:childTnLst>
                                </p:cTn>
                              </p:par>
                            </p:childTnLst>
                          </p:cTn>
                        </p:par>
                      </p:childTnLst>
                    </p:cTn>
                  </p:par>
                  <p:par>
                    <p:cTn id="416" fill="hold">
                      <p:stCondLst>
                        <p:cond delay="indefinite"/>
                      </p:stCondLst>
                      <p:childTnLst>
                        <p:par>
                          <p:cTn id="417" fill="hold">
                            <p:stCondLst>
                              <p:cond delay="0"/>
                            </p:stCondLst>
                            <p:childTnLst>
                              <p:par>
                                <p:cTn id="418" presetID="10" presetClass="exit" presetSubtype="0" fill="hold" nodeType="clickEffect">
                                  <p:stCondLst>
                                    <p:cond delay="0"/>
                                  </p:stCondLst>
                                  <p:childTnLst>
                                    <p:animEffect transition="out" filter="fade">
                                      <p:cBhvr>
                                        <p:cTn id="419" dur="500"/>
                                        <p:tgtEl>
                                          <p:spTgt spid="116"/>
                                        </p:tgtEl>
                                      </p:cBhvr>
                                    </p:animEffect>
                                    <p:set>
                                      <p:cBhvr>
                                        <p:cTn id="420" dur="1" fill="hold">
                                          <p:stCondLst>
                                            <p:cond delay="499"/>
                                          </p:stCondLst>
                                        </p:cTn>
                                        <p:tgtEl>
                                          <p:spTgt spid="116"/>
                                        </p:tgtEl>
                                        <p:attrNameLst>
                                          <p:attrName>style.visibility</p:attrName>
                                        </p:attrNameLst>
                                      </p:cBhvr>
                                      <p:to>
                                        <p:strVal val="hidden"/>
                                      </p:to>
                                    </p:set>
                                  </p:childTnLst>
                                </p:cTn>
                              </p:par>
                              <p:par>
                                <p:cTn id="421" presetID="10" presetClass="exit" presetSubtype="0" fill="hold" nodeType="withEffect">
                                  <p:stCondLst>
                                    <p:cond delay="0"/>
                                  </p:stCondLst>
                                  <p:childTnLst>
                                    <p:animEffect transition="out" filter="fade">
                                      <p:cBhvr>
                                        <p:cTn id="422" dur="500"/>
                                        <p:tgtEl>
                                          <p:spTgt spid="115"/>
                                        </p:tgtEl>
                                      </p:cBhvr>
                                    </p:animEffect>
                                    <p:set>
                                      <p:cBhvr>
                                        <p:cTn id="423" dur="1" fill="hold">
                                          <p:stCondLst>
                                            <p:cond delay="499"/>
                                          </p:stCondLst>
                                        </p:cTn>
                                        <p:tgtEl>
                                          <p:spTgt spid="115"/>
                                        </p:tgtEl>
                                        <p:attrNameLst>
                                          <p:attrName>style.visibility</p:attrName>
                                        </p:attrNameLst>
                                      </p:cBhvr>
                                      <p:to>
                                        <p:strVal val="hidden"/>
                                      </p:to>
                                    </p:set>
                                  </p:childTnLst>
                                </p:cTn>
                              </p:par>
                              <p:par>
                                <p:cTn id="424" presetID="22" presetClass="entr" presetSubtype="1" fill="hold" nodeType="withEffect">
                                  <p:stCondLst>
                                    <p:cond delay="0"/>
                                  </p:stCondLst>
                                  <p:childTnLst>
                                    <p:set>
                                      <p:cBhvr>
                                        <p:cTn id="425" dur="1" fill="hold">
                                          <p:stCondLst>
                                            <p:cond delay="0"/>
                                          </p:stCondLst>
                                        </p:cTn>
                                        <p:tgtEl>
                                          <p:spTgt spid="120"/>
                                        </p:tgtEl>
                                        <p:attrNameLst>
                                          <p:attrName>style.visibility</p:attrName>
                                        </p:attrNameLst>
                                      </p:cBhvr>
                                      <p:to>
                                        <p:strVal val="visible"/>
                                      </p:to>
                                    </p:set>
                                    <p:animEffect transition="in" filter="wipe(up)">
                                      <p:cBhvr>
                                        <p:cTn id="426" dur="500"/>
                                        <p:tgtEl>
                                          <p:spTgt spid="120"/>
                                        </p:tgtEl>
                                      </p:cBhvr>
                                    </p:animEffect>
                                  </p:childTnLst>
                                </p:cTn>
                              </p:par>
                              <p:par>
                                <p:cTn id="427" presetID="22" presetClass="entr" presetSubtype="8" fill="hold" nodeType="withEffect">
                                  <p:stCondLst>
                                    <p:cond delay="0"/>
                                  </p:stCondLst>
                                  <p:childTnLst>
                                    <p:set>
                                      <p:cBhvr>
                                        <p:cTn id="428" dur="1" fill="hold">
                                          <p:stCondLst>
                                            <p:cond delay="0"/>
                                          </p:stCondLst>
                                        </p:cTn>
                                        <p:tgtEl>
                                          <p:spTgt spid="119"/>
                                        </p:tgtEl>
                                        <p:attrNameLst>
                                          <p:attrName>style.visibility</p:attrName>
                                        </p:attrNameLst>
                                      </p:cBhvr>
                                      <p:to>
                                        <p:strVal val="visible"/>
                                      </p:to>
                                    </p:set>
                                    <p:animEffect transition="in" filter="wipe(left)">
                                      <p:cBhvr>
                                        <p:cTn id="429" dur="500"/>
                                        <p:tgtEl>
                                          <p:spTgt spid="119"/>
                                        </p:tgtEl>
                                      </p:cBhvr>
                                    </p:animEffect>
                                  </p:childTnLst>
                                </p:cTn>
                              </p:par>
                            </p:childTnLst>
                          </p:cTn>
                        </p:par>
                        <p:par>
                          <p:cTn id="430" fill="hold">
                            <p:stCondLst>
                              <p:cond delay="500"/>
                            </p:stCondLst>
                            <p:childTnLst>
                              <p:par>
                                <p:cTn id="431" presetID="22" presetClass="entr" presetSubtype="4" fill="hold" grpId="0" nodeType="afterEffect">
                                  <p:stCondLst>
                                    <p:cond delay="0"/>
                                  </p:stCondLst>
                                  <p:childTnLst>
                                    <p:set>
                                      <p:cBhvr>
                                        <p:cTn id="432" dur="1" fill="hold">
                                          <p:stCondLst>
                                            <p:cond delay="0"/>
                                          </p:stCondLst>
                                        </p:cTn>
                                        <p:tgtEl>
                                          <p:spTgt spid="76"/>
                                        </p:tgtEl>
                                        <p:attrNameLst>
                                          <p:attrName>style.visibility</p:attrName>
                                        </p:attrNameLst>
                                      </p:cBhvr>
                                      <p:to>
                                        <p:strVal val="visible"/>
                                      </p:to>
                                    </p:set>
                                    <p:animEffect transition="in" filter="wipe(down)">
                                      <p:cBhvr>
                                        <p:cTn id="433" dur="500"/>
                                        <p:tgtEl>
                                          <p:spTgt spid="76"/>
                                        </p:tgtEl>
                                      </p:cBhvr>
                                    </p:animEffect>
                                  </p:childTnLst>
                                </p:cTn>
                              </p:par>
                            </p:childTnLst>
                          </p:cTn>
                        </p:par>
                      </p:childTnLst>
                    </p:cTn>
                  </p:par>
                  <p:par>
                    <p:cTn id="434" fill="hold">
                      <p:stCondLst>
                        <p:cond delay="indefinite"/>
                      </p:stCondLst>
                      <p:childTnLst>
                        <p:par>
                          <p:cTn id="435" fill="hold">
                            <p:stCondLst>
                              <p:cond delay="0"/>
                            </p:stCondLst>
                            <p:childTnLst>
                              <p:par>
                                <p:cTn id="436" presetID="10" presetClass="exit" presetSubtype="0" fill="hold" nodeType="clickEffect">
                                  <p:stCondLst>
                                    <p:cond delay="0"/>
                                  </p:stCondLst>
                                  <p:childTnLst>
                                    <p:animEffect transition="out" filter="fade">
                                      <p:cBhvr>
                                        <p:cTn id="437" dur="500"/>
                                        <p:tgtEl>
                                          <p:spTgt spid="120"/>
                                        </p:tgtEl>
                                      </p:cBhvr>
                                    </p:animEffect>
                                    <p:set>
                                      <p:cBhvr>
                                        <p:cTn id="438" dur="1" fill="hold">
                                          <p:stCondLst>
                                            <p:cond delay="499"/>
                                          </p:stCondLst>
                                        </p:cTn>
                                        <p:tgtEl>
                                          <p:spTgt spid="120"/>
                                        </p:tgtEl>
                                        <p:attrNameLst>
                                          <p:attrName>style.visibility</p:attrName>
                                        </p:attrNameLst>
                                      </p:cBhvr>
                                      <p:to>
                                        <p:strVal val="hidden"/>
                                      </p:to>
                                    </p:set>
                                  </p:childTnLst>
                                </p:cTn>
                              </p:par>
                              <p:par>
                                <p:cTn id="439" presetID="10" presetClass="exit" presetSubtype="0" fill="hold" nodeType="withEffect">
                                  <p:stCondLst>
                                    <p:cond delay="0"/>
                                  </p:stCondLst>
                                  <p:childTnLst>
                                    <p:animEffect transition="out" filter="fade">
                                      <p:cBhvr>
                                        <p:cTn id="440" dur="500"/>
                                        <p:tgtEl>
                                          <p:spTgt spid="119"/>
                                        </p:tgtEl>
                                      </p:cBhvr>
                                    </p:animEffect>
                                    <p:set>
                                      <p:cBhvr>
                                        <p:cTn id="441" dur="1" fill="hold">
                                          <p:stCondLst>
                                            <p:cond delay="499"/>
                                          </p:stCondLst>
                                        </p:cTn>
                                        <p:tgtEl>
                                          <p:spTgt spid="119"/>
                                        </p:tgtEl>
                                        <p:attrNameLst>
                                          <p:attrName>style.visibility</p:attrName>
                                        </p:attrNameLst>
                                      </p:cBhvr>
                                      <p:to>
                                        <p:strVal val="hidden"/>
                                      </p:to>
                                    </p:set>
                                  </p:childTnLst>
                                </p:cTn>
                              </p:par>
                              <p:par>
                                <p:cTn id="442" presetID="22" presetClass="entr" presetSubtype="1" fill="hold" nodeType="withEffect">
                                  <p:stCondLst>
                                    <p:cond delay="0"/>
                                  </p:stCondLst>
                                  <p:childTnLst>
                                    <p:set>
                                      <p:cBhvr>
                                        <p:cTn id="443" dur="1" fill="hold">
                                          <p:stCondLst>
                                            <p:cond delay="0"/>
                                          </p:stCondLst>
                                        </p:cTn>
                                        <p:tgtEl>
                                          <p:spTgt spid="123"/>
                                        </p:tgtEl>
                                        <p:attrNameLst>
                                          <p:attrName>style.visibility</p:attrName>
                                        </p:attrNameLst>
                                      </p:cBhvr>
                                      <p:to>
                                        <p:strVal val="visible"/>
                                      </p:to>
                                    </p:set>
                                    <p:animEffect transition="in" filter="wipe(up)">
                                      <p:cBhvr>
                                        <p:cTn id="444" dur="500"/>
                                        <p:tgtEl>
                                          <p:spTgt spid="123"/>
                                        </p:tgtEl>
                                      </p:cBhvr>
                                    </p:animEffect>
                                  </p:childTnLst>
                                </p:cTn>
                              </p:par>
                              <p:par>
                                <p:cTn id="445" presetID="22" presetClass="entr" presetSubtype="8" fill="hold" nodeType="withEffect">
                                  <p:stCondLst>
                                    <p:cond delay="0"/>
                                  </p:stCondLst>
                                  <p:childTnLst>
                                    <p:set>
                                      <p:cBhvr>
                                        <p:cTn id="446" dur="1" fill="hold">
                                          <p:stCondLst>
                                            <p:cond delay="0"/>
                                          </p:stCondLst>
                                        </p:cTn>
                                        <p:tgtEl>
                                          <p:spTgt spid="122"/>
                                        </p:tgtEl>
                                        <p:attrNameLst>
                                          <p:attrName>style.visibility</p:attrName>
                                        </p:attrNameLst>
                                      </p:cBhvr>
                                      <p:to>
                                        <p:strVal val="visible"/>
                                      </p:to>
                                    </p:set>
                                    <p:animEffect transition="in" filter="wipe(left)">
                                      <p:cBhvr>
                                        <p:cTn id="447" dur="500"/>
                                        <p:tgtEl>
                                          <p:spTgt spid="122"/>
                                        </p:tgtEl>
                                      </p:cBhvr>
                                    </p:animEffect>
                                  </p:childTnLst>
                                </p:cTn>
                              </p:par>
                            </p:childTnLst>
                          </p:cTn>
                        </p:par>
                        <p:par>
                          <p:cTn id="448" fill="hold">
                            <p:stCondLst>
                              <p:cond delay="500"/>
                            </p:stCondLst>
                            <p:childTnLst>
                              <p:par>
                                <p:cTn id="449" presetID="22" presetClass="entr" presetSubtype="4" fill="hold" grpId="0" nodeType="afterEffect">
                                  <p:stCondLst>
                                    <p:cond delay="0"/>
                                  </p:stCondLst>
                                  <p:childTnLst>
                                    <p:set>
                                      <p:cBhvr>
                                        <p:cTn id="450" dur="1" fill="hold">
                                          <p:stCondLst>
                                            <p:cond delay="0"/>
                                          </p:stCondLst>
                                        </p:cTn>
                                        <p:tgtEl>
                                          <p:spTgt spid="77"/>
                                        </p:tgtEl>
                                        <p:attrNameLst>
                                          <p:attrName>style.visibility</p:attrName>
                                        </p:attrNameLst>
                                      </p:cBhvr>
                                      <p:to>
                                        <p:strVal val="visible"/>
                                      </p:to>
                                    </p:set>
                                    <p:animEffect transition="in" filter="wipe(down)">
                                      <p:cBhvr>
                                        <p:cTn id="451" dur="500"/>
                                        <p:tgtEl>
                                          <p:spTgt spid="77"/>
                                        </p:tgtEl>
                                      </p:cBhvr>
                                    </p:animEffect>
                                  </p:childTnLst>
                                </p:cTn>
                              </p:par>
                            </p:childTnLst>
                          </p:cTn>
                        </p:par>
                      </p:childTnLst>
                    </p:cTn>
                  </p:par>
                  <p:par>
                    <p:cTn id="452" fill="hold">
                      <p:stCondLst>
                        <p:cond delay="indefinite"/>
                      </p:stCondLst>
                      <p:childTnLst>
                        <p:par>
                          <p:cTn id="453" fill="hold">
                            <p:stCondLst>
                              <p:cond delay="0"/>
                            </p:stCondLst>
                            <p:childTnLst>
                              <p:par>
                                <p:cTn id="454" presetID="10" presetClass="exit" presetSubtype="0" fill="hold" nodeType="clickEffect">
                                  <p:stCondLst>
                                    <p:cond delay="0"/>
                                  </p:stCondLst>
                                  <p:childTnLst>
                                    <p:animEffect transition="out" filter="fade">
                                      <p:cBhvr>
                                        <p:cTn id="455" dur="500"/>
                                        <p:tgtEl>
                                          <p:spTgt spid="123"/>
                                        </p:tgtEl>
                                      </p:cBhvr>
                                    </p:animEffect>
                                    <p:set>
                                      <p:cBhvr>
                                        <p:cTn id="456" dur="1" fill="hold">
                                          <p:stCondLst>
                                            <p:cond delay="499"/>
                                          </p:stCondLst>
                                        </p:cTn>
                                        <p:tgtEl>
                                          <p:spTgt spid="123"/>
                                        </p:tgtEl>
                                        <p:attrNameLst>
                                          <p:attrName>style.visibility</p:attrName>
                                        </p:attrNameLst>
                                      </p:cBhvr>
                                      <p:to>
                                        <p:strVal val="hidden"/>
                                      </p:to>
                                    </p:set>
                                  </p:childTnLst>
                                </p:cTn>
                              </p:par>
                              <p:par>
                                <p:cTn id="457" presetID="10" presetClass="exit" presetSubtype="0" fill="hold" nodeType="withEffect">
                                  <p:stCondLst>
                                    <p:cond delay="0"/>
                                  </p:stCondLst>
                                  <p:childTnLst>
                                    <p:animEffect transition="out" filter="fade">
                                      <p:cBhvr>
                                        <p:cTn id="458" dur="500"/>
                                        <p:tgtEl>
                                          <p:spTgt spid="122"/>
                                        </p:tgtEl>
                                      </p:cBhvr>
                                    </p:animEffect>
                                    <p:set>
                                      <p:cBhvr>
                                        <p:cTn id="459" dur="1" fill="hold">
                                          <p:stCondLst>
                                            <p:cond delay="499"/>
                                          </p:stCondLst>
                                        </p:cTn>
                                        <p:tgtEl>
                                          <p:spTgt spid="122"/>
                                        </p:tgtEl>
                                        <p:attrNameLst>
                                          <p:attrName>style.visibility</p:attrName>
                                        </p:attrNameLst>
                                      </p:cBhvr>
                                      <p:to>
                                        <p:strVal val="hidden"/>
                                      </p:to>
                                    </p:set>
                                  </p:childTnLst>
                                </p:cTn>
                              </p:par>
                              <p:par>
                                <p:cTn id="460" presetID="22" presetClass="entr" presetSubtype="1" fill="hold" nodeType="withEffect">
                                  <p:stCondLst>
                                    <p:cond delay="0"/>
                                  </p:stCondLst>
                                  <p:childTnLst>
                                    <p:set>
                                      <p:cBhvr>
                                        <p:cTn id="461" dur="1" fill="hold">
                                          <p:stCondLst>
                                            <p:cond delay="0"/>
                                          </p:stCondLst>
                                        </p:cTn>
                                        <p:tgtEl>
                                          <p:spTgt spid="126"/>
                                        </p:tgtEl>
                                        <p:attrNameLst>
                                          <p:attrName>style.visibility</p:attrName>
                                        </p:attrNameLst>
                                      </p:cBhvr>
                                      <p:to>
                                        <p:strVal val="visible"/>
                                      </p:to>
                                    </p:set>
                                    <p:animEffect transition="in" filter="wipe(up)">
                                      <p:cBhvr>
                                        <p:cTn id="462" dur="500"/>
                                        <p:tgtEl>
                                          <p:spTgt spid="126"/>
                                        </p:tgtEl>
                                      </p:cBhvr>
                                    </p:animEffect>
                                  </p:childTnLst>
                                </p:cTn>
                              </p:par>
                              <p:par>
                                <p:cTn id="463" presetID="22" presetClass="entr" presetSubtype="8" fill="hold" nodeType="withEffect">
                                  <p:stCondLst>
                                    <p:cond delay="0"/>
                                  </p:stCondLst>
                                  <p:childTnLst>
                                    <p:set>
                                      <p:cBhvr>
                                        <p:cTn id="464" dur="1" fill="hold">
                                          <p:stCondLst>
                                            <p:cond delay="0"/>
                                          </p:stCondLst>
                                        </p:cTn>
                                        <p:tgtEl>
                                          <p:spTgt spid="125"/>
                                        </p:tgtEl>
                                        <p:attrNameLst>
                                          <p:attrName>style.visibility</p:attrName>
                                        </p:attrNameLst>
                                      </p:cBhvr>
                                      <p:to>
                                        <p:strVal val="visible"/>
                                      </p:to>
                                    </p:set>
                                    <p:animEffect transition="in" filter="wipe(left)">
                                      <p:cBhvr>
                                        <p:cTn id="465" dur="500"/>
                                        <p:tgtEl>
                                          <p:spTgt spid="125"/>
                                        </p:tgtEl>
                                      </p:cBhvr>
                                    </p:animEffect>
                                  </p:childTnLst>
                                </p:cTn>
                              </p:par>
                            </p:childTnLst>
                          </p:cTn>
                        </p:par>
                        <p:par>
                          <p:cTn id="466" fill="hold">
                            <p:stCondLst>
                              <p:cond delay="500"/>
                            </p:stCondLst>
                            <p:childTnLst>
                              <p:par>
                                <p:cTn id="467" presetID="22" presetClass="entr" presetSubtype="4" fill="hold" grpId="0" nodeType="afterEffect">
                                  <p:stCondLst>
                                    <p:cond delay="0"/>
                                  </p:stCondLst>
                                  <p:childTnLst>
                                    <p:set>
                                      <p:cBhvr>
                                        <p:cTn id="468" dur="1" fill="hold">
                                          <p:stCondLst>
                                            <p:cond delay="0"/>
                                          </p:stCondLst>
                                        </p:cTn>
                                        <p:tgtEl>
                                          <p:spTgt spid="78"/>
                                        </p:tgtEl>
                                        <p:attrNameLst>
                                          <p:attrName>style.visibility</p:attrName>
                                        </p:attrNameLst>
                                      </p:cBhvr>
                                      <p:to>
                                        <p:strVal val="visible"/>
                                      </p:to>
                                    </p:set>
                                    <p:animEffect transition="in" filter="wipe(down)">
                                      <p:cBhvr>
                                        <p:cTn id="469" dur="500"/>
                                        <p:tgtEl>
                                          <p:spTgt spid="78"/>
                                        </p:tgtEl>
                                      </p:cBhvr>
                                    </p:animEffect>
                                  </p:childTnLst>
                                </p:cTn>
                              </p:par>
                            </p:childTnLst>
                          </p:cTn>
                        </p:par>
                      </p:childTnLst>
                    </p:cTn>
                  </p:par>
                  <p:par>
                    <p:cTn id="470" fill="hold">
                      <p:stCondLst>
                        <p:cond delay="indefinite"/>
                      </p:stCondLst>
                      <p:childTnLst>
                        <p:par>
                          <p:cTn id="471" fill="hold">
                            <p:stCondLst>
                              <p:cond delay="0"/>
                            </p:stCondLst>
                            <p:childTnLst>
                              <p:par>
                                <p:cTn id="472" presetID="10" presetClass="exit" presetSubtype="0" fill="hold" nodeType="clickEffect">
                                  <p:stCondLst>
                                    <p:cond delay="0"/>
                                  </p:stCondLst>
                                  <p:childTnLst>
                                    <p:animEffect transition="out" filter="fade">
                                      <p:cBhvr>
                                        <p:cTn id="473" dur="500"/>
                                        <p:tgtEl>
                                          <p:spTgt spid="126"/>
                                        </p:tgtEl>
                                      </p:cBhvr>
                                    </p:animEffect>
                                    <p:set>
                                      <p:cBhvr>
                                        <p:cTn id="474" dur="1" fill="hold">
                                          <p:stCondLst>
                                            <p:cond delay="499"/>
                                          </p:stCondLst>
                                        </p:cTn>
                                        <p:tgtEl>
                                          <p:spTgt spid="126"/>
                                        </p:tgtEl>
                                        <p:attrNameLst>
                                          <p:attrName>style.visibility</p:attrName>
                                        </p:attrNameLst>
                                      </p:cBhvr>
                                      <p:to>
                                        <p:strVal val="hidden"/>
                                      </p:to>
                                    </p:set>
                                  </p:childTnLst>
                                </p:cTn>
                              </p:par>
                              <p:par>
                                <p:cTn id="475" presetID="10" presetClass="exit" presetSubtype="0" fill="hold" nodeType="withEffect">
                                  <p:stCondLst>
                                    <p:cond delay="0"/>
                                  </p:stCondLst>
                                  <p:childTnLst>
                                    <p:animEffect transition="out" filter="fade">
                                      <p:cBhvr>
                                        <p:cTn id="476" dur="500"/>
                                        <p:tgtEl>
                                          <p:spTgt spid="125"/>
                                        </p:tgtEl>
                                      </p:cBhvr>
                                    </p:animEffect>
                                    <p:set>
                                      <p:cBhvr>
                                        <p:cTn id="477" dur="1" fill="hold">
                                          <p:stCondLst>
                                            <p:cond delay="499"/>
                                          </p:stCondLst>
                                        </p:cTn>
                                        <p:tgtEl>
                                          <p:spTgt spid="125"/>
                                        </p:tgtEl>
                                        <p:attrNameLst>
                                          <p:attrName>style.visibility</p:attrName>
                                        </p:attrNameLst>
                                      </p:cBhvr>
                                      <p:to>
                                        <p:strVal val="hidden"/>
                                      </p:to>
                                    </p:set>
                                  </p:childTnLst>
                                </p:cTn>
                              </p:par>
                            </p:childTnLst>
                          </p:cTn>
                        </p:par>
                      </p:childTnLst>
                    </p:cTn>
                  </p:par>
                  <p:par>
                    <p:cTn id="478" fill="hold">
                      <p:stCondLst>
                        <p:cond delay="indefinite"/>
                      </p:stCondLst>
                      <p:childTnLst>
                        <p:par>
                          <p:cTn id="479" fill="hold">
                            <p:stCondLst>
                              <p:cond delay="0"/>
                            </p:stCondLst>
                            <p:childTnLst>
                              <p:par>
                                <p:cTn id="480" presetID="26" presetClass="entr" presetSubtype="0" fill="hold" grpId="0" nodeType="clickEffect">
                                  <p:stCondLst>
                                    <p:cond delay="0"/>
                                  </p:stCondLst>
                                  <p:childTnLst>
                                    <p:set>
                                      <p:cBhvr>
                                        <p:cTn id="481" dur="1" fill="hold">
                                          <p:stCondLst>
                                            <p:cond delay="0"/>
                                          </p:stCondLst>
                                        </p:cTn>
                                        <p:tgtEl>
                                          <p:spTgt spid="80"/>
                                        </p:tgtEl>
                                        <p:attrNameLst>
                                          <p:attrName>style.visibility</p:attrName>
                                        </p:attrNameLst>
                                      </p:cBhvr>
                                      <p:to>
                                        <p:strVal val="visible"/>
                                      </p:to>
                                    </p:set>
                                    <p:animEffect transition="in" filter="wipe(down)">
                                      <p:cBhvr>
                                        <p:cTn id="482" dur="580">
                                          <p:stCondLst>
                                            <p:cond delay="0"/>
                                          </p:stCondLst>
                                        </p:cTn>
                                        <p:tgtEl>
                                          <p:spTgt spid="80"/>
                                        </p:tgtEl>
                                      </p:cBhvr>
                                    </p:animEffect>
                                    <p:anim calcmode="lin" valueType="num">
                                      <p:cBhvr>
                                        <p:cTn id="483" dur="1822" tmFilter="0,0; 0.14,0.36; 0.43,0.73; 0.71,0.91; 1.0,1.0">
                                          <p:stCondLst>
                                            <p:cond delay="0"/>
                                          </p:stCondLst>
                                        </p:cTn>
                                        <p:tgtEl>
                                          <p:spTgt spid="80"/>
                                        </p:tgtEl>
                                        <p:attrNameLst>
                                          <p:attrName>ppt_x</p:attrName>
                                        </p:attrNameLst>
                                      </p:cBhvr>
                                      <p:tavLst>
                                        <p:tav tm="0">
                                          <p:val>
                                            <p:strVal val="#ppt_x-0.25"/>
                                          </p:val>
                                        </p:tav>
                                        <p:tav tm="100000">
                                          <p:val>
                                            <p:strVal val="#ppt_x"/>
                                          </p:val>
                                        </p:tav>
                                      </p:tavLst>
                                    </p:anim>
                                    <p:anim calcmode="lin" valueType="num">
                                      <p:cBhvr>
                                        <p:cTn id="484" dur="664" tmFilter="0.0,0.0; 0.25,0.07; 0.50,0.2; 0.75,0.467; 1.0,1.0">
                                          <p:stCondLst>
                                            <p:cond delay="0"/>
                                          </p:stCondLst>
                                        </p:cTn>
                                        <p:tgtEl>
                                          <p:spTgt spid="80"/>
                                        </p:tgtEl>
                                        <p:attrNameLst>
                                          <p:attrName>ppt_y</p:attrName>
                                        </p:attrNameLst>
                                      </p:cBhvr>
                                      <p:tavLst>
                                        <p:tav tm="0" fmla="#ppt_y-sin(pi*$)/3">
                                          <p:val>
                                            <p:fltVal val="0.5"/>
                                          </p:val>
                                        </p:tav>
                                        <p:tav tm="100000">
                                          <p:val>
                                            <p:fltVal val="1"/>
                                          </p:val>
                                        </p:tav>
                                      </p:tavLst>
                                    </p:anim>
                                    <p:anim calcmode="lin" valueType="num">
                                      <p:cBhvr>
                                        <p:cTn id="485" dur="664" tmFilter="0, 0; 0.125,0.2665; 0.25,0.4; 0.375,0.465; 0.5,0.5;  0.625,0.535; 0.75,0.6; 0.875,0.7335; 1,1">
                                          <p:stCondLst>
                                            <p:cond delay="664"/>
                                          </p:stCondLst>
                                        </p:cTn>
                                        <p:tgtEl>
                                          <p:spTgt spid="80"/>
                                        </p:tgtEl>
                                        <p:attrNameLst>
                                          <p:attrName>ppt_y</p:attrName>
                                        </p:attrNameLst>
                                      </p:cBhvr>
                                      <p:tavLst>
                                        <p:tav tm="0" fmla="#ppt_y-sin(pi*$)/9">
                                          <p:val>
                                            <p:fltVal val="0"/>
                                          </p:val>
                                        </p:tav>
                                        <p:tav tm="100000">
                                          <p:val>
                                            <p:fltVal val="1"/>
                                          </p:val>
                                        </p:tav>
                                      </p:tavLst>
                                    </p:anim>
                                    <p:anim calcmode="lin" valueType="num">
                                      <p:cBhvr>
                                        <p:cTn id="486" dur="332" tmFilter="0, 0; 0.125,0.2665; 0.25,0.4; 0.375,0.465; 0.5,0.5;  0.625,0.535; 0.75,0.6; 0.875,0.7335; 1,1">
                                          <p:stCondLst>
                                            <p:cond delay="1324"/>
                                          </p:stCondLst>
                                        </p:cTn>
                                        <p:tgtEl>
                                          <p:spTgt spid="80"/>
                                        </p:tgtEl>
                                        <p:attrNameLst>
                                          <p:attrName>ppt_y</p:attrName>
                                        </p:attrNameLst>
                                      </p:cBhvr>
                                      <p:tavLst>
                                        <p:tav tm="0" fmla="#ppt_y-sin(pi*$)/27">
                                          <p:val>
                                            <p:fltVal val="0"/>
                                          </p:val>
                                        </p:tav>
                                        <p:tav tm="100000">
                                          <p:val>
                                            <p:fltVal val="1"/>
                                          </p:val>
                                        </p:tav>
                                      </p:tavLst>
                                    </p:anim>
                                    <p:anim calcmode="lin" valueType="num">
                                      <p:cBhvr>
                                        <p:cTn id="487" dur="164" tmFilter="0, 0; 0.125,0.2665; 0.25,0.4; 0.375,0.465; 0.5,0.5;  0.625,0.535; 0.75,0.6; 0.875,0.7335; 1,1">
                                          <p:stCondLst>
                                            <p:cond delay="1656"/>
                                          </p:stCondLst>
                                        </p:cTn>
                                        <p:tgtEl>
                                          <p:spTgt spid="80"/>
                                        </p:tgtEl>
                                        <p:attrNameLst>
                                          <p:attrName>ppt_y</p:attrName>
                                        </p:attrNameLst>
                                      </p:cBhvr>
                                      <p:tavLst>
                                        <p:tav tm="0" fmla="#ppt_y-sin(pi*$)/81">
                                          <p:val>
                                            <p:fltVal val="0"/>
                                          </p:val>
                                        </p:tav>
                                        <p:tav tm="100000">
                                          <p:val>
                                            <p:fltVal val="1"/>
                                          </p:val>
                                        </p:tav>
                                      </p:tavLst>
                                    </p:anim>
                                    <p:animScale>
                                      <p:cBhvr>
                                        <p:cTn id="488" dur="26">
                                          <p:stCondLst>
                                            <p:cond delay="650"/>
                                          </p:stCondLst>
                                        </p:cTn>
                                        <p:tgtEl>
                                          <p:spTgt spid="80"/>
                                        </p:tgtEl>
                                      </p:cBhvr>
                                      <p:to x="100000" y="60000"/>
                                    </p:animScale>
                                    <p:animScale>
                                      <p:cBhvr>
                                        <p:cTn id="489" dur="166" decel="50000">
                                          <p:stCondLst>
                                            <p:cond delay="676"/>
                                          </p:stCondLst>
                                        </p:cTn>
                                        <p:tgtEl>
                                          <p:spTgt spid="80"/>
                                        </p:tgtEl>
                                      </p:cBhvr>
                                      <p:to x="100000" y="100000"/>
                                    </p:animScale>
                                    <p:animScale>
                                      <p:cBhvr>
                                        <p:cTn id="490" dur="26">
                                          <p:stCondLst>
                                            <p:cond delay="1312"/>
                                          </p:stCondLst>
                                        </p:cTn>
                                        <p:tgtEl>
                                          <p:spTgt spid="80"/>
                                        </p:tgtEl>
                                      </p:cBhvr>
                                      <p:to x="100000" y="80000"/>
                                    </p:animScale>
                                    <p:animScale>
                                      <p:cBhvr>
                                        <p:cTn id="491" dur="166" decel="50000">
                                          <p:stCondLst>
                                            <p:cond delay="1338"/>
                                          </p:stCondLst>
                                        </p:cTn>
                                        <p:tgtEl>
                                          <p:spTgt spid="80"/>
                                        </p:tgtEl>
                                      </p:cBhvr>
                                      <p:to x="100000" y="100000"/>
                                    </p:animScale>
                                    <p:animScale>
                                      <p:cBhvr>
                                        <p:cTn id="492" dur="26">
                                          <p:stCondLst>
                                            <p:cond delay="1642"/>
                                          </p:stCondLst>
                                        </p:cTn>
                                        <p:tgtEl>
                                          <p:spTgt spid="80"/>
                                        </p:tgtEl>
                                      </p:cBhvr>
                                      <p:to x="100000" y="90000"/>
                                    </p:animScale>
                                    <p:animScale>
                                      <p:cBhvr>
                                        <p:cTn id="493" dur="166" decel="50000">
                                          <p:stCondLst>
                                            <p:cond delay="1668"/>
                                          </p:stCondLst>
                                        </p:cTn>
                                        <p:tgtEl>
                                          <p:spTgt spid="80"/>
                                        </p:tgtEl>
                                      </p:cBhvr>
                                      <p:to x="100000" y="100000"/>
                                    </p:animScale>
                                    <p:animScale>
                                      <p:cBhvr>
                                        <p:cTn id="494" dur="26">
                                          <p:stCondLst>
                                            <p:cond delay="1808"/>
                                          </p:stCondLst>
                                        </p:cTn>
                                        <p:tgtEl>
                                          <p:spTgt spid="80"/>
                                        </p:tgtEl>
                                      </p:cBhvr>
                                      <p:to x="100000" y="95000"/>
                                    </p:animScale>
                                    <p:animScale>
                                      <p:cBhvr>
                                        <p:cTn id="495" dur="166" decel="50000">
                                          <p:stCondLst>
                                            <p:cond delay="1834"/>
                                          </p:stCondLst>
                                        </p:cTn>
                                        <p:tgtEl>
                                          <p:spTgt spid="8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p:bldP spid="31748" grpId="0"/>
      <p:bldP spid="31758" grpId="0"/>
      <p:bldP spid="31759" grpId="0"/>
      <p:bldP spid="31783" grpId="0" animBg="1"/>
      <p:bldP spid="31784" grpId="0"/>
      <p:bldP spid="31785" grpId="0"/>
      <p:bldP spid="31798" grpId="0" animBg="1"/>
      <p:bldP spid="31799" grpId="0"/>
      <p:bldP spid="31800" grpId="0"/>
      <p:bldP spid="31801" grpId="0"/>
      <p:bldP spid="31802" grpId="0"/>
      <p:bldP spid="31804" grpId="0"/>
      <p:bldP spid="39" grpId="0"/>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80"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2&quot;/&gt;&lt;property id=&quot;20307&quot; value=&quot;284&quot;/&gt;&lt;/object&gt;&lt;object type=&quot;3&quot; unique_id=&quot;10019&quot;&gt;&lt;property id=&quot;20148&quot; value=&quot;5&quot;/&gt;&lt;property id=&quot;20300&quot; value=&quot;Slide 10&quot;/&gt;&lt;property id=&quot;20307&quot; value=&quot;273&quot;/&gt;&lt;/object&gt;&lt;object type=&quot;3&quot; unique_id=&quot;10020&quot;&gt;&lt;property id=&quot;20148&quot; value=&quot;5&quot;/&gt;&lt;property id=&quot;20300&quot; value=&quot;Slide 11&quot;/&gt;&lt;property id=&quot;20307&quot; value=&quot;271&quot;/&gt;&lt;/object&gt;&lt;object type=&quot;3&quot; unique_id=&quot;10023&quot;&gt;&lt;property id=&quot;20148&quot; value=&quot;5&quot;/&gt;&lt;property id=&quot;20300&quot; value=&quot;Slide 14&quot;/&gt;&lt;property id=&quot;20307&quot; value=&quot;275&quot;/&gt;&lt;/object&gt;&lt;object type=&quot;3&quot; unique_id=&quot;10310&quot;&gt;&lt;property id=&quot;20148&quot; value=&quot;5&quot;/&gt;&lt;property id=&quot;20300&quot; value=&quot;Slide 3&quot;/&gt;&lt;property id=&quot;20307&quot; value=&quot;285&quot;/&gt;&lt;/object&gt;&lt;object type=&quot;3&quot; unique_id=&quot;10485&quot;&gt;&lt;property id=&quot;20148&quot; value=&quot;5&quot;/&gt;&lt;property id=&quot;20300&quot; value=&quot;Slide 1&quot;/&gt;&lt;property id=&quot;20307&quot; value=&quot;286&quot;/&gt;&lt;/object&gt;&lt;object type=&quot;3&quot; unique_id=&quot;10486&quot;&gt;&lt;property id=&quot;20148&quot; value=&quot;5&quot;/&gt;&lt;property id=&quot;20300&quot; value=&quot;Slide 4&quot;/&gt;&lt;property id=&quot;20307&quot; value=&quot;288&quot;/&gt;&lt;/object&gt;&lt;object type=&quot;3&quot; unique_id=&quot;10487&quot;&gt;&lt;property id=&quot;20148&quot; value=&quot;5&quot;/&gt;&lt;property id=&quot;20300&quot; value=&quot;Slide 5&quot;/&gt;&lt;property id=&quot;20307&quot; value=&quot;289&quot;/&gt;&lt;/object&gt;&lt;object type=&quot;3&quot; unique_id=&quot;10488&quot;&gt;&lt;property id=&quot;20148&quot; value=&quot;5&quot;/&gt;&lt;property id=&quot;20300&quot; value=&quot;Slide 16&quot;/&gt;&lt;property id=&quot;20307&quot; value=&quot;287&quot;/&gt;&lt;/object&gt;&lt;object type=&quot;3&quot; unique_id=&quot;10588&quot;&gt;&lt;property id=&quot;20148&quot; value=&quot;5&quot;/&gt;&lt;property id=&quot;20300&quot; value=&quot;Slide 6&quot;/&gt;&lt;property id=&quot;20307&quot; value=&quot;290&quot;/&gt;&lt;/object&gt;&lt;object type=&quot;3&quot; unique_id=&quot;10691&quot;&gt;&lt;property id=&quot;20148&quot; value=&quot;5&quot;/&gt;&lt;property id=&quot;20300&quot; value=&quot;Slide 8&quot;/&gt;&lt;property id=&quot;20307&quot; value=&quot;291&quot;/&gt;&lt;/object&gt;&lt;object type=&quot;3&quot; unique_id=&quot;10727&quot;&gt;&lt;property id=&quot;20148&quot; value=&quot;5&quot;/&gt;&lt;property id=&quot;20300&quot; value=&quot;Slide 9&quot;/&gt;&lt;property id=&quot;20307&quot; value=&quot;292&quot;/&gt;&lt;/object&gt;&lt;object type=&quot;3&quot; unique_id=&quot;10944&quot;&gt;&lt;property id=&quot;20148&quot; value=&quot;5&quot;/&gt;&lt;property id=&quot;20300&quot; value=&quot;Slide 12&quot;/&gt;&lt;property id=&quot;20307&quot; value=&quot;293&quot;/&gt;&lt;/object&gt;&lt;object type=&quot;3&quot; unique_id=&quot;11087&quot;&gt;&lt;property id=&quot;20148&quot; value=&quot;5&quot;/&gt;&lt;property id=&quot;20300&quot; value=&quot;Slide 13&quot;/&gt;&lt;property id=&quot;20307&quot; value=&quot;294&quot;/&gt;&lt;/object&gt;&lt;object type=&quot;3&quot; unique_id=&quot;11088&quot;&gt;&lt;property id=&quot;20148&quot; value=&quot;5&quot;/&gt;&lt;property id=&quot;20300&quot; value=&quot;Slide 15&quot;/&gt;&lt;property id=&quot;20307&quot; value=&quot;295&quot;/&gt;&lt;/object&gt;&lt;object type=&quot;3&quot; unique_id=&quot;11157&quot;&gt;&lt;property id=&quot;20148&quot; value=&quot;5&quot;/&gt;&lt;property id=&quot;20300&quot; value=&quot;Slide 7&quot;/&gt;&lt;property id=&quot;20307&quot; value=&quot;296&quot;/&gt;&lt;/object&gt;&lt;/object&gt;&lt;/object&gt;&lt;/database&gt;"/>
  <p:tag name="SECTOMILLISECCONVERTED" val="1"/>
</p:tagLst>
</file>

<file path=ppt/theme/_rels/theme6.xml.rels><?xml version="1.0" encoding="UTF-8" standalone="yes"?>
<Relationships xmlns="http://schemas.openxmlformats.org/package/2006/relationships"><Relationship Id="rId1" Type="http://schemas.openxmlformats.org/officeDocument/2006/relationships/image" Target="../media/image10.jpeg"/></Relationships>
</file>

<file path=ppt/theme/theme1.xml><?xml version="1.0" encoding="utf-8"?>
<a:theme xmlns:a="http://schemas.openxmlformats.org/drawingml/2006/main" name="1_TP030006299">
  <a:themeElements>
    <a:clrScheme name="1_TP030006299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_TP030006299">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TP030006299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P030006299">
  <a:themeElements>
    <a:clrScheme name="TP030006299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TP030006299">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TP030006299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TP030006299">
  <a:themeElements>
    <a:clrScheme name="2_TP030006299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2_TP030006299">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TP030006299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TP030003160">
  <a:themeElements>
    <a:clrScheme name="1_TP030003160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_TP030003160">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TP030003160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TP030003160">
  <a:themeElements>
    <a:clrScheme name="TP030003160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TP030003160">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TP030003160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outs:outSpaceData xmlns:outs="http://schemas.microsoft.com/office/2009/outspace/metadata">
  <outs:relatedDates>
    <outs:relatedDate>
      <outs:type>3</outs:type>
      <outs:displayName>Last Modified</outs:displayName>
      <outs:dateTime>2010-10-23T06:07:13Z</outs:dateTime>
      <outs:isPinned>true</outs:isPinned>
    </outs:relatedDate>
    <outs:relatedDate>
      <outs:type>2</outs:type>
      <outs:displayName>Created</outs:displayName>
      <outs:dateTime>2007-03-09T13:41:27Z</outs:dateTime>
      <outs:isPinned>true</outs:isPinned>
    </outs:relatedDate>
    <outs:relatedDate>
      <outs:type>4</outs:type>
      <outs:displayName>Last Printed</outs:displayName>
      <outs:dateTime/>
      <outs:isPinned>true</outs:isPinned>
    </outs:relatedDate>
  </outs:relatedDates>
  <outs:relatedDocuments>
    <outs:relatedDocument>
      <outs:type>2</outs:type>
      <outs:displayName>Other documents in current folder</outs:displayName>
      <outs:uri/>
      <outs:isPinned>true</outs:isPinned>
    </outs:relatedDocument>
  </outs:relatedDocuments>
  <outs:relatedPeople>
    <outs:relatedPeopleItem>
      <outs:category>Author</outs:category>
      <outs:people>
        <outs:relatedPerson>
          <outs:displayName>vu yen</outs:displayName>
          <outs:accountName/>
        </outs:relatedPerson>
      </outs:people>
      <outs:source>0</outs:source>
      <outs:isPinned>true</outs:isPinned>
    </outs:relatedPeopleItem>
    <outs:relatedPeopleItem>
      <outs:category>Last modified by</outs:category>
      <outs:people>
        <outs:relatedPerson>
          <outs:displayName>tct</outs:displayName>
          <outs:accountName/>
        </outs:relatedPerson>
      </outs:people>
      <outs:source>0</outs:source>
      <outs:isPinned>true</outs:isPinned>
    </outs:relatedPeopleItem>
    <outs:relatedPeopleItem>
      <outs:category>Manager</outs:category>
      <outs:people/>
      <outs:source>0</outs:source>
      <outs:isPinned>false</outs:isPinned>
    </outs:relatedPeopleItem>
  </outs:relatedPeople>
  <propertyMetadataList xmlns="http://schemas.microsoft.com/office/2009/outspace/metadata">
    <propertyMetadata>
      <type>0</type>
      <propertyId>2228224</propertyId>
      <propertyName/>
      <isPinned>true</isPinned>
    </propertyMetadata>
    <propertyMetadata>
      <type>0</type>
      <propertyId>1114115</propertyId>
      <propertyName/>
      <isPinned>true</isPinned>
    </propertyMetadata>
    <propertyMetadata>
      <type>0</type>
      <propertyId>1114117</propertyId>
      <propertyName/>
      <isPinned>true</isPinned>
    </propertyMetadata>
    <propertyMetadata>
      <type>0</type>
      <propertyId>589825</propertyId>
      <propertyName/>
      <isPinned>false</isPinned>
    </propertyMetadata>
    <propertyMetadata>
      <type>0</type>
      <propertyId>1114116</propertyId>
      <propertyName/>
      <isPinned>false</isPinned>
    </propertyMetadata>
    <propertyMetadata>
      <type>0</type>
      <propertyId>14</propertyId>
      <propertyName/>
      <isPinned>true</isPinned>
    </propertyMetadata>
    <propertyMetadata>
      <type>0</type>
      <propertyId>8</propertyId>
      <propertyName/>
      <isPinned>true</isPinned>
    </propertyMetadata>
    <propertyMetadata>
      <type>0</type>
      <propertyId>6</propertyId>
      <propertyName/>
      <isPinned>false</isPinned>
    </propertyMetadata>
    <propertyMetadata>
      <type>0</type>
      <propertyId>1114118</propertyId>
      <propertyName/>
      <isPinned>false</isPinned>
    </propertyMetadata>
    <propertyMetadata>
      <type>0</type>
      <propertyId>1179649</propertyId>
      <propertyName/>
      <isPinned>false</isPinned>
    </propertyMetadata>
    <propertyMetadata>
      <type>0</type>
      <propertyId>655365</propertyId>
      <propertyName/>
      <isPinned>false</isPinned>
    </propertyMetadata>
    <propertyMetadata>
      <type>0</type>
      <propertyId>1</propertyId>
      <propertyName/>
      <isPinned>false</isPinned>
    </propertyMetadata>
    <propertyMetadata>
      <type>0</type>
      <propertyId>0</propertyId>
      <propertyName/>
      <isPinned>true</isPinned>
    </propertyMetadata>
    <propertyMetadata>
      <type>0</type>
      <propertyId>13</propertyId>
      <propertyName/>
      <isPinned>false</isPinned>
    </propertyMetadata>
    <propertyMetadata>
      <type>0</type>
      <propertyId>1179653</propertyId>
      <propertyName/>
      <isPinned>false</isPinned>
    </propertyMetadata>
    <propertyMetadata>
      <type>0</type>
      <propertyId>22</propertyId>
      <propertyName/>
      <isPinned>false</isPinned>
    </propertyMetadata>
  </propertyMetadataList>
  <outs:corruptMetadataWasLost/>
</outs:outSpaceData>
</file>

<file path=customXml/itemProps1.xml><?xml version="1.0" encoding="utf-8"?>
<ds:datastoreItem xmlns:ds="http://schemas.openxmlformats.org/officeDocument/2006/customXml" ds:itemID="{E425C9EF-1EEA-4167-A0B7-06796F254079}">
  <ds:schemaRefs>
    <ds:schemaRef ds:uri="http://schemas.microsoft.com/office/2009/outspace/metadata"/>
  </ds:schemaRefs>
</ds:datastoreItem>
</file>

<file path=docProps/app.xml><?xml version="1.0" encoding="utf-8"?>
<Properties xmlns="http://schemas.openxmlformats.org/officeDocument/2006/extended-properties" xmlns:vt="http://schemas.openxmlformats.org/officeDocument/2006/docPropsVTypes">
  <Template>Main Title</Template>
  <TotalTime>4110</TotalTime>
  <Words>2139</Words>
  <Application>Microsoft Office PowerPoint</Application>
  <PresentationFormat>On-screen Show (4:3)</PresentationFormat>
  <Paragraphs>389</Paragraphs>
  <Slides>22</Slides>
  <Notes>0</Notes>
  <HiddenSlides>1</HiddenSlides>
  <MMClips>2</MMClips>
  <ScaleCrop>false</ScaleCrop>
  <HeadingPairs>
    <vt:vector size="4" baseType="variant">
      <vt:variant>
        <vt:lpstr>Theme</vt:lpstr>
      </vt:variant>
      <vt:variant>
        <vt:i4>6</vt:i4>
      </vt:variant>
      <vt:variant>
        <vt:lpstr>Slide Titles</vt:lpstr>
      </vt:variant>
      <vt:variant>
        <vt:i4>22</vt:i4>
      </vt:variant>
    </vt:vector>
  </HeadingPairs>
  <TitlesOfParts>
    <vt:vector size="28" baseType="lpstr">
      <vt:lpstr>1_TP030006299</vt:lpstr>
      <vt:lpstr>TP030006299</vt:lpstr>
      <vt:lpstr>2_TP030006299</vt:lpstr>
      <vt:lpstr>1_TP030003160</vt:lpstr>
      <vt:lpstr>TP030003160</vt:lpstr>
      <vt:lpstr>Flow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 Corporation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vu yen</dc:creator>
  <cp:lastModifiedBy>HaiYen</cp:lastModifiedBy>
  <cp:revision>90</cp:revision>
  <dcterms:created xsi:type="dcterms:W3CDTF">2007-03-09T13:41:27Z</dcterms:created>
  <dcterms:modified xsi:type="dcterms:W3CDTF">2010-11-04T15:20:23Z</dcterms:modified>
</cp:coreProperties>
</file>