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0" r:id="rId3"/>
    <p:sldId id="257" r:id="rId4"/>
    <p:sldId id="279" r:id="rId5"/>
    <p:sldId id="280" r:id="rId6"/>
    <p:sldId id="258" r:id="rId7"/>
    <p:sldId id="300" r:id="rId8"/>
    <p:sldId id="288" r:id="rId9"/>
    <p:sldId id="271" r:id="rId10"/>
    <p:sldId id="263" r:id="rId11"/>
    <p:sldId id="266" r:id="rId12"/>
    <p:sldId id="265" r:id="rId13"/>
    <p:sldId id="267" r:id="rId14"/>
    <p:sldId id="268" r:id="rId15"/>
    <p:sldId id="269" r:id="rId16"/>
    <p:sldId id="270" r:id="rId17"/>
    <p:sldId id="278" r:id="rId18"/>
    <p:sldId id="273" r:id="rId19"/>
    <p:sldId id="277" r:id="rId20"/>
    <p:sldId id="274" r:id="rId21"/>
    <p:sldId id="281" r:id="rId22"/>
    <p:sldId id="282" r:id="rId23"/>
    <p:sldId id="284" r:id="rId24"/>
    <p:sldId id="285" r:id="rId25"/>
    <p:sldId id="286" r:id="rId26"/>
    <p:sldId id="301" r:id="rId27"/>
    <p:sldId id="298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2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20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10/05/19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16.gif"/><Relationship Id="rId4" Type="http://schemas.openxmlformats.org/officeDocument/2006/relationships/image" Target="../media/image18.jpg"/><Relationship Id="rId9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gif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5.jpg"/><Relationship Id="rId5" Type="http://schemas.openxmlformats.org/officeDocument/2006/relationships/image" Target="../media/image48.jpg"/><Relationship Id="rId10" Type="http://schemas.openxmlformats.org/officeDocument/2006/relationships/image" Target="../media/image51.jpg"/><Relationship Id="rId4" Type="http://schemas.openxmlformats.org/officeDocument/2006/relationships/image" Target="../media/image47.jpg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hyperlink" Target="http://www.google.com/" TargetMode="Externa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8605" y="1606378"/>
            <a:ext cx="9675341" cy="52516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KHÁM PHÁ KHOA HỌC</a:t>
            </a:r>
          </a:p>
          <a:p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thuyluu03091989@gmail.com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2017- 2018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138" y="1"/>
            <a:ext cx="8768862" cy="132470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TRƯỜNG MẦM NON TÂN MAI</a:t>
            </a:r>
            <a:endParaRPr lang="en-US" sz="2400" b="1" dirty="0">
              <a:solidFill>
                <a:srgbClr val="0036A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12">
        <p:circle/>
      </p:transition>
    </mc:Choice>
    <mc:Fallback xmlns="">
      <p:transition advClick="0" advTm="307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=""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=""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=""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=""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=""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=""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=""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=""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=""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=""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=""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9944B0-0E17-4C9C-830C-F557DACA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999"/>
            <a:ext cx="10515600" cy="48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533">
        <p:circle/>
      </p:transition>
    </mc:Choice>
    <mc:Fallback xmlns="">
      <p:transition advClick="0" advTm="85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trương em chuẩn t">
            <a:hlinkClick r:id="" action="ppaction://media"/>
            <a:extLst>
              <a:ext uri="{FF2B5EF4-FFF2-40B4-BE49-F238E27FC236}">
                <a16:creationId xmlns="" xmlns:a16="http://schemas.microsoft.com/office/drawing/2014/main" id="{0C82F401-6DED-4FAA-AA97-3F7013BCAC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BD4CF-1EC6-4F22-8206-E7656CB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2400" y="5867400"/>
            <a:ext cx="11201400" cy="990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video:Youtobe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7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1300">
        <p:circle/>
      </p:transition>
    </mc:Choice>
    <mc:Fallback xmlns="">
      <p:transition advClick="0" advTm="51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8E6EE-EC1A-40CD-AFEE-D34E7310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222282" cy="1335651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205502-0778-4B19-B51E-77CD8CCC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748" y="1371600"/>
            <a:ext cx="8968636" cy="48053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GDMN </a:t>
            </a:r>
            <a:r>
              <a:rPr lang="en-US" smtClean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72- 73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Microsft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Office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8.7, Adobe photoshop CS6, Format Factory, Windows Movie       Maker 2.6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</a:t>
            </a: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www.google.com</a:t>
            </a:r>
            <a:endParaRPr lang="en-US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www.youtobe.com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6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6479">
        <p:circle/>
      </p:transition>
    </mc:Choice>
    <mc:Fallback xmlns="">
      <p:transition advClick="0" advTm="647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743" y="950989"/>
            <a:ext cx="9182851" cy="528598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MỤC ĐÍCH YÊU CẦU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5080">
        <p:circle/>
      </p:transition>
    </mc:Choice>
    <mc:Fallback xmlns="">
      <p:transition advClick="0" advTm="25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F11A6E-36A5-4956-B37C-56E975E0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6" y="1536700"/>
            <a:ext cx="10246291" cy="383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087">
        <p:circle/>
      </p:transition>
    </mc:Choice>
    <mc:Fallback xmlns="">
      <p:transition advClick="0" advTm="240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=""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=""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4.772|3.134|3.725|3.725|3.326|4.257|3.459|3.415"/>
  <p:tag name="ISPRING_SLIDE_ID_2" val="{85A9D03F-C04A-4A5C-9B55-3231075C2B75}"/>
  <p:tag name="GENSWF_ADVANCE_TIME" val="30.7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51.3"/>
  <p:tag name="ISPRING_SLIDE_ID_2" val="{D78807FB-2C2A-4CB1-A687-9D0DA1E4708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479"/>
  <p:tag name="ISPRING_SLIDE_ID_2" val="{D81E8F1D-0F7D-4345-85A9-BBB5B0163B0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533"/>
  <p:tag name="TIMING" val="|3.934"/>
  <p:tag name="ISPRING_SLIDE_ID_2" val="{FB50A205-CA7D-41CE-8271-A2E4433BE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41|2.066|2.206|2.997|4.591|0.171|3.496|1.785|2.166"/>
  <p:tag name="ISPRING_SLIDE_INDENT_LEVEL" val="0"/>
  <p:tag name="GENSWF_ADVANCE_TIME" val="25.08"/>
  <p:tag name="ISPRING_SLIDE_ID_2" val="{3B90D563-FE66-4ABF-96E3-1F863EBB8F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|1.84|4.416|4.431|2.676|2.535|2.251"/>
  <p:tag name="ISPRING_SLIDE_INDENT_LEVEL" val="0"/>
  <p:tag name="GENSWF_ADVANCE_TIME" val="24.087"/>
  <p:tag name="ISPRING_SLIDE_ID_2" val="{42A5455D-5532-4EB8-8C42-B8CE7382DF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2507</TotalTime>
  <Words>481</Words>
  <Application>Microsoft Office PowerPoint</Application>
  <PresentationFormat>Custom</PresentationFormat>
  <Paragraphs>106</Paragraphs>
  <Slides>28</Slides>
  <Notes>28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PHÒNG GIÁO DỤC VÀ ĐÀO TẠO QUẬN LONG BIÊN TRƯỜNG MẦM NON TÂN MAI</vt:lpstr>
      <vt:lpstr>PowerPoint Presentation</vt:lpstr>
      <vt:lpstr>PowerPoint Presentation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  <vt:lpstr>Nguồn video:Youtobe</vt:lpstr>
      <vt:lpstr>Tài liệu tham khảo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SKY</cp:lastModifiedBy>
  <cp:revision>246</cp:revision>
  <dcterms:created xsi:type="dcterms:W3CDTF">2017-09-09T05:50:21Z</dcterms:created>
  <dcterms:modified xsi:type="dcterms:W3CDTF">2019-05-10T08:45:37Z</dcterms:modified>
</cp:coreProperties>
</file>