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696" y="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F5167-99EE-4877-8EF1-30CFEB1924F0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63424-1B59-4795-815C-9FEAE90DE4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1152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325C57D-CDEB-45C4-9CDA-A2FEF43798F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69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453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145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274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644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0027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8682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896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103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80788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43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252EB-4250-4BD5-BC4E-04CC9D96EC2D}" type="datetimeFigureOut">
              <a:rPr lang="vi-VN" smtClean="0"/>
              <a:t>20/03/2019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A215F-3156-4FDB-9C3C-AD6C0844961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359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4.jpeg"/><Relationship Id="rId4" Type="http://schemas.openxmlformats.org/officeDocument/2006/relationships/image" Target="../media/image55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6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55.wmf"/><Relationship Id="rId5" Type="http://schemas.openxmlformats.org/officeDocument/2006/relationships/image" Target="../media/image61.jpeg"/><Relationship Id="rId10" Type="http://schemas.openxmlformats.org/officeDocument/2006/relationships/image" Target="../media/image60.jpeg"/><Relationship Id="rId4" Type="http://schemas.openxmlformats.org/officeDocument/2006/relationships/image" Target="../media/image58.gif"/><Relationship Id="rId9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7.jpeg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55.wmf"/><Relationship Id="rId4" Type="http://schemas.openxmlformats.org/officeDocument/2006/relationships/image" Target="../media/image78.jpeg"/><Relationship Id="rId9" Type="http://schemas.openxmlformats.org/officeDocument/2006/relationships/image" Target="../media/image75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gif"/><Relationship Id="rId26" Type="http://schemas.openxmlformats.org/officeDocument/2006/relationships/image" Target="../media/image31.jpeg"/><Relationship Id="rId3" Type="http://schemas.openxmlformats.org/officeDocument/2006/relationships/image" Target="../media/image10.gif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audio" Target="../media/audio1.wav"/><Relationship Id="rId25" Type="http://schemas.openxmlformats.org/officeDocument/2006/relationships/image" Target="../media/image30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29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1.gif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20.wmf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hyperlink" Target="http://truongton.net/forum/vcheckvirus.php?url=http://truongton.net/forum/vcheckvirus.php?url=http://anhso.net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gif"/><Relationship Id="rId26" Type="http://schemas.openxmlformats.org/officeDocument/2006/relationships/image" Target="../media/image32.png"/><Relationship Id="rId3" Type="http://schemas.openxmlformats.org/officeDocument/2006/relationships/image" Target="../media/image10.gif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1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7.jpe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20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5.png"/><Relationship Id="rId18" Type="http://schemas.openxmlformats.org/officeDocument/2006/relationships/image" Target="../media/image33.png"/><Relationship Id="rId3" Type="http://schemas.openxmlformats.org/officeDocument/2006/relationships/image" Target="../media/image39.jpeg"/><Relationship Id="rId21" Type="http://schemas.openxmlformats.org/officeDocument/2006/relationships/image" Target="../media/image36.png"/><Relationship Id="rId7" Type="http://schemas.openxmlformats.org/officeDocument/2006/relationships/image" Target="../media/image42.gif"/><Relationship Id="rId12" Type="http://schemas.openxmlformats.org/officeDocument/2006/relationships/slide" Target="slide1.xml"/><Relationship Id="rId17" Type="http://schemas.openxmlformats.org/officeDocument/2006/relationships/image" Target="../media/image32.png"/><Relationship Id="rId2" Type="http://schemas.openxmlformats.org/officeDocument/2006/relationships/image" Target="../media/image38.jpeg"/><Relationship Id="rId16" Type="http://schemas.openxmlformats.org/officeDocument/2006/relationships/image" Target="../media/image4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image" Target="../media/image12.gif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4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wmf"/><Relationship Id="rId4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7.jpeg"/><Relationship Id="rId7" Type="http://schemas.openxmlformats.org/officeDocument/2006/relationships/image" Target="../media/image59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gif"/><Relationship Id="rId5" Type="http://schemas.openxmlformats.org/officeDocument/2006/relationships/image" Target="../media/image54.jpeg"/><Relationship Id="rId4" Type="http://schemas.openxmlformats.org/officeDocument/2006/relationships/image" Target="../media/image5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openxmlformats.org/officeDocument/2006/relationships/image" Target="../media/image57.jpeg"/><Relationship Id="rId7" Type="http://schemas.openxmlformats.org/officeDocument/2006/relationships/image" Target="../media/image63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11" Type="http://schemas.openxmlformats.org/officeDocument/2006/relationships/image" Target="../media/image55.wmf"/><Relationship Id="rId5" Type="http://schemas.openxmlformats.org/officeDocument/2006/relationships/image" Target="../media/image61.jpeg"/><Relationship Id="rId10" Type="http://schemas.openxmlformats.org/officeDocument/2006/relationships/image" Target="../media/image60.jpeg"/><Relationship Id="rId4" Type="http://schemas.openxmlformats.org/officeDocument/2006/relationships/image" Target="../media/image58.gif"/><Relationship Id="rId9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57.jpeg"/><Relationship Id="rId7" Type="http://schemas.openxmlformats.org/officeDocument/2006/relationships/image" Target="../media/image69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Relationship Id="rId9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7.jpeg"/><Relationship Id="rId7" Type="http://schemas.openxmlformats.org/officeDocument/2006/relationships/image" Target="../media/image80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55.wmf"/><Relationship Id="rId4" Type="http://schemas.openxmlformats.org/officeDocument/2006/relationships/image" Target="../media/image78.jpeg"/><Relationship Id="rId9" Type="http://schemas.openxmlformats.org/officeDocument/2006/relationships/image" Target="../media/image75.gi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gif"/><Relationship Id="rId26" Type="http://schemas.openxmlformats.org/officeDocument/2006/relationships/image" Target="../media/image31.jpeg"/><Relationship Id="rId3" Type="http://schemas.openxmlformats.org/officeDocument/2006/relationships/image" Target="../media/image10.gif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audio" Target="../media/audio1.wav"/><Relationship Id="rId25" Type="http://schemas.openxmlformats.org/officeDocument/2006/relationships/image" Target="../media/image30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29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1.gif"/><Relationship Id="rId23" Type="http://schemas.openxmlformats.org/officeDocument/2006/relationships/image" Target="../media/image28.jpe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6.pn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20.wmf"/><Relationship Id="rId22" Type="http://schemas.openxmlformats.org/officeDocument/2006/relationships/image" Target="../media/image27.jpeg"/><Relationship Id="rId27" Type="http://schemas.openxmlformats.org/officeDocument/2006/relationships/image" Target="../media/image32.png"/><Relationship Id="rId30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gif"/><Relationship Id="rId26" Type="http://schemas.openxmlformats.org/officeDocument/2006/relationships/image" Target="../media/image32.png"/><Relationship Id="rId3" Type="http://schemas.openxmlformats.org/officeDocument/2006/relationships/image" Target="../media/image10.gif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audio" Target="../media/audio1.wav"/><Relationship Id="rId25" Type="http://schemas.openxmlformats.org/officeDocument/2006/relationships/image" Target="../media/image31.jpeg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gif"/><Relationship Id="rId29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11" Type="http://schemas.openxmlformats.org/officeDocument/2006/relationships/image" Target="../media/image17.png"/><Relationship Id="rId24" Type="http://schemas.openxmlformats.org/officeDocument/2006/relationships/image" Target="../media/image30.jpeg"/><Relationship Id="rId5" Type="http://schemas.openxmlformats.org/officeDocument/2006/relationships/hyperlink" Target="file:///E:\Local%20Settings\Temp\Local%20Settings\Luan\PW%20HAI%20PHONG\5%20-%20The%20gioi%20quanh%20be%20-CHUAN\CACFILE\chua%20dung.wav" TargetMode="External"/><Relationship Id="rId15" Type="http://schemas.openxmlformats.org/officeDocument/2006/relationships/image" Target="../media/image21.gif"/><Relationship Id="rId23" Type="http://schemas.openxmlformats.org/officeDocument/2006/relationships/image" Target="../media/image29.jpeg"/><Relationship Id="rId28" Type="http://schemas.openxmlformats.org/officeDocument/2006/relationships/image" Target="../media/image34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31" Type="http://schemas.openxmlformats.org/officeDocument/2006/relationships/image" Target="../media/image37.jpeg"/><Relationship Id="rId4" Type="http://schemas.openxmlformats.org/officeDocument/2006/relationships/image" Target="../media/image11.wmf"/><Relationship Id="rId9" Type="http://schemas.openxmlformats.org/officeDocument/2006/relationships/image" Target="../media/image15.png"/><Relationship Id="rId14" Type="http://schemas.openxmlformats.org/officeDocument/2006/relationships/image" Target="../media/image20.wmf"/><Relationship Id="rId22" Type="http://schemas.openxmlformats.org/officeDocument/2006/relationships/image" Target="../media/image28.jpeg"/><Relationship Id="rId27" Type="http://schemas.openxmlformats.org/officeDocument/2006/relationships/image" Target="../media/image33.png"/><Relationship Id="rId3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5.png"/><Relationship Id="rId18" Type="http://schemas.openxmlformats.org/officeDocument/2006/relationships/image" Target="../media/image33.png"/><Relationship Id="rId3" Type="http://schemas.openxmlformats.org/officeDocument/2006/relationships/image" Target="../media/image39.jpeg"/><Relationship Id="rId21" Type="http://schemas.openxmlformats.org/officeDocument/2006/relationships/image" Target="../media/image36.png"/><Relationship Id="rId7" Type="http://schemas.openxmlformats.org/officeDocument/2006/relationships/image" Target="../media/image42.gif"/><Relationship Id="rId12" Type="http://schemas.openxmlformats.org/officeDocument/2006/relationships/slide" Target="slide1.xml"/><Relationship Id="rId17" Type="http://schemas.openxmlformats.org/officeDocument/2006/relationships/image" Target="../media/image32.png"/><Relationship Id="rId2" Type="http://schemas.openxmlformats.org/officeDocument/2006/relationships/image" Target="../media/image38.jpeg"/><Relationship Id="rId16" Type="http://schemas.openxmlformats.org/officeDocument/2006/relationships/image" Target="../media/image48.png"/><Relationship Id="rId20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4.png"/><Relationship Id="rId5" Type="http://schemas.openxmlformats.org/officeDocument/2006/relationships/image" Target="../media/image40.png"/><Relationship Id="rId15" Type="http://schemas.openxmlformats.org/officeDocument/2006/relationships/image" Target="../media/image47.png"/><Relationship Id="rId10" Type="http://schemas.openxmlformats.org/officeDocument/2006/relationships/image" Target="../media/image12.gif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hyperlink" Target="file:///E:\Local%20Settings\Temp\Local%20Settings\Luan\PW%20HAI%20PHONG\5%20-%20The%20gioi%20quanh%20be%20-CHUAN\CACFILE\chua%20dung.wav" TargetMode="External"/><Relationship Id="rId14" Type="http://schemas.openxmlformats.org/officeDocument/2006/relationships/image" Target="../media/image46.png"/><Relationship Id="rId22" Type="http://schemas.openxmlformats.org/officeDocument/2006/relationships/image" Target="../media/image4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Oval 3"/>
          <p:cNvSpPr>
            <a:spLocks noChangeArrowheads="1"/>
          </p:cNvSpPr>
          <p:nvPr/>
        </p:nvSpPr>
        <p:spPr bwMode="auto">
          <a:xfrm>
            <a:off x="-228600" y="5943600"/>
            <a:ext cx="1371600" cy="1371600"/>
          </a:xfrm>
          <a:prstGeom prst="ellipse">
            <a:avLst/>
          </a:prstGeom>
          <a:solidFill>
            <a:srgbClr val="00FF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8" name="Oval 4"/>
          <p:cNvSpPr>
            <a:spLocks noChangeArrowheads="1"/>
          </p:cNvSpPr>
          <p:nvPr/>
        </p:nvSpPr>
        <p:spPr bwMode="auto">
          <a:xfrm>
            <a:off x="1752600" y="62484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89" name="Oval 5"/>
          <p:cNvSpPr>
            <a:spLocks noChangeArrowheads="1"/>
          </p:cNvSpPr>
          <p:nvPr/>
        </p:nvSpPr>
        <p:spPr bwMode="auto">
          <a:xfrm>
            <a:off x="2133600" y="62484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0" name="Oval 6"/>
          <p:cNvSpPr>
            <a:spLocks noChangeArrowheads="1"/>
          </p:cNvSpPr>
          <p:nvPr/>
        </p:nvSpPr>
        <p:spPr bwMode="auto">
          <a:xfrm>
            <a:off x="-228600" y="48006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1" name="Oval 7"/>
          <p:cNvSpPr>
            <a:spLocks noChangeArrowheads="1"/>
          </p:cNvSpPr>
          <p:nvPr/>
        </p:nvSpPr>
        <p:spPr bwMode="auto">
          <a:xfrm>
            <a:off x="37338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2" name="Oval 8"/>
          <p:cNvSpPr>
            <a:spLocks noChangeArrowheads="1"/>
          </p:cNvSpPr>
          <p:nvPr/>
        </p:nvSpPr>
        <p:spPr bwMode="auto">
          <a:xfrm>
            <a:off x="2819400" y="63246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3" name="Oval 9"/>
          <p:cNvSpPr>
            <a:spLocks noChangeArrowheads="1"/>
          </p:cNvSpPr>
          <p:nvPr/>
        </p:nvSpPr>
        <p:spPr bwMode="auto">
          <a:xfrm>
            <a:off x="4419600" y="6553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4" name="Oval 10"/>
          <p:cNvSpPr>
            <a:spLocks noChangeArrowheads="1"/>
          </p:cNvSpPr>
          <p:nvPr/>
        </p:nvSpPr>
        <p:spPr bwMode="auto">
          <a:xfrm>
            <a:off x="4953000" y="6400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5" name="Oval 11"/>
          <p:cNvSpPr>
            <a:spLocks noChangeArrowheads="1"/>
          </p:cNvSpPr>
          <p:nvPr/>
        </p:nvSpPr>
        <p:spPr bwMode="auto">
          <a:xfrm>
            <a:off x="5943600" y="6553200"/>
            <a:ext cx="457200" cy="533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6" name="Oval 12"/>
          <p:cNvSpPr>
            <a:spLocks noChangeArrowheads="1"/>
          </p:cNvSpPr>
          <p:nvPr/>
        </p:nvSpPr>
        <p:spPr bwMode="auto">
          <a:xfrm flipV="1">
            <a:off x="0" y="-800100"/>
            <a:ext cx="1371600" cy="16002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7" name="Oval 13"/>
          <p:cNvSpPr>
            <a:spLocks noChangeArrowheads="1"/>
          </p:cNvSpPr>
          <p:nvPr/>
        </p:nvSpPr>
        <p:spPr bwMode="auto">
          <a:xfrm flipV="1">
            <a:off x="1371600" y="-444500"/>
            <a:ext cx="685800" cy="9779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8" name="Oval 14"/>
          <p:cNvSpPr>
            <a:spLocks noChangeArrowheads="1"/>
          </p:cNvSpPr>
          <p:nvPr/>
        </p:nvSpPr>
        <p:spPr bwMode="auto">
          <a:xfrm flipV="1">
            <a:off x="1600200" y="-533400"/>
            <a:ext cx="914400" cy="10668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399" name="Oval 15"/>
          <p:cNvSpPr>
            <a:spLocks noChangeArrowheads="1"/>
          </p:cNvSpPr>
          <p:nvPr/>
        </p:nvSpPr>
        <p:spPr bwMode="auto">
          <a:xfrm flipV="1">
            <a:off x="-228600" y="609600"/>
            <a:ext cx="914400" cy="1066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0" name="Oval 16"/>
          <p:cNvSpPr>
            <a:spLocks noChangeArrowheads="1"/>
          </p:cNvSpPr>
          <p:nvPr/>
        </p:nvSpPr>
        <p:spPr bwMode="auto">
          <a:xfrm flipV="1">
            <a:off x="3352800" y="-266700"/>
            <a:ext cx="533400" cy="533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1" name="Oval 17"/>
          <p:cNvSpPr>
            <a:spLocks noChangeArrowheads="1"/>
          </p:cNvSpPr>
          <p:nvPr/>
        </p:nvSpPr>
        <p:spPr bwMode="auto">
          <a:xfrm flipV="1">
            <a:off x="2514600" y="-533400"/>
            <a:ext cx="914400" cy="1066800"/>
          </a:xfrm>
          <a:prstGeom prst="ellipse">
            <a:avLst/>
          </a:prstGeom>
          <a:solidFill>
            <a:srgbClr val="FF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2" name="Oval 18"/>
          <p:cNvSpPr>
            <a:spLocks noChangeArrowheads="1"/>
          </p:cNvSpPr>
          <p:nvPr/>
        </p:nvSpPr>
        <p:spPr bwMode="auto">
          <a:xfrm flipV="1">
            <a:off x="3886200" y="0"/>
            <a:ext cx="533400" cy="5334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3" name="Oval 19"/>
          <p:cNvSpPr>
            <a:spLocks noChangeArrowheads="1"/>
          </p:cNvSpPr>
          <p:nvPr/>
        </p:nvSpPr>
        <p:spPr bwMode="auto">
          <a:xfrm flipV="1">
            <a:off x="47244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4" name="Oval 20"/>
          <p:cNvSpPr>
            <a:spLocks noChangeArrowheads="1"/>
          </p:cNvSpPr>
          <p:nvPr/>
        </p:nvSpPr>
        <p:spPr bwMode="auto">
          <a:xfrm flipV="1">
            <a:off x="5715000" y="-444500"/>
            <a:ext cx="914400" cy="889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pPr algn="ctr"/>
            <a:endParaRPr lang="vi-VN" sz="4000">
              <a:latin typeface="Times New Roman" pitchFamily="18" charset="0"/>
            </a:endParaRPr>
          </a:p>
        </p:txBody>
      </p:sp>
      <p:sp>
        <p:nvSpPr>
          <p:cNvPr id="144405" name="Oval 21"/>
          <p:cNvSpPr>
            <a:spLocks noChangeArrowheads="1"/>
          </p:cNvSpPr>
          <p:nvPr/>
        </p:nvSpPr>
        <p:spPr bwMode="auto">
          <a:xfrm>
            <a:off x="6477000" y="6477000"/>
            <a:ext cx="609600" cy="6096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6" name="Oval 22"/>
          <p:cNvSpPr>
            <a:spLocks noChangeArrowheads="1"/>
          </p:cNvSpPr>
          <p:nvPr/>
        </p:nvSpPr>
        <p:spPr bwMode="auto">
          <a:xfrm>
            <a:off x="838200" y="64770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7" name="Oval 23"/>
          <p:cNvSpPr>
            <a:spLocks noChangeArrowheads="1"/>
          </p:cNvSpPr>
          <p:nvPr/>
        </p:nvSpPr>
        <p:spPr bwMode="auto">
          <a:xfrm>
            <a:off x="1447800" y="64770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8" name="Oval 24"/>
          <p:cNvSpPr>
            <a:spLocks noChangeArrowheads="1"/>
          </p:cNvSpPr>
          <p:nvPr/>
        </p:nvSpPr>
        <p:spPr bwMode="auto">
          <a:xfrm>
            <a:off x="2133600" y="65532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09" name="Oval 25"/>
          <p:cNvSpPr>
            <a:spLocks noChangeArrowheads="1"/>
          </p:cNvSpPr>
          <p:nvPr/>
        </p:nvSpPr>
        <p:spPr bwMode="auto">
          <a:xfrm>
            <a:off x="7772400" y="65532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0" name="Oval 26"/>
          <p:cNvSpPr>
            <a:spLocks noChangeArrowheads="1"/>
          </p:cNvSpPr>
          <p:nvPr/>
        </p:nvSpPr>
        <p:spPr bwMode="auto">
          <a:xfrm>
            <a:off x="8382000" y="66294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1" name="Oval 27"/>
          <p:cNvSpPr>
            <a:spLocks noChangeArrowheads="1"/>
          </p:cNvSpPr>
          <p:nvPr/>
        </p:nvSpPr>
        <p:spPr bwMode="auto">
          <a:xfrm>
            <a:off x="6553200" y="-304800"/>
            <a:ext cx="1371600" cy="1371600"/>
          </a:xfrm>
          <a:prstGeom prst="ellipse">
            <a:avLst/>
          </a:prstGeom>
          <a:solidFill>
            <a:srgbClr val="99CC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2" name="Oval 28"/>
          <p:cNvSpPr>
            <a:spLocks noChangeArrowheads="1"/>
          </p:cNvSpPr>
          <p:nvPr/>
        </p:nvSpPr>
        <p:spPr bwMode="auto">
          <a:xfrm>
            <a:off x="8763000" y="38862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3" name="Oval 29"/>
          <p:cNvSpPr>
            <a:spLocks noChangeArrowheads="1"/>
          </p:cNvSpPr>
          <p:nvPr/>
        </p:nvSpPr>
        <p:spPr bwMode="auto">
          <a:xfrm>
            <a:off x="7010400" y="6400800"/>
            <a:ext cx="914400" cy="914400"/>
          </a:xfrm>
          <a:prstGeom prst="ellipse">
            <a:avLst/>
          </a:prstGeom>
          <a:solidFill>
            <a:srgbClr val="EBFB5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4" name="Oval 30"/>
          <p:cNvSpPr>
            <a:spLocks noChangeArrowheads="1"/>
          </p:cNvSpPr>
          <p:nvPr/>
        </p:nvSpPr>
        <p:spPr bwMode="auto">
          <a:xfrm>
            <a:off x="8305800" y="381000"/>
            <a:ext cx="914400" cy="9144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5" name="AutoShape 31"/>
          <p:cNvSpPr>
            <a:spLocks noChangeArrowheads="1"/>
          </p:cNvSpPr>
          <p:nvPr/>
        </p:nvSpPr>
        <p:spPr bwMode="auto">
          <a:xfrm>
            <a:off x="-228600" y="4191000"/>
            <a:ext cx="685800" cy="685800"/>
          </a:xfrm>
          <a:prstGeom prst="sun">
            <a:avLst>
              <a:gd name="adj" fmla="val 25000"/>
            </a:avLst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6" name="Oval 32"/>
          <p:cNvSpPr>
            <a:spLocks noChangeArrowheads="1"/>
          </p:cNvSpPr>
          <p:nvPr/>
        </p:nvSpPr>
        <p:spPr bwMode="auto">
          <a:xfrm>
            <a:off x="8534400" y="2286000"/>
            <a:ext cx="914400" cy="914400"/>
          </a:xfrm>
          <a:prstGeom prst="ellipse">
            <a:avLst/>
          </a:prstGeom>
          <a:solidFill>
            <a:srgbClr val="CCFF99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7" name="Oval 33"/>
          <p:cNvSpPr>
            <a:spLocks noChangeArrowheads="1"/>
          </p:cNvSpPr>
          <p:nvPr/>
        </p:nvSpPr>
        <p:spPr bwMode="auto">
          <a:xfrm>
            <a:off x="8077200" y="30480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8" name="Oval 34"/>
          <p:cNvSpPr>
            <a:spLocks noChangeArrowheads="1"/>
          </p:cNvSpPr>
          <p:nvPr/>
        </p:nvSpPr>
        <p:spPr bwMode="auto">
          <a:xfrm>
            <a:off x="8534400" y="4495800"/>
            <a:ext cx="914400" cy="7620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19" name="Oval 35"/>
          <p:cNvSpPr>
            <a:spLocks noChangeArrowheads="1"/>
          </p:cNvSpPr>
          <p:nvPr/>
        </p:nvSpPr>
        <p:spPr bwMode="auto">
          <a:xfrm>
            <a:off x="8534400" y="5943600"/>
            <a:ext cx="914400" cy="914400"/>
          </a:xfrm>
          <a:prstGeom prst="ellipse">
            <a:avLst/>
          </a:prstGeom>
          <a:solidFill>
            <a:srgbClr val="0000CC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0" name="Oval 36"/>
          <p:cNvSpPr>
            <a:spLocks noChangeArrowheads="1"/>
          </p:cNvSpPr>
          <p:nvPr/>
        </p:nvSpPr>
        <p:spPr bwMode="auto">
          <a:xfrm>
            <a:off x="8534400" y="1600200"/>
            <a:ext cx="914400" cy="914400"/>
          </a:xfrm>
          <a:prstGeom prst="ellipse">
            <a:avLst/>
          </a:prstGeom>
          <a:solidFill>
            <a:srgbClr val="80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1" name="Oval 37"/>
          <p:cNvSpPr>
            <a:spLocks noChangeArrowheads="1"/>
          </p:cNvSpPr>
          <p:nvPr/>
        </p:nvSpPr>
        <p:spPr bwMode="auto">
          <a:xfrm>
            <a:off x="8763000" y="32766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2" name="Oval 38"/>
          <p:cNvSpPr>
            <a:spLocks noChangeArrowheads="1"/>
          </p:cNvSpPr>
          <p:nvPr/>
        </p:nvSpPr>
        <p:spPr bwMode="auto">
          <a:xfrm>
            <a:off x="8686800" y="5181600"/>
            <a:ext cx="914400" cy="914400"/>
          </a:xfrm>
          <a:prstGeom prst="ellipse">
            <a:avLst/>
          </a:prstGeom>
          <a:solidFill>
            <a:srgbClr val="FF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3" name="Oval 39"/>
          <p:cNvSpPr>
            <a:spLocks noChangeArrowheads="1"/>
          </p:cNvSpPr>
          <p:nvPr/>
        </p:nvSpPr>
        <p:spPr bwMode="auto">
          <a:xfrm>
            <a:off x="7924800" y="0"/>
            <a:ext cx="914400" cy="914400"/>
          </a:xfrm>
          <a:prstGeom prst="ellipse">
            <a:avLst/>
          </a:prstGeom>
          <a:solidFill>
            <a:srgbClr val="00FF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4" name="Oval 40"/>
          <p:cNvSpPr>
            <a:spLocks noChangeArrowheads="1"/>
          </p:cNvSpPr>
          <p:nvPr/>
        </p:nvSpPr>
        <p:spPr bwMode="auto">
          <a:xfrm>
            <a:off x="10210800" y="3352800"/>
            <a:ext cx="381000" cy="304800"/>
          </a:xfrm>
          <a:prstGeom prst="ellipse">
            <a:avLst/>
          </a:prstGeom>
          <a:solidFill>
            <a:srgbClr val="A790C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5" name="Oval 41"/>
          <p:cNvSpPr>
            <a:spLocks noChangeArrowheads="1"/>
          </p:cNvSpPr>
          <p:nvPr/>
        </p:nvSpPr>
        <p:spPr bwMode="auto">
          <a:xfrm>
            <a:off x="228600" y="3886200"/>
            <a:ext cx="381000" cy="304800"/>
          </a:xfrm>
          <a:prstGeom prst="ellipse">
            <a:avLst/>
          </a:prstGeom>
          <a:solidFill>
            <a:srgbClr val="E7F55D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6" name="Oval 42"/>
          <p:cNvSpPr>
            <a:spLocks noChangeArrowheads="1"/>
          </p:cNvSpPr>
          <p:nvPr/>
        </p:nvSpPr>
        <p:spPr bwMode="auto">
          <a:xfrm rot="5112859">
            <a:off x="-228600" y="3352800"/>
            <a:ext cx="685800" cy="685800"/>
          </a:xfrm>
          <a:prstGeom prst="ellipse">
            <a:avLst/>
          </a:prstGeom>
          <a:solidFill>
            <a:srgbClr val="003366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7" name="AutoShape 43"/>
          <p:cNvSpPr>
            <a:spLocks noChangeArrowheads="1"/>
          </p:cNvSpPr>
          <p:nvPr/>
        </p:nvSpPr>
        <p:spPr bwMode="auto">
          <a:xfrm>
            <a:off x="8382000" y="2971800"/>
            <a:ext cx="685800" cy="685800"/>
          </a:xfrm>
          <a:prstGeom prst="irregularSeal2">
            <a:avLst/>
          </a:prstGeom>
          <a:solidFill>
            <a:schemeClr val="hlink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8" name="Oval 44"/>
          <p:cNvSpPr>
            <a:spLocks noChangeArrowheads="1"/>
          </p:cNvSpPr>
          <p:nvPr/>
        </p:nvSpPr>
        <p:spPr bwMode="auto">
          <a:xfrm>
            <a:off x="-152400" y="1828800"/>
            <a:ext cx="762000" cy="609600"/>
          </a:xfrm>
          <a:prstGeom prst="ellipse">
            <a:avLst/>
          </a:prstGeom>
          <a:solidFill>
            <a:srgbClr val="CC0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44429" name="Oval 45"/>
          <p:cNvSpPr>
            <a:spLocks noChangeArrowheads="1"/>
          </p:cNvSpPr>
          <p:nvPr/>
        </p:nvSpPr>
        <p:spPr bwMode="auto">
          <a:xfrm>
            <a:off x="-228600" y="2590800"/>
            <a:ext cx="685800" cy="838200"/>
          </a:xfrm>
          <a:prstGeom prst="ellipse">
            <a:avLst/>
          </a:prstGeom>
          <a:solidFill>
            <a:srgbClr val="F8FFD7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/>
          </a:p>
        </p:txBody>
      </p:sp>
      <p:grpSp>
        <p:nvGrpSpPr>
          <p:cNvPr id="2093" name="Group 46"/>
          <p:cNvGrpSpPr>
            <a:grpSpLocks/>
          </p:cNvGrpSpPr>
          <p:nvPr/>
        </p:nvGrpSpPr>
        <p:grpSpPr bwMode="auto">
          <a:xfrm>
            <a:off x="1066800" y="5181600"/>
            <a:ext cx="7234238" cy="1143000"/>
            <a:chOff x="243" y="3600"/>
            <a:chExt cx="4557" cy="720"/>
          </a:xfrm>
        </p:grpSpPr>
        <p:pic>
          <p:nvPicPr>
            <p:cNvPr id="2105" name="Picture 47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48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19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7" name="Picture 49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9" y="3600"/>
              <a:ext cx="657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8" name="Picture 50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71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51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8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52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083" y="3648"/>
              <a:ext cx="613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1" name="Picture 53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20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2" name="Picture 54" descr="blumen-pflanzen051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275" y="3744"/>
              <a:ext cx="525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94" name="Picture 55" descr="sao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5737225"/>
            <a:ext cx="95726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5" name="Picture 56" descr="saoxoay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5867400"/>
            <a:ext cx="9572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6" name="Picture 57" descr="notes_fly_out_md_clr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98" name="WordArt 59"/>
          <p:cNvSpPr>
            <a:spLocks noChangeArrowheads="1" noChangeShapeType="1" noTextEdit="1"/>
          </p:cNvSpPr>
          <p:nvPr/>
        </p:nvSpPr>
        <p:spPr bwMode="auto">
          <a:xfrm>
            <a:off x="1752600" y="99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TRƯỜNG MẦM NON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SƠN CA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99" name="WordArt 60"/>
          <p:cNvSpPr>
            <a:spLocks noChangeArrowheads="1" noChangeShapeType="1" noTextEdit="1"/>
          </p:cNvSpPr>
          <p:nvPr/>
        </p:nvSpPr>
        <p:spPr bwMode="auto">
          <a:xfrm>
            <a:off x="1905000" y="4800600"/>
            <a:ext cx="60960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GIÁO VIÊN: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NGUYỄN </a:t>
            </a:r>
            <a:r>
              <a:rPr lang="en-US" sz="36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THỊ THANH NGÀ</a:t>
            </a:r>
            <a:endParaRPr lang="vi-VN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101" name="WordArt 62"/>
          <p:cNvSpPr>
            <a:spLocks noChangeArrowheads="1" noChangeShapeType="1" noTextEdit="1"/>
          </p:cNvSpPr>
          <p:nvPr/>
        </p:nvSpPr>
        <p:spPr bwMode="auto">
          <a:xfrm>
            <a:off x="1143000" y="1905000"/>
            <a:ext cx="72390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</p:txBody>
      </p:sp>
      <p:pic>
        <p:nvPicPr>
          <p:cNvPr id="2102" name="Picture 63" descr="notes_fly_out_md_clr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828800"/>
            <a:ext cx="1716088" cy="21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3" name="Picture 64" descr="notes_fly_out_md_clr"/>
          <p:cNvPicPr>
            <a:picLocks noChangeAspect="1" noChangeArrowheads="1" noCrop="1"/>
          </p:cNvPicPr>
          <p:nvPr/>
        </p:nvPicPr>
        <p:blipFill>
          <a:blip r:embed="rId5">
            <a:lum brigh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57600"/>
            <a:ext cx="1716088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4" name="WordArt 65"/>
          <p:cNvSpPr>
            <a:spLocks noChangeArrowheads="1" noChangeShapeType="1" noTextEdit="1"/>
          </p:cNvSpPr>
          <p:nvPr/>
        </p:nvSpPr>
        <p:spPr bwMode="auto">
          <a:xfrm>
            <a:off x="3657600" y="3810000"/>
            <a:ext cx="1927225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endParaRPr lang="vi-VN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3047" y="2670048"/>
            <a:ext cx="221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LỚP B1</a:t>
            </a:r>
            <a:endParaRPr lang="en-US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96643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443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44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1443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500" fill="hold"/>
                                        <p:tgtEl>
                                          <p:spTgt spid="1443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2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43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0" fill="hold"/>
                                        <p:tgtEl>
                                          <p:spTgt spid="1443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9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2" dur="5000" fill="hold"/>
                                        <p:tgtEl>
                                          <p:spTgt spid="1443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6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7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58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59" dur="10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443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4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5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4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5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6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44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9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500" fill="hold"/>
                                        <p:tgtEl>
                                          <p:spTgt spid="1444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500" fill="hold"/>
                                        <p:tgtEl>
                                          <p:spTgt spid="14440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3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4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5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500" fill="hold"/>
                                        <p:tgtEl>
                                          <p:spTgt spid="1444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0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1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444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7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8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9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500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4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5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6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440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0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4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5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6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27" dur="3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3000" tmFilter="0, 0; .2, .5; .8, .5; 1, 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1500" autoRev="1" fill="hold"/>
                                        <p:tgtEl>
                                          <p:spTgt spid="1444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1444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8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9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500" fill="hold"/>
                                        <p:tgtEl>
                                          <p:spTgt spid="14440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4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5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6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9" dur="500" fill="hold"/>
                                        <p:tgtEl>
                                          <p:spTgt spid="14440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1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2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6" dur="500" fill="hold"/>
                                        <p:tgtEl>
                                          <p:spTgt spid="1444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8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9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4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5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444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8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0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144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4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5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144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8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9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0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144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3" dur="500" fill="hold"/>
                                        <p:tgtEl>
                                          <p:spTgt spid="1444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5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6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7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44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500" fill="hold"/>
                                        <p:tgtEl>
                                          <p:spTgt spid="1444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2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3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1444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500" fill="hold"/>
                                        <p:tgtEl>
                                          <p:spTgt spid="1444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8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9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144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4" dur="5000" fill="hold"/>
                                        <p:tgtEl>
                                          <p:spTgt spid="1444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6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9" dur="5000" fill="hold"/>
                                        <p:tgtEl>
                                          <p:spTgt spid="1444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1" dur="1000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3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4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15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16" dur="1000" fill="hold"/>
                                        <p:tgtEl>
                                          <p:spTgt spid="1444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1000" tmFilter="0, 0; .2, .5; .8, .5; 1, 0"/>
                                        <p:tgtEl>
                                          <p:spTgt spid="1444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9" dur="500" autoRev="1" fill="hold"/>
                                        <p:tgtEl>
                                          <p:spTgt spid="1444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3000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3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4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6" dur="3000" fill="hold"/>
                                        <p:tgtEl>
                                          <p:spTgt spid="1444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26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3000" tmFilter="0, 0; .2, .5; .8, .5; 1, 0"/>
                                        <p:tgtEl>
                                          <p:spTgt spid="1444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1500" autoRev="1" fill="hold"/>
                                        <p:tgtEl>
                                          <p:spTgt spid="1444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1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2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3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144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6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7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9" dur="500" fill="hold"/>
                                        <p:tgtEl>
                                          <p:spTgt spid="1444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1" dur="500" fill="hold"/>
                                        <p:tgtEl>
                                          <p:spTgt spid="1444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2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3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4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5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46" dur="500" fill="hold"/>
                                        <p:tgtEl>
                                          <p:spTgt spid="1444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500" fill="hold"/>
                                        <p:tgtEl>
                                          <p:spTgt spid="1444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0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1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2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3" dur="500" fill="hold"/>
                                        <p:tgtEl>
                                          <p:spTgt spid="1444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5" dur="500" fill="hold"/>
                                        <p:tgtEl>
                                          <p:spTgt spid="1444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56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7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59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1444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2" dur="2000" fill="hold"/>
                                        <p:tgtEl>
                                          <p:spTgt spid="1444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63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4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5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66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1444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9" dur="2000" fill="hold"/>
                                        <p:tgtEl>
                                          <p:spTgt spid="1444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0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1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2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3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74" dur="2000" fill="hold"/>
                                        <p:tgtEl>
                                          <p:spTgt spid="1444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6" presetClass="emp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500" fill="hold"/>
                                        <p:tgtEl>
                                          <p:spTgt spid="1444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7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8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79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0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444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3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4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5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44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7" grpId="0" animBg="1"/>
      <p:bldP spid="144388" grpId="0" animBg="1"/>
      <p:bldP spid="144389" grpId="0" animBg="1"/>
      <p:bldP spid="144390" grpId="0" animBg="1"/>
      <p:bldP spid="144391" grpId="0" animBg="1"/>
      <p:bldP spid="144391" grpId="1" animBg="1"/>
      <p:bldP spid="144392" grpId="0" animBg="1"/>
      <p:bldP spid="144392" grpId="1" animBg="1"/>
      <p:bldP spid="144393" grpId="0" animBg="1"/>
      <p:bldP spid="144393" grpId="1" animBg="1"/>
      <p:bldP spid="144394" grpId="0" animBg="1"/>
      <p:bldP spid="144394" grpId="1" animBg="1"/>
      <p:bldP spid="144395" grpId="0" animBg="1"/>
      <p:bldP spid="144395" grpId="1" animBg="1"/>
      <p:bldP spid="144395" grpId="2" animBg="1"/>
      <p:bldP spid="144396" grpId="0" animBg="1"/>
      <p:bldP spid="144397" grpId="0" animBg="1"/>
      <p:bldP spid="144398" grpId="0" animBg="1"/>
      <p:bldP spid="144399" grpId="0" animBg="1"/>
      <p:bldP spid="144400" grpId="0" animBg="1"/>
      <p:bldP spid="144400" grpId="1" animBg="1"/>
      <p:bldP spid="144401" grpId="0" animBg="1"/>
      <p:bldP spid="144401" grpId="1" animBg="1"/>
      <p:bldP spid="144402" grpId="0" animBg="1"/>
      <p:bldP spid="144402" grpId="1" animBg="1"/>
      <p:bldP spid="144403" grpId="0" animBg="1"/>
      <p:bldP spid="144403" grpId="1" animBg="1"/>
      <p:bldP spid="144404" grpId="0" animBg="1"/>
      <p:bldP spid="144404" grpId="1" animBg="1"/>
      <p:bldP spid="144404" grpId="2" animBg="1"/>
      <p:bldP spid="144405" grpId="0" animBg="1"/>
      <p:bldP spid="144405" grpId="1" animBg="1"/>
      <p:bldP spid="144405" grpId="2" animBg="1"/>
      <p:bldP spid="144406" grpId="0" animBg="1"/>
      <p:bldP spid="144407" grpId="0" animBg="1"/>
      <p:bldP spid="144408" grpId="0" animBg="1"/>
      <p:bldP spid="144408" grpId="1" animBg="1"/>
      <p:bldP spid="144409" grpId="0" animBg="1"/>
      <p:bldP spid="144409" grpId="1" animBg="1"/>
      <p:bldP spid="144410" grpId="0" animBg="1"/>
      <p:bldP spid="144410" grpId="1" animBg="1"/>
      <p:bldP spid="144411" grpId="0" animBg="1"/>
      <p:bldP spid="144412" grpId="0" animBg="1"/>
      <p:bldP spid="144413" grpId="0" animBg="1"/>
      <p:bldP spid="144414" grpId="0" animBg="1"/>
      <p:bldP spid="144415" grpId="0" animBg="1"/>
      <p:bldP spid="144415" grpId="1" animBg="1"/>
      <p:bldP spid="144416" grpId="0" animBg="1"/>
      <p:bldP spid="144416" grpId="1" animBg="1"/>
      <p:bldP spid="144417" grpId="0" animBg="1"/>
      <p:bldP spid="144417" grpId="1" animBg="1"/>
      <p:bldP spid="144418" grpId="0" animBg="1"/>
      <p:bldP spid="144418" grpId="1" animBg="1"/>
      <p:bldP spid="144419" grpId="0" animBg="1"/>
      <p:bldP spid="144419" grpId="1" animBg="1"/>
      <p:bldP spid="144419" grpId="2" animBg="1"/>
      <p:bldP spid="144420" grpId="0" animBg="1"/>
      <p:bldP spid="144420" grpId="1" animBg="1"/>
      <p:bldP spid="144420" grpId="2" animBg="1"/>
      <p:bldP spid="144421" grpId="0" animBg="1"/>
      <p:bldP spid="144422" grpId="0" animBg="1"/>
      <p:bldP spid="144423" grpId="0" animBg="1"/>
      <p:bldP spid="144423" grpId="1" animBg="1"/>
      <p:bldP spid="144424" grpId="0" animBg="1"/>
      <p:bldP spid="144424" grpId="1" animBg="1"/>
      <p:bldP spid="144425" grpId="0" animBg="1"/>
      <p:bldP spid="144425" grpId="1" animBg="1"/>
      <p:bldP spid="144426" grpId="0" animBg="1"/>
      <p:bldP spid="144426" grpId="1" animBg="1"/>
      <p:bldP spid="144427" grpId="0" animBg="1"/>
      <p:bldP spid="144427" grpId="1" animBg="1"/>
      <p:bldP spid="144428" grpId="0" animBg="1"/>
      <p:bldP spid="144428" grpId="1" animBg="1"/>
      <p:bldP spid="1444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3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7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66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01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333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45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86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732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8354" y="914400"/>
            <a:ext cx="6695646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Trích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dẫn</a:t>
            </a:r>
            <a:r>
              <a:rPr lang="en-US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vi-VN" sz="54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đàm thoại</a:t>
            </a:r>
            <a:endParaRPr lang="vi-VN" sz="5400" b="1" spc="50" dirty="0" smtClean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57200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6991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093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 descr="17796[1]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295400" y="1447800"/>
            <a:ext cx="7010400" cy="5238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81948"/>
              </a:avLst>
            </a:prstTxWarp>
          </a:bodyPr>
          <a:lstStyle/>
          <a:p>
            <a:pPr algn="ctr"/>
            <a:endParaRPr lang="vi-VN" sz="3600" kern="1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27652" name="WordArt 4"/>
          <p:cNvSpPr>
            <a:spLocks noChangeArrowheads="1" noChangeShapeType="1" noTextEdit="1"/>
          </p:cNvSpPr>
          <p:nvPr/>
        </p:nvSpPr>
        <p:spPr bwMode="auto">
          <a:xfrm>
            <a:off x="1512943" y="980728"/>
            <a:ext cx="6096000" cy="1295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b="1" kern="10" dirty="0">
                <a:ln w="12700">
                  <a:solidFill>
                    <a:srgbClr val="FF66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Giao thông</a:t>
            </a:r>
          </a:p>
        </p:txBody>
      </p:sp>
      <p:sp>
        <p:nvSpPr>
          <p:cNvPr id="27653" name="WordArt 5"/>
          <p:cNvSpPr>
            <a:spLocks noChangeArrowheads="1" noChangeShapeType="1" noTextEdit="1"/>
          </p:cNvSpPr>
          <p:nvPr/>
        </p:nvSpPr>
        <p:spPr bwMode="auto">
          <a:xfrm>
            <a:off x="1685925" y="2813133"/>
            <a:ext cx="642937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i="1" kern="10" dirty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Hoạt động: </a:t>
            </a:r>
            <a:r>
              <a:rPr lang="vi-VN" sz="3600" i="1" kern="10" dirty="0" smtClean="0">
                <a:ln w="9525">
                  <a:solidFill>
                    <a:srgbClr val="6600FF"/>
                  </a:solidFill>
                  <a:round/>
                  <a:headEnd/>
                  <a:tailEnd/>
                </a:ln>
                <a:solidFill>
                  <a:srgbClr val="6600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PTNN</a:t>
            </a:r>
            <a:endParaRPr lang="vi-VN" sz="3600" i="1" kern="10" dirty="0">
              <a:ln w="9525">
                <a:solidFill>
                  <a:srgbClr val="6600FF"/>
                </a:solidFill>
                <a:round/>
                <a:headEnd/>
                <a:tailEnd/>
              </a:ln>
              <a:solidFill>
                <a:srgbClr val="6600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2129036" y="4036756"/>
            <a:ext cx="534312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dirty="0" err="1">
                <a:solidFill>
                  <a:srgbClr val="0000FF"/>
                </a:solidFill>
              </a:rPr>
              <a:t>Đề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tài</a:t>
            </a:r>
            <a:r>
              <a:rPr lang="en-US" sz="3600" dirty="0">
                <a:solidFill>
                  <a:srgbClr val="0000FF"/>
                </a:solidFill>
              </a:rPr>
              <a:t>: </a:t>
            </a:r>
            <a:r>
              <a:rPr lang="en-US" sz="3600" dirty="0" err="1" smtClean="0">
                <a:solidFill>
                  <a:srgbClr val="0000FF"/>
                </a:solidFill>
              </a:rPr>
              <a:t>Kể</a:t>
            </a:r>
            <a:r>
              <a:rPr lang="en-US" sz="3600" dirty="0">
                <a:solidFill>
                  <a:srgbClr val="0000FF"/>
                </a:solidFill>
              </a:rPr>
              <a:t> </a:t>
            </a:r>
            <a:r>
              <a:rPr lang="en-US" sz="3600" dirty="0" err="1">
                <a:solidFill>
                  <a:srgbClr val="0000FF"/>
                </a:solidFill>
              </a:rPr>
              <a:t>chuyện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27655" name="WordArt 7"/>
          <p:cNvSpPr>
            <a:spLocks noChangeArrowheads="1" noChangeShapeType="1" noTextEdit="1"/>
          </p:cNvSpPr>
          <p:nvPr/>
        </p:nvSpPr>
        <p:spPr bwMode="auto">
          <a:xfrm>
            <a:off x="1104900" y="5029200"/>
            <a:ext cx="7010400" cy="14160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Thỏ</a:t>
            </a:r>
            <a:r>
              <a:rPr lang="en-US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 </a:t>
            </a:r>
            <a:r>
              <a:rPr lang="en-US" sz="3600" kern="10" dirty="0" err="1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Trắng</a:t>
            </a:r>
            <a:r>
              <a:rPr lang="vi-VN" sz="3600" kern="10" dirty="0" smtClean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UTM ThuPhap Thien An"/>
              </a:rPr>
              <a:t> đi học</a:t>
            </a:r>
            <a:endParaRPr lang="vi-VN" sz="3600" kern="10" dirty="0">
              <a:ln w="9525">
                <a:solidFill>
                  <a:srgbClr val="FF33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UTM ThuPhap Thien An"/>
            </a:endParaRP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13327" y="396528"/>
            <a:ext cx="2209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</a:rPr>
              <a:t>CHỦ </a:t>
            </a:r>
            <a:r>
              <a:rPr lang="en-US" sz="3200" b="1" dirty="0" err="1">
                <a:solidFill>
                  <a:srgbClr val="0000FF"/>
                </a:solidFill>
              </a:rPr>
              <a:t>ĐiỂM</a:t>
            </a:r>
            <a:endParaRPr lang="en-US" sz="3200" b="1" dirty="0">
              <a:solidFill>
                <a:srgbClr val="0000FF"/>
              </a:solidFill>
            </a:endParaRP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381000" y="2209800"/>
            <a:ext cx="1981200" cy="2819400"/>
            <a:chOff x="-1248" y="2160"/>
            <a:chExt cx="1248" cy="1070"/>
          </a:xfrm>
        </p:grpSpPr>
        <p:pic>
          <p:nvPicPr>
            <p:cNvPr id="4106" name="Picture 13" descr="kien con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57" y="2160"/>
              <a:ext cx="1057" cy="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7" name="Picture 16" descr="08071803336277528481">
              <a:hlinkClick r:id="rId4"/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48" y="2496"/>
              <a:ext cx="40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9359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4100"/>
                            </p:stCondLst>
                            <p:childTnLst>
                              <p:par>
                                <p:cTn id="2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100"/>
                            </p:stCondLst>
                            <p:childTnLst>
                              <p:par>
                                <p:cTn id="4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9.25926E-6 L -0.02499 0.14445 " pathEditMode="relative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2" grpId="0" animBg="1"/>
      <p:bldP spid="27653" grpId="0" animBg="1"/>
      <p:bldP spid="27654" grpId="0"/>
      <p:bldP spid="27655" grpId="0" animBg="1"/>
      <p:bldP spid="276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26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8162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67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429000"/>
            <a:ext cx="23971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12" descr="cho da bong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24200"/>
            <a:ext cx="2482850" cy="280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48400" y="40386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74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022E-16 C 1.11022E-16 -0.00093 0.10833 0.00833 0.21667 0.0166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3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2662 C 0.04601 0.02546 0.06719 0.02454 0.09618 0.02662 C 0.12535 0.02894 0.18264 0.0375 0.2 0.03981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8889 C -3.33333E-6 0.08912 0.10591 0.07222 0.21181 0.0555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90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26627" name="Picture 4" descr="duong via h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8600"/>
            <a:ext cx="9144000" cy="6858000"/>
          </a:xfrm>
          <a:noFill/>
        </p:spPr>
      </p:pic>
      <p:pic>
        <p:nvPicPr>
          <p:cNvPr id="26628" name="Picture 8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9" descr="j029976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530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0" descr="cho da bong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18605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3" descr="dancingmous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67200" y="990600"/>
            <a:ext cx="1219200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 descr="10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600200"/>
            <a:ext cx="99536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17" descr="gau di xe dap sua lai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838200"/>
            <a:ext cx="14478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70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C 0.0382 -0.00231 0.07639 -0.0044 0.11459 -0.00995 C 0.15278 -0.01528 0.19063 -0.02454 0.22917 -0.03333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58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41 0.02824 C 0.01909 0.05555 0.08246 0.08333 0.15191 0.07546 C 0.22152 0.06875 0.29704 0.02546 0.37326 -0.01667 " pathEditMode="relative" rAng="0" ptsTypes="aaA">
                                      <p:cBhvr>
                                        <p:cTn id="10" dur="5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75 0.07315 L -0.47917 0.35092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33" y="1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uong via 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1066800" y="-381000"/>
            <a:ext cx="6340475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10" descr="dancingmous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8600"/>
            <a:ext cx="12176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11" descr="cho dau cha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2027238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6" name="Picture 12" descr="soc hu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8671">
            <a:off x="881063" y="842963"/>
            <a:ext cx="2392362" cy="28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7" name="Picture 13" descr="khi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143000"/>
            <a:ext cx="1862138" cy="242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14" descr="lon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08927">
            <a:off x="228600" y="2209800"/>
            <a:ext cx="1452563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0" name="Picture 16" descr="cho di x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5334000" y="20574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7" descr="gau di xe dap sua lai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180181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19" descr="j029976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5334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807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9.62963E-6 C -0.01337 0.08587 -0.02674 0.17175 0.01997 0.23333 C 0.06667 0.2949 0.17327 0.33194 0.28004 0.36898 " pathEditMode="relative" ptsTypes="aaA">
                                      <p:cBhvr>
                                        <p:cTn id="6" dur="20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C 0.03455 0.08472 0.0691 0.16944 0.09496 0.21319 C 0.12083 0.25694 0.1125 0.23379 0.15486 0.26226 C 0.19705 0.29073 0.2724 0.33749 0.34826 0.38448 " pathEditMode="relative" ptsTypes="aaaA">
                                      <p:cBhvr>
                                        <p:cTn id="10" dur="2000" fill="hold"/>
                                        <p:tgtEl>
                                          <p:spTgt spid="31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96 C -3.33333E-6 -0.00973 0.1224 0.09213 0.24497 0.19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1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5434E-6 C 8.33333E-7 2.25434E-6 0.11667 -0.03168 0.23333 -0.06335 " pathEditMode="relative" ptsTypes="aA">
                                      <p:cBhvr>
                                        <p:cTn id="18" dur="5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Ảnh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via he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6969">
            <a:off x="0" y="0"/>
            <a:ext cx="8702675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6" descr="gau xoa dau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677">
            <a:off x="2814638" y="849313"/>
            <a:ext cx="3197225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7" descr="xe dap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62000"/>
            <a:ext cx="1214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5" name="Picture 27" descr="tho di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600" y="1371600"/>
            <a:ext cx="99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28" descr="voi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28600"/>
            <a:ext cx="76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97" name="Picture 29" descr="cho di x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20627">
            <a:off x="6019800" y="3733800"/>
            <a:ext cx="12731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30" descr="17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28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046 C -3.33333E-6 0.00024 0.16875 -0.04768 0.3375 -0.09444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27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-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28 -0.05741 C -0.01128 -0.05718 0.10538 -0.08912 0.22205 -0.12084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327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-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38808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1" descr="Ảnh1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co giao huu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066800"/>
            <a:ext cx="2728913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85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2.59259E-6 C -4.72222E-6 2.59259E-6 0.07188 -0.02361 0.14375 -0.04722 " pathEditMode="relative" ptsTypes="aA">
                                      <p:cBhvr>
                                        <p:cTn id="6" dur="20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smtClean="0"/>
          </a:p>
        </p:txBody>
      </p:sp>
      <p:pic>
        <p:nvPicPr>
          <p:cNvPr id="30723" name="Picture 4" descr="Ảnh00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38917" name="Picture 5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2057400"/>
            <a:ext cx="533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149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35696" y="260648"/>
            <a:ext cx="6695646" cy="258532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 : </a:t>
            </a:r>
          </a:p>
          <a:p>
            <a:pPr algn="ctr">
              <a:defRPr/>
            </a:pP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Ổn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định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tổ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chức-gây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hứng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thú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92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san truong tre em hom nay tg ngay m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5" descr="cho da bong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133600"/>
            <a:ext cx="20955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cho da bong san truo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3276600"/>
            <a:ext cx="2762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8" descr="j029976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800600"/>
            <a:ext cx="6858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co giao huou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1981200"/>
            <a:ext cx="11620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0" descr="lon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2209800"/>
            <a:ext cx="1066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11" descr="voi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4038600"/>
            <a:ext cx="1322387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BabyBear-Foo-Animated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657600"/>
            <a:ext cx="1371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4976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92 -0.03102 -0.01823 -0.06181 -0.00659 -0.08426 C 0.00504 -0.10671 0.04879 -0.12801 0.07014 -0.13542 C 0.0915 -0.14282 0.1132 -0.12986 0.12171 -0.1287 " pathEditMode="relative" ptsTypes="aaaA">
                                      <p:cBhvr>
                                        <p:cTn id="6" dur="2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46821E-7 C -0.00747 3.46821E-7 -0.01476 3.46821E-7 -0.02222 3.46821E-7 C -0.02969 3.46821E-7 -0.03837 3.46821E-7 -0.04445 3.46821E-7 C -0.05052 3.46821E-7 -0.05313 3.46821E-7 -0.05886 3.46821E-7 C -0.06459 3.46821E-7 -0.07413 3.46821E-7 -0.07934 3.46821E-7 C -0.08455 3.46821E-7 -0.08594 3.46821E-7 -0.09045 3.46821E-7 C -0.09497 3.46821E-7 -0.09983 -0.0007 -0.10643 3.46821E-7 C -0.11302 0.00069 -0.12466 0.0037 -0.13021 0.00439 C -0.13577 0.00508 -0.1382 0.00439 -0.13976 0.00439 " pathEditMode="relative" ptsTypes="aaaaaaaaA">
                                      <p:cBhvr>
                                        <p:cTn id="9" dur="5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d788101b5e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WordArt 10"/>
          <p:cNvSpPr>
            <a:spLocks noChangeArrowheads="1" noChangeShapeType="1" noTextEdit="1"/>
          </p:cNvSpPr>
          <p:nvPr/>
        </p:nvSpPr>
        <p:spPr bwMode="auto">
          <a:xfrm>
            <a:off x="1219200" y="2286000"/>
            <a:ext cx="6934200" cy="16764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Bài học đến đây là kết thúc</a:t>
            </a:r>
          </a:p>
        </p:txBody>
      </p:sp>
    </p:spTree>
    <p:extLst>
      <p:ext uri="{BB962C8B-B14F-4D97-AF65-F5344CB8AC3E}">
        <p14:creationId xmlns:p14="http://schemas.microsoft.com/office/powerpoint/2010/main" val="154774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929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1580116.pn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4808"/>
            <a:ext cx="8991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195736" y="1766425"/>
            <a:ext cx="6643464" cy="129614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 dirty="0">
                <a:solidFill>
                  <a:srgbClr val="C00000"/>
                </a:solidFill>
                <a:latin typeface="+mj-lt"/>
              </a:rPr>
              <a:t>Hoạt động 2: </a:t>
            </a:r>
            <a:r>
              <a:rPr lang="vi-VN" sz="4000" dirty="0" smtClean="0">
                <a:solidFill>
                  <a:srgbClr val="C00000"/>
                </a:solidFill>
                <a:latin typeface="+mj-lt"/>
              </a:rPr>
              <a:t>Kể chuyện cho trẻ nghe</a:t>
            </a:r>
            <a:endParaRPr lang="vi-VN" sz="40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2" name="AutoShape 2" descr="data:image/png;base64,iVBORw0KGgoAAAANSUhEUgAAAfQAAAF3CAYAAABT8rn8AAAgAElEQVR4Xuy9B5Qc53Um+lWuzt0TMcBgkIhEECAIEgABZopRpE3ZpmTJaW3rWZJtyev17vPus9byOq39HN5ZPznsPstLy7u2tJasRNKMIgkSIkESJJGJQAyAATA59HQOFfbc+1d11zQmAAP5+Biv6hCn2T2V/vvf/343/5IkSS7CI6RASIGQAiEFQgqEFPgXTQEpBPR/0fMXvnxIgZACIQVCCoQUYAqEgB4yQk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EAL6NTCJ4RBCCoQUCCkQUiCkQAjoIQ+EFAgpEFIgpEBIgWuAAiGgXwOTGA4hpEBIgZACIQVCCoSAHvJASIGQAiEFQgqEFLgGKBAC+jUwieEQQgqEFAgpEFIgpEAI6CEPhBQIKRBSIKRASIFrgAIhoF8DkxgOIaRASIGQAiEFQgqEgB7yQEiBkAIhBUIKhBS4BigQAvo1MInhEEIKhBQIKRBSIKRACOghD4QUCCkQUiCkQEiBa4ACIaBfA5MYDiGkQEiBkAIhBUIKhIAe8kBIgZACIQVCCoQUuAYoIMmQXPoProQr/aRL6B8frgxIDn9KcADIwGV80qPnOlyJ7rHw4UoOJHr+ZTzPfy86n65rvP/Cj5n1DPH+REIJLpPySj4X+dDAZfO9/3y0nZvml86nP6/0Ods9F8E6s97naqjhz+eVfl4un851XpAe/lzMNSf+uTOvcWcsPUEDf1F53xprRKwH/3riX+a+K1+6V7rU/0nOv5r5/n5eK+gn5MGVfAp5c3XHQvJHiOamiG59GskbwZuLP4i9ZnLczHtdIqIbMp+uuzoaNHm5+cyF1s/MNXDl4/bXS+CJHgV8Slz+Z5BuboOKc82HoJWEJkWb11z5OGa7QlIJjRZ5OBLgSIon65qADrcJ6Ay0HtAHP10I4FdcxyODIELwZZwAo7YSi89jgeY27x8A9NbntgK+DBk2A7ozPzfPRxt6tCveTHaJFlf+eTUTyoxPSg99+oQLEpD+3xU/SJJgvcYCalzgLUhJEb/wPUk3osHQ3xShKPkKE42Z7yOuc65OlvD7zKUkBEk/2yIX14oXoPl0QBxzZZ/Eh7PxZ1BBnevvxL/0NJ/8RJEGPVolpDcvRFJ6Y3GNC1v2lOLZpGpDQ6C1IpTmoPim8Tp0Q5b6i5ZJTf7xB3K5n0EBtpjnLwAklyeW5gcU1+P/Oe9F8ovHuwg+4LlfPKDNWL+8xry3ZFp6X1rp2jIQyVEaa+Dy6BWEMYKWFvnRehNPaWxMNS+6wHs6i6cB3coXHyzJgwbiHOvHlxfB63hpzKWRyJf+IbjUXE+OXSntfFGp+hd68h8u/SKTiSfwzJe/PLm0Vm3GCl9okJi9Ggy4ZLquGtBlb0H4aNwCLHPR2R9TE9D9VyNiiEMsFR/o/TsFgD8I6AHC+sQODtZfH0H8aQhgn2mvdFaJIV1XTNAijqudTCEQWqRiK7A3GOpSQG8CC91Ggi15tBfo4S1cH9CbPxGY06/0KOufFdDZv8QgvtjDUwkXdTkrpB6Xest1JqAHBd8sgE4UJPrNa6U5RGmhuAgw9+bRVwgkC+5iGXBRow5cdLXWYQAbFv8q3w9AXyT/sDHyfQb0hiyZRajMAnKSu3hAF/Y1jd33bl5q2/heIMGEnqLReA8HsBdvpQcBnW5vtwL6LOvHB3Rf/vjUv1xAD1KV9biGQbk4Dpwf0GUP0IlPhISQiWABgBLyZy6UvPJ3kuSg/X+F17MBSJZfkPDePRZy9/puD9YRZ/Bu6xIhV9jsL9a00pt/X+i5rX8nt/4i8ZiXw1WQj1+aJpO15MUc7F2Y4+1nakXwFVWf1r5C5T+ZSGx74ok15QZVSGETrnZ/AdIb04Ii1rQkCjEs5uU9viagCgxhoXu1LshWoXClb7J4cSyeNC+gB19mDkDnZR6g36WzSQJb3Mj3RfjAbpOF73uZrnTg36/zPQ/JYm/nY8Rir58BOLPc5LIs9MU+nDHu6jgoyO+XhGRmWdsNp42Pra60aIXWN5hmrqnZxyNkgu8VvXx5Ox9pW5VxBnQf7Gaz0BveQeE39JXoeWWG55mc9T1IrjlXN3+X3N5VPXk+00L3PcmSD+jeCwnaX4UAbRkYJ8Vdeey3GSuejVALgSoDmTeGyzl3ofV2aUxkoSsCJHSFBbT4g9z2Vxo798+naV4kmPuLy3eBBVflLP/vP6UV0Gn0Mzxo3kLx9Ei23AlR6DoBJE2nAD2mRiKNvHaLSMPwYerqAf3yczZaY+HCQlnc9eRu9w/fZRjkbWHRCCnV8C95lzAdXYeFUiMGfgkTzvRKiaXfVMFI6fLd7ouh//cn9i4UYrZ2rvCTx7NYbdoXiAt41xYCdApF/XPG0FsV0qBoD9IzyBpBCGr6Kxc7A03uF8+YOSH+XRt83oI9V2NdBgG94XIP4lsrMQKA3uqqn1N+zwPoLM8cknRXyrnN80mfnbl+PZudFV3Js9C9sHBDXgiqMQY2NJjFI1DwSgmS4i42higst/mndD7t6UrWcqsO0woCl1reMwnU+iy+nwsoDOiLBVXHcxNdWTJNI/nGf8XLTP67dMpFTKb1mEELb/Urs2i8vrPNX0MMLh68+f/PmOQ9IAjm/tK32FW/OEAXvEErYpH0Z/7zY8iLewm5saoWLxBpFLMCOhNWUG8+QPeo0GLrtU6YL7pn0ooAXfDTP1dynPCgLeb5Pt8ucvY9ml+dheWD2JUlszYV8qsRw0QzylwR4790voNqZvA5M2WZPcPDcyXvE/SMzmUjzjc39H7Cql6chdkEdKEa+8rtrLfzBu3bLzMAfZ5B+7lDs54iOZAdevvFKfSsTivCl+nzv4ih+yu6GUMX8fNGgKA5xH8aQF+ckiKS2prT6TOa70K8HMBml/1siNRy8XyAPttktT579qQqCQqDiYhMLkZPY5fnlayiS8a6WHHmw4gA9DmXlA/os7zjTIAWdxBWX1NPD95XnN8EKBq31ch1WAwRyLq7ivEHAX0xj/eSGRd5qXdZ0+nacIcGiRYA9KBLtTHqOZJy/FoRMSdNARFMFG1mWX8/QG2xVLiK+bsKVdp/W6HQLPbd2YZa/MVXGf8kftAacOivP/91gv6f5vwHX9bzz4gcikUIL7ZQvesagORzdYAswbCc/3y6lgGdQX2xEyB78rfJyQ1Q94Va4D18MPep0YTHuaewFdCDcp4f4V5qEF0uQzDvKUH+8SjlYQqvXc5h8t40AOgNOl4N887yopIkESQvzmUmNMymiPGBoDVRYa44Ecevfeu01XXGdApoNAHGC45DWFjNY64kiVnp5sqQG1nSi3O8cunb5XLAbOct2jonbvGTcubWkRsg0vJsf85FQhnBhw9MNB76J0blA7j4f3FuUzsWYyfGXtwhAH02pa7V4zK7yKCSL1IpFjcDvkBbrDjyKTQfv8uyZ3+1KqgN7bdVoMxUmPxV0IydelnJAcF7tW7rxc3d9+cqX6lczN183ptPJs5robHEXSzvijderHUqwCQI6L53zFcxBN80pWsz2CLWolC+LZKbsr0490wgf8mv0mmdB9+K57USMByagC48dIs7fECfmYngL43WUGqrcTEfoPvnBuUXveOMAJvkwr0KQGfZ7wO6hyON53rf/ZCPMMR9YA8IA1e66rBTkPYSkXRxkyGIowSs2yCgz9C0Ag8IalninEBSXeO8hrRryGp/ymdo1I2EkKaVMNckNxZ9kCv8kqlZyuout4xl0cSbMQtEiMWWzcwfh/Tp5QO2z9D0uyjyEktVMD7rnPwpAJ0UBn8pi+UQLJwSQE6AtDihKBISZxfp/1IAndMi5xBo9LuygMLmOM0cDF/It65HTkhqSijPHeMpCpRl/H1hwsVKgau77v/vgO4Vi3rKgVhxfigq6JkRclMwgU8zXnmEuFS6uBirjAyCFg9rk5ebTM3PJuPHA3T/kx5ZvyoPCSXECpkymwTxhzQbh/lybC7WbwX0Vj9SUyGi1NJFHg0XR9OmoJ9mhjxpPsXoZsgJ31XwfcgjmQEl6gJFV7qqw7Zt2J4mQ+T3rQ6XfevEgmSnC1ctMZmqahw7rNsWQHWKqgoFEiyrzs+mq+g7kbJBTAZ23zpxhKuCSsKo9Q0JNJe0KReKovA/+v96XdyvNQZOjO/fV1VVsND03B/NukMJuqGiVivNTIqiulSOd3ifPBdzxVj80Yi3aNR6++OQJNgWWZDNQ1YUPo9oyjXiPG5HpDrPolhoqtFoeOFQHrpLrjjxSYcqa6jXrRkWNdHMny9VVhu0swM104LSlMFO76OADEmik+PW+JVURWI6W5bF1zvUMIeJ6CcR0vNpbDY0RcyP7VCevASiOV+3wFIhMFfNCCyaRz/blFexxDxGC4PeSabEJZp/zq6XoCoiTmXbdVig53hcwGNo0lpR/KSU2X8n42w2h7GqyB4tFl7oCznsAuuWx+Tzsb8QJJ2crl4RqxtwqDuC3+kapquqQtU11Gkd1msew8mUlRhIlFv4fb//ZyxOmfPf4+oc9k0VdLHjYgHM8qV5B40YmsCqvtDsLuwbCnoIWuUDPcO1hfLMj2/UTHsvw4uUckwEYMiyBte2G8BqRuIo1CsCQWyvn0YDBamPhHTp78G/M5i7cB2L+UwzdNiuBKtWFc/VNMCyASpNrltIJpKolmuwrBoiqomyVYIZMVAsF5hehmGwTKY1SzKA5Ee1WuXf6dM/dF1HrUY8TFAuOEDXdL7GrtVRtz25LpEHdaYHMMhtLGs0DTWrzjKVZb1le3KIhi+zvKCxkWJN72U5Qi4JhUCCRYjlMaGs6/wuDr8bIGkar0FN01CvVJhJFMMQeFKvi78TppEgIW+LrsMmWewJoWjURKVE8yMeYHO+D4ldBZIi81zyvM2jUfhYOxd/07sED8mQNCbZXJ2wXJe0JxLcM5wVgSIajcQyg0LVrXmQ4d2P3UEaZJXcCjIcEkRcN0z1u5TeT3f2VQH//jNfXVMFUQkAWwGCJlRRNHEBdXqiyWmxdG1HWJqzv78lksrmy5Rll+kc19NYGg1bmkDrAy5pZqYegeXUQXKYfp/RfYZsZO/+rR2q6Dx26cyjfIuBawyihh6B41iosQIh3leWJfjjV0gYSA4cO0gPut5P4qBrvH+caBdgFIkpDVdmOIUki+YJsuRCceuo1UvM7EEjgZaqoqnzJkvRzFvE0Irw9fASo3Gz8kiKnMeaAfor5BPyBDDTmb7IBHwqKyXMXY7gV/pu20LxowVPgpr4lAQS8TUBPtHZsi2xpmVAV3TYdF96D5nyRSU4lDxD/Nv6GWgkc4lHwVukvhJKz7ccWwgDz3zgT90Q0proQIuT+FUCdAJwWShUJLCE8hcwkVQZqh4BSlajRn0xRpqvcMz12Tqvl54nxjNXUhzxwVx/D670uRozSY47b8OmhcrWfBANZrsH/59Ah/iFWI7uRQoy8RN9J+FPCjF999cnQUSzoxx4foJHa1Z98Pts4E5KGp1jEV/wYveEPjGvQkBKcy/MOwIsifzbNinOtN4k1BuNcVpQwTeQ5ivLopCpAjh23WswQ5q8n7bNkCbqzE0TbrkCWdXg1IUfVpN0WG6FZa4sO8zXQcAmugR/IznHgE3GIQEZSS5NY3oTuLOY9nyGUdPk9VyvV3kemP6egWW5RHNPGVDE+vblHeGmIqmwbKq9EXJb+BUIupvfiXZshJLLXVNQR11Yor5BNQuONHBF0QHXEufLEsxEApVCkRUfer6hkNJVh03r2TvYkFdUlmJ1lk30LJksX6GcL9pFQLdoVMIzHxGZ5r2dwQKHmE0IWjFvDhOYGLRu0cQYDKxVuwqLtFr24pP1R9xArWtotSjQSIBaxLN1aFChqQosdtrYENZ+82Dw8CwzBj3PqvUJRQuBNL1yuSzw3LNw+dMl8BfeA1XRGwJelWlRkBbmwLIc1OwKdJMmVgCADyT+eFk3rC9AbT8sskBSHbuqPalFQNZqGfhqA8NaoOOcQVpnC5AQ0AiAAapVAjOFvSKOY6POAoY8Gwo0gxZLnYGdziELnQHdA0xiSMOMwiZLkNjNJWuclA6LPQuNNRo0M1kBaLrhNU1CvV5hbdiImAxI5UpZaKyGjnqVTci5XYI+SCk6A7hwBDnQZA2qJsOtuzx/BKxkKNCC5XckQ9Wpk4E607NBOrknkGmBqqoBy6qyoqebGmyLlENaRILisVgCxWJeLHgqz4MC26XcfVIQhSCY73NGNmLAsApanpLHy+yx8uQkeWpovliZIdCgBU7ATZLNW2NkVSikTJFHCjYsKnMjBUaThBVQo3Ovokpgxopb7Jers9CDQm8xCsliwz3+c9mbRPNC/CC7zF+2QyB6GSEwki+q8ICxDAp8zlcu11AyeF14IUfWCAP1jWzJ+SWPFBglZdcldRpkQkm2gyop0bIO4tbg8+n+rYrMbIoGmWoxQ8jHmuXxF91KI9AiZZdRDkYyiWpWWOGqQuupjogWBUhuyg5kxWFQpmeSTCZrnJRoAmzTNJHP55lO9P+lUomBnv5G5xK4k3y3aiS7qlChIhohi74Oy6kFOj+qtAK8nAKSoGL9KuxBFutZ0WRoii5wyhIyzdBM/k7yQwC8MBwIzyzJRtW1+ROkKTAZJci6aNZjWzVouuk5a4WBxb8ToLOQJrmqok4Y5K1Zg7yHji3AleglAQQh9GfDMOEqMqo1C5KmIxY1kctOXlXI7BILneXVfIe3yvxERj+HhLUhcsmyW8rvFucXK3vuHhI6Hp/SpyKrzJQ0YCIrMWbQZRp8ET8eL8S7uA0pDez+9WXIjBiGl+nJnD1zQL6q4AtZgSHEzrZI6JgHcDTSR+awQPhR5LHxPefeQgouqErVgqqAmZcYl90+lsUKBa1/jWY88MKtWny1Nr/AVA0NlarvovJuJYsFTbRSdZ0tQwQtiaA2QRYJAYlPpCZf87jIC8U6kjeVwoaX4VIHM14jpAD4Wk2L75LcYDotMOE+9pkvSB+yDoQ0apkzMhZI+ySXpNeNj8dki8g92/SKBocEKvVf8jR/3xKguxGd2arxXPi+p4few/+NBIsfVmBecxy+F10XVBhnXyIOK1t0+LzF3XID38ldHjEj5C9FsVzisURiUciqigq9M7k0dR0RwxCh0EoF9UoVsOszliYphOQs5MaMuopa3RLylj1Ui3dcX6lL71I6XB2gX22Tu4Uau7BgDYTAWt3ebEgpgkdm41HfmmwoHoGMbpkULN/iaoT05henM5L0qKsXOTENnXmNeIm9MbRW/S6YDqDReQRQlvCn0YzTJ00/rR4/MHC5CpGnU/KQGL/JznKb93JVr4Ocp/gb8RSq+QILYkVVGRRdi5zVnOMORSVvWlPm+KFQAnBaR4XCTJc88Rz9E253cWh0DwozOaJplQibCq8fZ/iQh4voTbJYFZkH7NrXNeG99ebZ95SR4sO87biN9e2LuICoE1U6pBMHpi0SIePIQbVqQ9fpPS/lcRJNPE2qznJIJ5nrOnBq5I2t8/wYFLIAUKyTB8SrCGDDQfgIWE7QdfPkIM2nGNL1hMH+IZSIyAKA7kvPxlUB4UvEpVgAUYMsPzqXR0IoSBxClrmHyIqEqKJBthw4VbK4yD3hcZTvQm30w/USCFhLBWpkuJBhopPwJovQc10qMhSDXGB0oQAN4boULkB/cnWVNC4X9arou00hMrJ+yM1F92fXJwlT75OG4Xt7F3Z5zy7qg78GGaj17IVEse5FFGZ7Cis6xFg0bC/aQPoB99in8RANaHx+7wR6GHkUic+Jk+ueEeB52unPpHwwfQTfoUQpBt6U+4oVK7veP0XT2AVPiyoYeyIBRQfHzrx8iBkBbl+a6AElgICXFi/3YSAFwIXqKyYUTyMvTY38DMJBb0SjKFSpn7kMhwgQVCyEv91DV4/K3t9Vw2BBw64+cmnSQIPnk3ueAFaWUfUJMNsEiBedkSnt85yfOMTDpPidH0Oj72yVk1LkLS7KE5EV4diq17g2mcYnKkh80RZUbBXIqsxNfYpVkipX0RxpoZKjeXuh+w0zFl4Dc55xFe5Gcc/5Y5Az1mHAcmUA5/CMy3kcDDDBufYD6w1LZrYXJSPCWzyLJgHNvQA4jrGS9RcQGGRQmKoE8pOCvHE2+P8NL1Gy6ohMFk908Vv4AM9yzHuvhsLZ8p0UAlqCJLcJtyr0CgpgsetWgusDBnnEqhZM3YChGqiUipwDRasxGovx+5P1LUJbAhD9eDo9MhKJCFC2LAYhAZhVRGO6CFvwWhdrgpQXktl0TSFfYAjxA4kM8GQEcw6NNxgRFREKrnfQmDS2xgQmkGdSKAcCoti4Io+cNz6hyFMItJk7RNGFiK6iTBY10UmV2RAzDOFdmC4VUaHNGCjozIBOuU0iD8ZfkfRJ59ZtF2UObaiIxGNwJBmFUhFgr93VKcX+mFmpQmwBQDcpyOLF9vwrgxSm32gEPr8L01u8I3GLL/yJ2DVAcQCVLL+AXeHbqD72+0uEjXsRxhFWYuPNxX3NuIZKaaZ12TjJ92C5Qr/gvBHvVAI9Dr1cxsETM4cFT+9GOMBZyCKHj/+JeJA4iKeIX/2fWKHQSLOi6A5pj6SINBUIX5FoNipoXuvfw9fEiU41ry8OGdoke9jgDT7Mf39/nvwV7hGZp8t7Pssmb8MEfk+BO0JB8HU2zxFC9CPvRoMVKVlRJ21VLFaLgJxWnBcuaRCECRRg4KCHhE4KmBk0HgI5ug0DuC6SZKp1oZiRtVBiLdlgYcHgzOMUQpKsCAoS+rE7/k4L2mDxKN6RJogO5vHge/mEmo9J/MY+TVAJbr5CVyoU6qDYuRfzlDRSQCU47OYlBiIvhGAcGqOwwFzEoPEyIjcjuxY5vYeWkIWayBbhcEOFrphlA4rLYG1xykKAPu+NPEabLwdloc1RFlqH870fXzv7DoDzvXbDHU0rkIwMDsNB8A8r+Z44Jn7xyg5nmHCNMTmchzGfhRW08C9NiiNFtEkATium8JpC1iWFs11YFcETEQBJFTD8iJknP5s2blNMeaJP8HiAEAE9XEy9Bzy0aojz6dyK9ynSXcUa9w8WNVyq7LEOWcGmiQKF2DzgCnrKfI8cJcWR8txqbZqmjir/LtY5gybHwSmvRQCwzrSQUbfshuuaXoCXq/duJPtUctuT19MWoWnNS0SzPCOOZD6L8YAjl74vZFAZMkBKE32SolLwvKG0NsnWsRXKJRDhCVLAI4rMYQzZU1jq5CX1EuwK9TplHPA/crVRzgSnD10FoF/iQVLXphdaUiILmaWqwpl8HDsnN0K1BFRsxJMy4qkkazukZTL4eolssu0iqhtwKjUUx/MMHj3tbchEE5DdKqbGhxngVI2SqAxOvKB4ok2xLIpzcFKeClUz2BLLFYqYms6zmyOeSaDqVuGS2uo025NyfTxvnEIZi5TwYqNWLKNecxGP6mhPZ/j8fL4EU416CVi+ViLQm6wq+qxSDHhGulcT3dm+0ikL3ZeNs4OA7xIiYCGmoO+kzVL8v6uzXWwQwPscXPpp0riptaz3dxL+/nl12YIcV1Co5lnbJcuP3FxkXfJi9mI5fuJNrlBAPl+F5QCJhIq2eBKloUkkdBlRU4NCaGTV2ejQaVF4SoJgObIbVdi8KxsleFD+QwQwO3BuaBTFYhGpVIoBfXp6mkE9mUwi5mnvfnUC3ct3bVLsLpmKcYyrWq5gamoKuWyW6ZOOJZCghJNiiWNwpAi2t7cjGY/zWHPZaZTrNiQtiVR7Fz+HeJKuJRrTQd9J+yeXHz0znU4zfUi40N/onYifzw9e5N+6u7v5mXQ+fadzZ7hIL0EJ8pfWQa5X4jnW1f3d1Dz+o/eZLuQZ0JPpNKLJOCcuVrxMYor5kceKkmpobUQlFYakQKUkG9uCqWoolej9bc5JqNRrKJaLMGNRJHq6cK5QRpXDNos7FnLpze+S90XH3BbGQvdf6M3noz+Di0f7yxl967tQ5YajmhgZG+f57urqYh4OxoCJf3x38iWfrgOrlOPkUAbIQMjN/+4nZPrvN8P978owZKFM8LUEVK6FYnEa2ekplPM5dKWTyE/koNrAkrSBjBnlsAwly7El7Ak6f31xdUhACfLd33PF9w0jgvHsFGoWEMtEoSbiIi9F02EkE6g7Lk6cOIW+vj4G0eNHzjCgkxyNRJOwKKSmqFiyZAnLgNOnT6OzsxM9PT24cOECstksAzKtKTpn06ZNGBkZwblz59DT000mDdLpJKxKFQNnz6GYryCdjCJimKiVKzwfhC3E+6VKGVVKcNVFiKRKsorczKrCsp7+nzyv9DdKVMvlcqiXKyyH2tIZvqdr2TzXlCNE12RiCZQKeZYbfvY9jYP+v62tjcdE/0h20DnnBs4jGjGxatUq2IqGgmRQij7sahX5qUmU8ll2v8dNE7quImKaGJ+YQqlWQyyVRiyZQdV2UPH5imN0i7fQ/aQ4P6wprfn47kt6uQdTVjVVR52ygusOlyjEo3F2Zdg1C7VKHnqthL6lXViyfBm0iImqU0ONfB+qcCMRQyVNE06ugPzgCNpkBZtWrsCqjm6oNmVHT8AwXMSiCUTjMejRKIMkFAIyA64ahRJJQYul2Gt1KM8AACAASURBVBo73j+AIydOoVAqw0hE4EZtbi7Ci5uUa5c8AMJ9SYsgGU0gPzWNyaER1Ms1LO9agjUrVyGmmygXqlDYDiImEHpnML7L5VPsmpv9ILcJxT99l5msiVINjtsqzbgSIb6/4Eg5Gh0dRX9/P4YvXsSHH36QyU3pHpScRguaM6Epbmy7KOTzkDhOLYn4LgkRUpoohCDXIaU0HDl1DKdOneRqgpVrVmLp8m4+L5ufZlCicUwXCryIBs4P8WCW963E+uUrMXHyHJYlk1jSlUF7woBp2IiqDuJRcnmRO93heK+kR6BGUlDMDBQzCUVPwFLTePfERfzDP34X+95+S7joZIWVldXLV2HXjl149KEPQ5dVRFQduqZBlkgZEPF0AvRyJYdCMYdzZ87ivfcO4v0jR1EsltHV0Ynenl6MjoxhcmKCx9/b24uerh5WhIYuDmNschq//H/+OrqXrkBHR5K1bzaqvDK6Wq2CY8eOYXh4kN13m7duRndnF6bzQmkgBeHkqdN47733mE9vvfVWrF69moUQCfWOjg5WJmY7BBCJwhfSuYn3CNgJYHhLVa8V6/DYKCYms3BkCUv7ViDd2Ym6Re7GmvBm1F1OcNIhIy4rSFJooVyFPZGFNZ3D0f37cfHcAEbGR4SL01Rhtqewafs2XH/bbZg0IqgEMl0vB9hmnMNZ9d72uLN80nzN2xp6AWG0EKDP9r6NuDopsvP14vbWPK/boNodaIXrZ9mTAs/JqBwZJNeo2FgoV6jivYOHUalUsHXrVqxYsQrZ3DR/94U4F1d5bnGyyMka5O9wYZAFKdlekrDLf+P8DM/Z7edrzAR0L6mYvE+UY0OpbuTmdqqYyk7g5AfHcfjQAQyc6YcpKzh76iTKE+NYnknzP8O2YcBBMmrCRZ27d2s6yR3KJJchNWLaVPIonswRUY5KefLDkzE1x8Hg8CAovXTVhjXoXbcWkUwHzEw32jp6MDw6gbfeeAure/swNTmJb33zO5icyiORaoORTCO9tA+f/oXPMVD/5V/+JZ5++mn83M99Gtu3b8cTTzyBr/zt3/Hzaf39xE/8BH72kz+NgwcP4u/+Tvz+G7/562hvy+DY4YP44h//MZ57+mkkozH09S5nOfrbv/s7WLJsKVLt7SjXK8IboACqTp4uIBoR6963VHVVGEwjQ8MYungRX//7r6G3uwfXrVzFMsWknBsqhWWckKA4NsZHR1ChcIvjIjc5gbGRUZiazkoJHcVKGZlMBhXLxplzZ9G7fAXuuvceZJb1YQIKEm2dHCp7/+B7OLL/TRSnptDVkUHPkiU4cfIk3nr3XZQsC/c+9Cju+/CjyHT0oOZV99Tq5N2YG9DnNyjEuP28Mirjldo+s8ttlmGILD7xALGzdL1GST061x1yAVvVglOrcmJEVHZx6+aNOHrgbSxftQK9a/pQtCs4PzmM3o1rcWF0mIXBsrYOuJPjMKam0P/yS/jUww/hpp4eyKVhaPo4JLUIcr/EkzEoJiWHaFCjGciJbhTrBqbqBpasvAllxPD1PS/hzUPvQ0ukoSQ1aB0uKlYeSs1FRFKR1qKIyQY0S4JEvykG0kYMrzz9AqKygY/c/wgyehROvuIlnTejSyKu1qwnZ1dzXXgc/HpJAmp/cfMq1MR+W6wZU0yfSrVUhbMv6TfS9CiznkCIvnd1duHQwYN47ZU96F22DLdu2yZq6hUHZcoul2yYpsHa6eTFQciVOiJcvuIld3Ds1BHbbsZNlE3gq9/6GiTNwW137oQaIa9GCUbCQL40zfdLptswNDyON/ftR75oYfOWbdiw/gYkJQMHn34JPUYUO29ah3TUhZU7j4haQMIoo7MrAqh1yu4AzATqRgaW0Q030g3oHSijDSNuBP/f//oWnnz2Obi6QdCGes3BQ3c9iI/9wI/gxo6NmM6OwbAkdKY7OLs0m8shW8ix5bn/7dfx8kvPY2JiClu3bkMq2YaTJz9ApVDDir7VuP32u5FOtWPvq2/g+edeZCdhJt3OgnfX7ruwc/c9KFcpVm9xuQqZyIapIZUyEE8AL7y0DxOTI9i69UZsuXElpqerXKPfkY6iUHPx7W89xRm1GzduxI03bmSFIJ8vImpGYJoyapXZ1TkRI7dYoJeyk1AcB22xCCKU9V8tcqmiahoo2DW89ubbMBMp3HDTDtiujFLRgmnGOOOewCWiqajlczBrVfTEk8DoBE4/9SyOvPgKKucHEZFkROMJVE0F56wiKm0R3PTI/bjtox/DqBJFSTFm1LcHrbFg0sxs4CmSuvxEmUs/KYt3vr8vpEAslHTXAPxA3V8zUc7rR+HltAjgnin8KBTBv8/oZd/co54yickb4lDslsIrjosqV2VQH4oIItEYnnzmeTz/3ZfwhS98AYV8EbKqoK+7DRMFUVPNHj/22klQqFKGqko4x8TlnBOFYrGyyvkeIveh2fyFX45ZSAheli88QBFCmRgZR3tnB8vJPS+/gL3fewXp9gy277wFq1euYsNkavAi9j73HN564VksM3Ss7UxDLRfQ25ZAvTiBiAGYERlaRIaiiv7iHIYh+SQbHBu3LIVTmijpjtzZCpUSayqypQKOnDwEM2pj5927sebGzUCiA3WjE6rRhSf/4Tkk5Chu3bARX/kff4N3Dx1GhUpg42l0XbcRyY5l+IM/+iJO9/fj85//PPLTOXR39+B3fud3sHfvXvzB7/0+K0ZkoX/mM5/BT3/yZ/A/nngCX/ziF9G7fDke++iP4F/95I+jnJ3A733h8/jal/8a1/Uth0EuQknBDdu24T/98R9idHwMqc4MjHgEk8VxQLUQobJNWwdsjUOCTF9SiL0kOvrMjk/gmW8/iROHDmHD6jXYdsMNiFKIxaojbhqw6lVUi0V0JJMYHxyEWy7j9Vf2wK1WsXvnrext7OxZiv6BAbQvWwollsBLb3wP66/fhAc++69huRqUSAJWPoujb72Bp/7XV7Drpq3YsHolBi6cw0Q+j2/84z8C0Tge/eiP4UOPfASRRBtKNcCIiKrE+Y6FImIcllSASsXF1NQEJOOXdpCMbTaX9+7uuxDFJ/U8pw6DXqyP4uCSDNO18ehtuzAxdAHj06No62mHmomhojnIyzZqqsQWe2ciDmd0CIncNKbffgefuu9ObIxHUB39AInIJOLROto7UpA6MiLgTSUUloqakkZ0+fUYygJq13XIIoon9+zD/hNnIMXisOMSpjGCTEcEy9q7kdHjMCou3EINatWFbkswHB21bBHH3zmE67qW4+6bbkPMkaGRX8ki677Z6YvjsB4z+G70Zr8ToXlT2ZAAdGI4SWRcEv0I0Mn1Qwl4bKkLK50sHNHcRriAOzJtOHDgAF59+RXs3r4TK5ctRTQex2RpGhPlHMw4ZSnaGL84hNLYBNrNKJSajXQ0zuVLU8U8HF2BkowiJ1l49u3vYbI6jTXrVmDlul5kS2MoWTnEkhrXV1KZBE3b0NAEBi6MIZHoxLoNmxGLZlAbnsL7z+zB2nQK229YA9PNwsmfw9J2F10pCwZFY/QaZYYAWhxVOYmStgROrBdKfDkq0hKcKMr40tefwiv79kGKRJAr1pHPlbBt4zZ8aPud+MgdD6En2oaYraKaL6OQy+PM+fPYs/c1fO/NvVje04VoNAq77qBWt7FqxRrccee92Lh+EzQtjlKhgrb2bgycGcTJU2eQjKcRT6S4LEUzktj/7mkcOXoKR44exvj4KCTVwdKl3di+4ybctG0LTn5wFG3tKdx0y43oW9GOUplidjZnnJ84cQJDIxO47rp1WLfmuoZrkLwa8ajGJYFclRE4gi5ixbVg2HXEZBcREpLlAuz8NKxyEa5Tg6PKGJrO4tjAOaT7VmLjtu2oSDqmqxZkJYJiWTQFiZsaDNdCrG5BHh/HhX1v49QzL6F84gNcn+qEROGIfAEXy3lMpnV03LIJWx57AKvuuBMjUgxlWYRYGDu8igL/e7BOdVbBQYA1j4XQWhazEIC3/n0hC4PWizgEUDeTCsV3AfjNBqvkBQke1ANj5jEzDJDLZ7mxCVmudJCyzPzm1JEvlKBFYrg4NIYXXngBZiSK++9/EGYkhoGBAcTjcS5rFDnfBOTkeJSgkeJOJYUylV9RmaSo2NEoj8RPuvLjs+QSZhT3WkRTL4hAXoHoJOii/9T7OHDwHS6hvWHLJly3di3nTZAsqGZzKI8M4ejre3DghWfRITlY15VB7nw/1vd0wFBqkBXKcK3BUaqwZYs9ZZSfUbNV9nZatsYlxo4smoCR52k0P4mzE2OwlBru/tBWrLl+NUbrZXSv2QylfR327DmCc+8P4UcffAzvPPcc/vSPvoxUpwQkUphUTSzftBXdvevxkR/+UZaNg4ODMM0oDh84iFtuuQX7Xn+D6UreLvKGPXj/h7B+/XquI6cGLINjYyhaFj75sz+NiyeO4z9//lfxzp492HjdSuiKisnpLBQziv/w27+J7ffehanCFJSYBksh5Z0MJBWGG4fryHBcMS4qXxNeVgHsyVgCIwMDePvV7+HUkUPoTqVw8+bNHNKbGh9BMh5DvVRgo8kp5KFUa3jne3sxfv4Cdt58i2hipqjIUWZ2xIQUTeL9c2dgySru+eHH0bvrLpRdGRHXwVvPP4eXvv0PeOD2XcgkY8jmsxianMR3XnwJdiyBj3zip3DnA49BjadQKDmQKUlpgWMhQPci4ahU6hyylPR/fQuXbrf28vW1ZI2aAVRqHEcnt2JEoxIbE4aqIeZKuGvjBqzrXYY3330TI9kRRJekseKGtXh/aIBBp1AvIxOLwJ2aQLyYxfSB9/AjO7ZhUyqOWHkS0dowTKnM2qWZiMCIkbppQo61QYp1YLSqw+haDTOzAQfHxvD1F/bg9OgkzI4OVJQaKnoWiYyJ7mQGKTUKk/KcakBc0pFUInCmK3j/nUOwp4q4d/vtWNu1Ak6+zOfa1ZpoPRtIKmr0lvd+Y21HVHbPCehCGxbg3groRFxSAChWRTGdTDKF/fv3Y89LL+PHPv4JJLx491h+ElQJRjS4eP4chs6dR9qMoNOMQbEspOIJWK6FbKWIaEcGFcXFO/3H8Ow7r2PjLZtx/ZZ1UHQbE/kR1FGFZoo6SyMWRb5cxXSugnpdQaZ9KZLxTkxOFTBx6gxOPvMKdq3qxf233Yyom4OdO4vl7UBSL0HXipBiFDCjWHkSFSmOgt4JObESemYFaujDiXIE/8+XvoI3DryHaFs7ZM1EMVeGVHcRtTQ8uONOfPJjP4GeWBu+881v4a039qFYq7CiQUduKoudO3fh1h270LN0GTKpNiSSbZyFn50uQ3ZVBvB61UWpXOfYHVV6vf3mYezZ8ya+/g8vQ1ZjiEQMmBHRPIca3VBtqiTbuPGmzXjo4ftw253buIdLqUwhjTrOX7yAQ4cOoW/VamzevBmplIqJiQqcusWCnA5yu5I1RkdreRUn8FCHrWIWnYoEfbqE7AenMXn8A5QHh1DMTqJQLEJJJ1CKGFh1261YvXs3ctEIJiQJZbKOCrQ2YlAdB6YMJCUX2dP9eOMfvoWTL7yM6EQeS2QDGd3kOELRlJHevB5r77sNHduuRyWdRl5OoKrMBPQZgOcndc0hOKj6Y77jnxzQWxL0efc8/+D9qr34dEvgywd2WWopA2lY+uI+5CLnvApdYW9ZpVLmdUhrMpZMQjPjrFgdf/8Envjy3+AXfv6z2HTDdeg/O8Kx4HyuwOXgDOg0zwTolAmtEqhT+FSaCegSqRgCxMkGZxOBAaZJZ84zYpe3jVI+z+8GhzqwVWHENBi6ySG4yelJdKc6RJqaVYVz/iy++aX/ivMH3sIdWzYiXq2gNjiETFRDKm0imtRYBtgkAWybM6tpbZAVWaq4KFXqLKMop4biwhemJzDsVnHTHTdh1aoOVOUK9PYM3EQXvnfgIp574S18+sd+AUlXxZ9+4ddx/oMLaFuSwmS1jmIsjZoRR++qDfjxH/8ZbNu2ja3wnmW9sKoVjI2N4df+/a9yyGvHjh0YGR2Cqev4xCc+gXvuvQtmMsVeikKpBtPQ8I2/+Wv80W9+AUativUr+xDRDWRzJQxOTuL2++7Db/zh/41stQQpqkCOKMgXJqHrBjSYgC0AnXPTvDQ3AnSmv+Mik8oA1RoO7duHvS+8iNzEKLbesBm3bt+O3OQYVEpaLZVguDbkUgWnjx7BsXffw+aNG9DT1Y3x7DSimXbkqhVIsSRKjoP3T/cjuXI1HvjpT0OOxpFUFTz9d3+L/gPv4JEP3Y1KYZpj/edGRvDs3u+hakTw8Z/5FLbf8QBlcyNH3h9qtsNycPEudzIUuRqnWhWArv7yLbNa6L62TJY4JRBQSz4iUFQzGFxSlGigqEgXavj4ow9jbHIUT774FIqo4obdN2OkWkDdVJC3yixo9WoZKauCof37sKUzg5t7l+DmpR1wLpxGXK7BiKgw4jq7VKRYBIimUDcTKMgppJfegAkY+Nqe7+HFtw9A7+hEomsJLmQHEemgwECZXewJWUe7nkC7HkNSMhG1VSglC3ueeh59mW48fv8PwKxLqExMoyvZzoqKv7VKI/PVy45kq5vVI0+L8kuDPJc7N9bhbk6UsUiLWvw/u/Vo0VByH9cYiqzvaDTO7ptkLI433niDAf2XPvs5mKqCgYGzsGUX3T1LeBEfPXgAqNWwrm8F1GodiYiJWr2CXKkIPRODnIzi6NkP8PLBfVCWprFu2wYkUlHkSlMM5OR2L9VL7B3RqLUqxwxMuHIE1aqCkdEczg+MoHxhGIV3B3D72iQ+ct+d6Iw6sCb7kdaKiMs5xKJVqFEJSEWBSAplxFHU2iGnV0BJrkBFW45joyb+y3//Ot4+fAgVyuy0XO6OF1VNxKCjy0hgVfsSaJQya9mgGNfE1ARi6STuuPMu7LzldjiOxDkUlLxSLFYwNkp5FTH0LOlFbppqtyVoqgnHobIWIJcr4DvfeQr/9c+/DE3pQiq9lJvQUDIRKT2mSc1CqpjOT2LbzVvxqU99ErvvXI5iESiWqDyljompcUxMTGD9pg2cXERxf9LGOzLU/AIcR6e4nx8LnQ3QDbuGFYkIpo4dxQevvYGBN95B9YNzMPIlVnapLWX/xCh6tm3GzY8/hp7bdmIsGcNEVEcpGkGxWkO7GUeNknJqFbRHTCi5HI69uhdn974FfTKH6sUR9LV3oaNnCZK9S9F10w1ov3EDSkkD5/IF2GYKVgDUrjRmvRCgL2RhL2xhzJ/2JvL1Axh+iQXuWe6zAnpgc6eGEjDTQqektmq1zHObSid4TqmhD61JRdVAEezjJ05xhvQX/+wvsGrVGtx19z1YtmyZV+MrYuUUG6d/DOherJqsdYqfyxI1QlLYaqfsavZocnhAeHhElaJoUEQHte/lMk/SWi0LsahodkXAbaHKIQFespSDVKtxIlxhbAhxU8GxZ57CX/7R72JNRwZ3bd6ELleFUa/BRhkWyiJJ06CGUSYUI4oS91SiPB/ySgBTuTwGh4YwNHwRQ8U8PvxzPwknISMRd7Fy83VALIavfvtZHB8o4sH7fwS7dj6Ab//5f8N/+fwXsXGFCjMRw7TtYkKJYqRQwbKV12HFqjX42OOPs1WuGBEcObAfe199DV/+mycQi0TQs7SbPQLT01Po612Kj370cTz00EPIlSqc1Pri89/FV7/037DvxWPYtSWDOMW5aw7KdQtmIoPpeh2f//3fx427dgBkoaOOyfwEYpRvZVFpmsqudtFLVBbNl3ifD8pOV1HM5ZE0IogaJvqPHsYrL76A/FQWK5f2oK+nC0vaMuwFI0CvjE+iND6O9954A71dXVjavQT5UhGRZIbj4G4kAi2exPEzZ/DB2BTu/PhPYced92J64Cz+/om/Qoep4/ZbbsbE+DDMuImB8Qm8/PY7mLQc/OTP/xKuv3k3HD3GnkzyO10toBM+kdJaqdQEoCv/ZtusFrq/PljLoTVCrjmL0uxlpKJxzgDsMWKovn8GH7n7Htx62w489dyTeOf4AdgxDbHeDuidaRSlOspWBTQN3VEVUyeOQs9P4LpMAnetWYMVtgOzUkLFKcFVbBhxA7GOdkTbu4BkO9raNuOD2jSee+sQntn3HqZcCb3Xb4SSiKN/6Cy0JGnDdWiuhLikIaNEkVIiSLsGopaMSMXB68+/gu3rNuEH73wA5bFpVLN5ofnaoslLQxbM4nIXMcTFW+jUi52yKslCJ4uPPBuvvfYa3n17Pz7zqU9zU4fTp08hlUlxpvahg+9hemIcq3t7kYlEUS/mkU4lMDU9CUuTkFjajgOn38feg/tRiQDr77gRkSUJ5ApTKFUK6FjSBlWXMVWgOIWCKrcCIM09AUeKYng4h2PH+nH23AjkbBY9hSo2ZTQ8cucurO6KwZ06D606hoRSxLIlJiRC4oQJV4tgGiZq0R4YHddBSvQghx489+YE/vIrz6D//AVkOruwftMN6OrqxvGDR9F/7ASKw+P4V49/HHFVw+GDB9HX24sP3X8vevp6ISk6OtN9iJiUaEk9kim3RHQjpP70XJUQT6JSpn7QMc5jED0IwErRl5/4e5z+YBq6muIucCIZzobj1mFTG2K3jo997HE89OgDWLFCB/XG4NbYLvU2qIks1LiMfLGGHClbySQ62gxMTNWQz06zhWaRqy1wBIE9YlehDg7g2IvP49Qr+6CNTmFpXUasXEekTuVxOo5eHMDGB+/G1sd/EMqWDRiOaRiP6ShRtjstRkrMrDuoW2WkTQNtpoH62AQKZwag58uIVmzEZI1r7tVUEk5nBtVEBBOagxw1zJOoyK2Z0LkQwLb+fSFAXygGvtDzFlIImnsV+sAt7tiw1P3GPX6F3CUdiFrdlgGPA7m5XeKhKK/z8fFxtmRiMcqPMFG1bLzw3Vdx5NhJBtxiqcJW3627b8euXbv4GraAqKaDwNpLiCNAJ5cwudy53oM+vX7hAtBFHJ0zcuxmEyMucaW8bq95ESXAxihD2q2iUs5x5zWFLH5qHkTJiJBRrBZhahIqk5PItCdxYe/L+JPf+jyMagkrM2lsXdKHtK4jmtRhxmSomssud26rDEpQJSVbQqUGDI9P4nT/Wc7buP2O3bjpkYcxUsqhotfQ05PEZH4MT373JQxmq7jrwR/F3bt+EBdO9eN//smf4un//l20mUBbN5Bc2o6jo1nEu3qRr9WRK+Q5KW7Zsh4OqR0+cgiVSgGlcgk/9eMfR3tHG06eOIpTp04gn8+xMkPA3t61DK++fhjZyRyMuouYDdyyoQ/V6Rxo94+aLYN6ig5O5/HhH/04fv7f/VvUdRmORsVVFb6PqZjsZqcEZYYp/mwaYlQ3XynkuSdKOh6HbhjIXryAV196GW+//hquX70aG1etQE8qg6gM5IeGEHVdHHpzH+RaHZlUmkM0hUoFkhERjawMk5UNMi7X7L4bn/jlf4sTLzyPZ7/xDdy3aweWdXagVMjCVmVMVKt44/Ah9E/m8TOf+zdYseFG2FoUZQr5cm8N4varqBKRaG8T8iZ6LnfpV7Y1VsBsu0bRgiS3I3fxqVsc+yBQIgu9R4/CPDuONelOfPZzn8Jkbgwvv/4y9ryzD1p3Er2bN8BJaByrqdtVLO1IQilMID94FkphCutiSTy8ZjNSjg1Zc6BGFMQzcaS6O6Cn06jrMbx36iLePNGP/SfPY5rKedo7gUQcVSrfVRzYSgWGJkN1ZNiFMtx8GWkYWN3WjRXJLowc78f4yQHcs3UHbl6/CaXhKaBCCREx1t78bkWzWehE6lZAJ3VblIZcnoWua2ZDMHAzk3IFe/bswfjIKH7osR9EtVxEqVjgON/ghfM4cfQIVi1bhuvXrMXY4AUGfEl1UUUN8e4MplHFV5/9NgYmhnDnY/fDbVeBmIxCJccNduKpKEqVIgrVMpJt7ShXqURCgu2asFwTw8MFvH/yHC5cGIdWLKOnNI1lKvDAbdtxy9o+JKwc5OIIJyy2pxREYoASNVEzTFSNNLTO1Yh2X4cyUhguRfGf/+Rp7N3fD0eRsHzVajzw4ENYtmw5nvrmkzj89gHs2LwVbrWOCCRsvXEz7rrrLmQyZFW6yBjdmCpTCYmCSqXKwlbXTSTiKWiazqBO2eCVMoEvlZApXLcbi+kYHZ3Cm/sOYe9LR3H4yCmO3xFAU/kjZfuvXbsG23bchEceeRBd3TQHQKVmIZ2h/AZaAIAeBbK5IiIUG/M6y9Gck6AgRTZOeR7luQE9ZlVx/LmncfSF53Hx3SNYKmlYZSahFiqwixXIpo6+rZuw8radSOzeAbcrjQFVwripoUhWGSmL0xUuH3SoBXKtiogqw3Rs6OU6klAQo85B5Sp7MWxDx7TkYNyuomgqbClUC1Q5LKzgIHj6/79QUtwlzX4WQugr/Pt8gN70gjWFmm/P+4DO13PrYw/oA4DO0XW2fINZ7pQY1cwJohjphcGLDMirly1lSu0/dgRPfuc7eO/AIdy84zbcfc/9bKDQBjjf+fZTOHLsfXYTP/bYYyiXqmLPArK6qaiFrHN2lVJinMNJkQTodH+KsVMsnRLuuISRM8uJl8QmO2w5svj2EuSoRTX38ra4x4IoViAotlFy61yWFdPimMqNoiMRgSo5ePmrf40zh/Zj6+rlGDxxHIe/9wbaoibS7QnOmyFAJ89ctV5DlVzuchQnTl1EvgRs3rIRu27bjWV9y1ihsXQFViYBOariTP8RvPjK8yjaNh547OPYcvN9KE5bePvFV/H/fuE3sT5jYN3SLpzsP8/118fHgc413ZjI5bHz9t1cN//Ciy9iegq4595N2LnzFoyODUJyLaxc2YeDB/ajrT2NO++8A6+88hL2vvYW1q5fCy2yBJvW3YB1S3tw4LVXsffpFzE1BHR38H4wmCoBciKOlVtuwi/9x88j0pFGtC3F7VnHJieQjCRYLgjLnFMXeSMpXsek1FQtZNJJRCQdtlXxEhYdjA+N4OLZ5qc8VQAAIABJREFU03h7zx5kDB1b1q/H0nQaFoWGJQnn3j+G4TPn0NWWQUd7O0bHJnhjFlLCqy5gxmJ49cARaEtX4Wf+j0/j9RdfwJmjR/Doh+4FahVopo58tYKqpuCtkydx8NwgPvUrv4qO5dehrkZQp3XNzWgCyusVri3mllaXu/QrW3mpzNieMWiR+E0WKJZlUY9cKtGQGNTbHQ2dIzUkqxZ+8TOfxMbrr8OJ/mN44fU9eLf/GJZcvxrG0i6UFAtlpwJFtZAwACs/gcr4EKIkjPonsDrTjp7eLnR0pxBLx2DLDsZyBQxN53FmeAplinebSejtnbBjcUxUCijDRqI9hTrvDmbDKddRmpyGM11EuxrBhs5erGvvwXvP78HyaDse3H4bOsw4rOkiZzlS/Jwymanz2NVa6PMlxXGPYYU0ZVEPOXxxEK+++irXwu/atRPT2UnIrovzZ8+h/+QJpHQDm9atRdKIIkvxHQ3sPldTBmomsL//KN754DDa+5bgpru3Y7A6Btf09vXlNrUOpnM51BwXybZOVGgfATdCLQ+QKzroPzuGk6cHkcvVkJBkxPLj0PM5bFu7AjetXo51HXEsi6tw80OQ7BwSKRXRZAxqug1yqgtaxwoUtSSOnB7F/sOD+IsvPQcj1sPKw+DQCLp7erGqbw3yU3ls2XgD3nnjbezevgv33HE7Vq1YyUKOykDoMCMJaFoauWmhbZOHgkQhxfeIUUnocActSjijzFqvtwGV05GVPTVZR3bMxsC5EY7ZkWVD7ifdUNDX14s16ztYSNLvpTJ5N+kZlLTIEQ3uqZIv5hCNRhCNaqhUbBQLBXbLRiK0I5S3G1IgWcvnFRpHjDaJONePE6++ikOv70N5ZBRRB0hFYli6dCm6Vi7HmptvQnxVH6qZFMZlCTndQFHTUGRFWYZpS0jFTFBXqnI5z92mqAGOYTvImDFWUN0atQ82oMSiqGgKco6FEuU8UfkoKQ7eSwVrnH2AX8hCXujvV+rCv8QDsFBWDzmivRwecW3QUhfJaEJbEb83PSQC4V21FdBndo2olCnkF+F64MHhi3jx+Rdw8PAhbFy/AQ89/Ah7ODq6enDx4kV0L1nKyVQnTp7G5OQkVqxYgUQixS53Amkq9ydQF5Y6bRLkwKQeGt42ufw3jt0KBYBro8lC96N2fhmeB+wUV5epQxqVuFIjVbeMcrmEulSDFolCg87KykR+GEsSGQwOHMff/9WfoSeu4kceuQ8o5VHMjiOfm8TI+EWMTQyhXJmGYmpIpFOIxakvRAzJtm5k2pbAiERFoq4mM4+rUROHTp7GgUPv4swHh7Hx+rW479GPINm2FNmShmQkjb/+4z/BE3/4Vfzaz+7G3dtvZNn1xqGjODoMVE1g1wP34Id+9KNIJxMYHR1kr1jfiqXoWr4U+fGL+P3f+x0cO3YGq1a34bOf/XmsXncdV4VQ1c+JUwPo6dmIlb2rIZkGDn3rO/iLP/hz9LXHcPuuu1G3VHzlW89gvGRBbuvEJz79Gdz58MMw2pKoyy7yxSKiGoXFxK6RBOgOdZOk/gK894jLSXpl6uNAaz9qcrkyKWjc1loCXv3Hp/H2qy9j0+o1uH7lSsQdC4ZloTwxiv4jx7Css5NL2LhvSK0Om4w5ysWwbAxOFTBccRFva4dULqMjGsOWdWtRzufRs2wJxgp5WNEI3jtzBm+eOoNf/PefR7SrF3XJQJUBnUI0omXsXMdC60/0QSKDSPTxkJRf2dq4HYN6MOTFngve0qbRYoc24eC8TNdFogjEzk1juRbDDz36EO67Zzdsp4yzQ+fwZ//zr4BMBJl1qxDt7UBRrmNo/CIlCiJqKJDrRcjTZXTUTCilOvLFcRSKk1xTGU3FuB1jXZKRq7ho710FS4tiqlqHRH2wYyZKVg0Fq4waJYuwj9aGYjuI2hLSroaMq6G9ruDU3v24+4atePjWOyFTqVrVQjqewPRUlgGEsqtFAYk4WpPi/Pr0xSbFcdlfJIJsNscu3FPHT/Ci2Lp5CzZt2ohCPotSIYfXvvsy8uNTuHf3bnSl08iOjiOVjqPqVJCrFaB1mHh/sB/PvvUy2lYtxc137kQORThRCzWpxrFjOqgspVgqsbtNNWPIl2xEE52Q9QwuDk1j/zsncfzUAByJKgPa0alLGDl1HBHHRk/EwK3rV+H+HTeiPepCqmVh6C7SHWnEu7qhpNpR0VN4/8IE/v47L+GbT70BTWtDPLYEphnBwLlB3HDDVqxetRZnTp7FujUbcN+9D2FF7wos61rC7vJSochJZ8SEY+PTHNtTFdHAxW8VSTFt8lj4riQuF6Ldihyx6x6BvKYJd1UxC2SSAgYmJ0Xn30xG7AlEmyBRV7l4nMoHhcZf4d2ixC53JNwI8Kemcvw8SqyrVUXDDupNk80WWXFlPGnJHSOBELFqyFB/9qlJ5MbHUcxmUSvTlpI6Oihk0rsEFdryNBLBaLmCsUoNajQJyYygVhM9DihuRwXCpVoFsqYgGjd4QxurUkbCiECnLG4OM8hcyw7DhK1LKLtkuFcpJYhr31sB3Afq1k5SrYJjIZf6QoA/pyRqUTLmOq9OssUTsM1zRNkZA3iwqWnAUmfoJ4Ck1tPzvAQlaq1e1oOhySy+8Y1vMHDfumsHbtp6M1vkrquDarGJNyWqTIHCjYAopk5Wuy8buBadytS8rYUpt0iRXWiyxZ/83Y+h03muSIhreBa4rE5Y6qK5nxiZVbFhcKY8hf+o6oG2yhXVNtQVkKx0qp2mtMfX9z6HZ7/xt9Dredy76xbcffdO2FYekKrUAovj7xRqospjyg9QyDvo6ojG20RfD2ptStuN1so4cOg9DluNT5AS6eCxR+7FzbtuRXZiGpYUQSTWg3Mnz+Ivfvd3kShO4yfuuxVpxeLGS/sOHcE39xzHmAv8+h/9Nrbccy9tQkBF9YBEDceKkKhKJDuCgYF+jAxfhKZL2Ll7B6BHUJwYRiwRA/Q2OGWgPFWBUatg5NQH+NqXnsDNG7Zg8/obce7CBN47fg5ff+5dTLnAD/z44/h3v/VbKCsSpigzPRbjcl620DlOIVQpatRKeTdkoZMHluQvrWPava1KrjmbPCI6oip5wBz84W/+J3SnMti6fg16YlFIxQKSsoQzR4+iI067qeVZPoyPTzIuJZIpnB8ehh5P49DAEF559TXcfvMt2LXtZqQiEdQqJaxetxZj+SJqho5DFy9g3/sf4HP/8TegZ5aiTDuTOmJTH5rbqwF0sfW1xJ5MBnT5l7a6vA8uJWlQ/1tDF4OuVmh7GG9rSy+L22vPx3v4Og4SZQmblHaY0yWs6enCp376x2DXitAMCWdGL+CJb34F9bYE2tetQF61kK0XEEubqNol1Mo5zkw3ywZ0h1r7FTCdG0chP8FN/1PJDBKZdtp3CxY0VKFz7+qKY6FOSSa6AlnXIPOOYjVoior8+Dg6oglohRp6tRhGD5+EPTCCx3bfjZ1rrodasaBQhyXeT9uruaUsdN5cxctm99Vp3z3muTSoXzmXtXnJclRbzn2ASaCwIuSVtAXK1ijjnRupUCMDLxZ/ceA8nnnmGdy+azc2b96E0bEhvP3GXpw8dBTbb7wJa5YuR61QQFsyhbHsGOSIirrpYKg8hjdPHsRoLYsb79iOZev60D/UD1urQY8pnMRlREWc/sTJfsTT7diwaSvOXxyHbKahGBkMDufwzsF+XBiahCuZLCyjugbVtiCVS5ALecSqZbYAVi/JoLczhlWretDe2Y5spYwzwxM4N57D4VMXMTBWQDzRCQ0GsqM5LOvpxdbNN0OVDNQrLtav24Id23Zjee9quFRSYlO2sdhNjTfh8/MSqIaavrUipiek586ypgxoDbJDGcTNDp3crpIMa24eWOcdmGiuRf95jrIJtyZPN7lOddGW1S/38vYE8DVjcq1ykx8PNRoas+PCsC2kaecoynanpkAUs5WoHa+DuiKjrAJFbgCkwuIAP21OpEFxVCiOLLrK0U5wEvUfoGRdin8KL4uvRFCTJKYVJQRyn37qDuYVn1Kylms1AD1Yf74Q0DYV2KvoA98oKxN3a/UQLPwOLZbJnMDe0t7VA3aeU2+78EufJdYzKY4k0L/2ta/h8OHDePzxx7knwdDQMIc8SPGVeac/0eXSqlPjFc9lKUucxMlRWS7tJgAXSXEihk5AXmcLm5Li/PJemh4KlYladW9HXFJGvVp2iZvRiHRb1meoDJgS3S2HeyZQYqwZj6GzpxulWhX5/DSeeeqbmBw9hx9++F5MDfbjxSe/ga1bVuPGHesQSchIpSOIJQ3IVL/d6LdN+fbUXdDB2HgWF4dGcPKDUzjy/iHONVm7Zg12bruVY8vd6TgiqRTGLo5BMzOIxZfg2W88iSf/+q9wz/WrcM/aHiSlKiJRA9mqi5cOnMSh4XF85gtfQM/WrUAlj3JpCpGIAtsus4JRreQRi9PObRS2onwE8Y8HTOuMGoDbcWhmCm9++5t4/R+fx/3bb0VcMWEqCdQtDRcmSvj2K29h/+lJrNu+Bb/4+f+InrVrIccjmJjKIhFJejsnsh+FAd1mGc7tnZqeZ29BCTHjN5ZxoJQr0OoWfuvX/gMevfduXNfVCaVSRMSuQ6lWMDU8hHQ0yoodKYPUVTISjaOjowt1RcepwWG88OIr2Lx2HXbdcjOWZDLMb/lyhY2gCcvGvlMnMVKx8elf/b8gJbswNJVDupOaVtUWBPSF1xB5gGUOWYos989tI0emcD2rEmRNh0OalqIh1pZCcZo0QH+XD9F4hjNTKTO5IuGu5TdAHssio0r44QfuRV97CrrmIlctYt/77+HJN74Huy2GSF83lPYIqlRDqNQ41uNaMpyayrvwuVIFquJAUx2u8+R9CkjLskj70vkftcwj7blYK8GIGuxWqlNChOOInbGyWSxJZmCUakhVXQy/exTLHA0Pbt2BLctWQS5VIdXrore3Z9Eqkv59A3SOr9PK9LLceRMOry6SnAj0jtQJ7aWXXsKjD38Yy5cvw8D509j7yndhQMa2DVvQHk/CKldRqZRQo+39VAtOUsXrx/fjyIUT6Nt8Hfo2rUFVqbNGXqhR2V4M1YpognH+/HmcOHkGXUuXY/Xa66EZaQxPFDBVcDAyUUb/wBgmpmuQtAhcSeMyFhJGBmXjVipQinkY9TKSio2E7kLTKJloEqmOFKBF8MH5EUgGhUaWYPDiCKRaFXfs3IU1fWswcn4cqqvjgQ89ip3b7+Stfg0zDdshpYb6l9O2j6I5PPU14FAFAeY8iSF+ZvCljO0pZFTJ4LUkJ8tEtGS3uc6YGshQnbDo+eyBB4OueDi3Uife8ksTvUb8wVpuAnSG/lkAnSxjjXuwi85j/5u994CSo7zzRX9d1V2dw0xPlEajNMpZSAIJECIbEBgTjI3XxgHb67h73/X63b1v74a38V2vd7322ru216zXGIMDQYAAgQQSIkigHEdhNEmTp6d7OlV1xXf+/69qZiQLDSBz7ttzX5+j05rpnu7q6q++f/oFCsQUmA0yFHL/qZwE0jrwQ7JlBCw/ApYEhWTm2duDNjiTx0ysjU+eMj5KDlyRI3pzhzTshQmS8KSnfruoGIkLT1vXxNbcZG26ieeSK5tLuE18rwvN8Cd/6fN55efz/r3k5vznuUnaJAGdxjakzLhlyxY+lDvuuIOrrb6+AcyY1YLTHV0sAkWgVaJzUZCn9eDJD3j0Mwra3FInyhpVwFyxC0CcMHsilLuQ/iUtcnZEY5AmLT13POBZ8XmKlATypBG6BRCxhwgyRVKuO7APu/fuQVcvAU1rEIwEMHPGFCycMx2LZzch03saW597AtlMF/zBEgw7z51RW7Igy6JrQWvOpioQIaarkWtjOBpDVboKiUQMU5vqMadlNhSfgmQ0wlrx9KlKeR3ReD1yw2X823e/j1cffwlfu+8KrJ0Wh5HpQTCowBdJonWghN1dPbji7nuwfMPV3L+2KwVIig3LKEGWDT4m2UcegSQnTTKthB2YMOJ0FPicKEbODmL3lheR6+jC9Ssvh12oIOiP86iwP2dh8849eOHtISRnJPCNv/lbzF+zBv5EHKWyCoV8HDgmiURGmKYS6t1TV3ALLv583h4gvg8Sg4rYErTcCF594QV0nTiKj9x4AwKVElKyBCOfg08tQaEIaeosN03rZiSXRSKeQkNTM3qyOQwPjaD9xCmsIfGqeQtRruiIVVehYDsoKwp2nTyNIcuHL/7XP4YTq8ZgvoREuvqDCei1/+1ax7B04c5FZgDkClMpic9OIi8sJE8nwNM6pzyUKnQfwqYP189bDXtgBPJoFmsXzMMdV18BGCrzLss+A7948QXsbD0Iuy6JGZctQtlvoEzz9JCE0VIZBkLc5vbLBkniMsiEFLgowTB18jOPsP2PRHMHw2QZz4HhQYQiATRMmQolFAUhyal9Tq2RukQSQVWHfXYImUMncH3LIlw5az6mx6vgK5JPt8WVte4YvKErUuiiAZ0ubm7PuhU2z/sI0UqmDm6F7vHQJwZ0T1iG5BaphavrJh/jazteZR76Zz71ACTJRmvrIex+fSeWz1uIWU3TWRufEo6RbBZSPAg1aONY72ns72qFvyaEBasWwRf3I1fKwR+WUK4UEI9HuB1Nc55jx1oZwLFoyUpMbZ7Neut7D53Eqa5hlHUZRc0HzZJhSwp0R+Z2oy8QRExWeOEGtAocrQipUoRsqVDzw6hJJ7l6KZRUhKPViCVqUdIc5pDfsP4KhHwSEoEYquM1mDdtAVatuAI18akYop43qO3nFzxRSm4sGbLtY4Meuk2sSMVvfrtqu3BQcJ/nWr8Jrq/rIeDK5xKKeDygi5bn+Hu4aFg6Nmp/epvuhEqdnks6DN7Nq9S9IDbRMIhyBtog+OYGdpNoR+TxTtRFGlXZfvgtAnACiug0s4MRSRezCRFX6e49oXVdRy16P6HgSH8j9BA4oPA/2jDHN8n3WqX/rgL6harzd9OuHwfini8scy797HywnHeeJ6vQw+EoSx5v27aNE+q7774bqVQUZ9p6mIWQTKVRqmgsN6xWdJ6/EuOCuODsu0B0XdL8p8SXAHGsGuny4wnMFpKZn+73idYpzcTpm6JZOinHuc07cbju+vM6QpYjIxoS7sWlPHUOhfrgyMgwzg70YbSQhy8YQE19LRIxBQ21MVQHAxjsP4Vtzz+JuTNrEI9bKJYHkc+PQDOK4j0kKoRo3OTAMMmvIIYqwilNaUJtQw2UcACy32GxHaI7kWKaXVKhlw0E/DEEY/U4uOsw/p8/+ROUOkfxpw9egxmBAsyRs0ilkkxhzdpRvNU7BP/cOdjwkY2IpBOASXA5DWYlDz/zVHXYJlXrRNEyhS851YYS9eRIfz0AWBG8vuVltO7ajZZ0Hda0LED27ACCvigcXxy9BRs79p/Er17uQTEI/MX3/grrbr0NiFCn12aZb06mzwvoXnDnSt1dPF7ni74LTuZtGzG/wsI9paFB/ODb/xPXX7EK86c1otovwRjNIu73wSwXObZQopYZzrJUNHW0V65eA51OtyRjx0vbGJtFYmHRWAqhRAJ5G9BjUew+1YZROYjP/OEfAZEqZEoawokkymUDQZmO/51n6JMnxOdV6KEHV5DMgeBN01yS5kgKEf5VOMODQH29O1cXG+ZYs9TxQbEktKSnQcoWgcEBLJlSh//26U/xDEIvl5CsS6OzmMMPfvUI9p49g8al85Cc2QgtYDG1QpN8yFYs1oAndVHDIMT3KK9w4gzGwgRIUWAalA0T6tlCT99Z9J3t4lQ4XVOHZKKWqU2JVByVcglxfxBKWUX+RAfQ3Y8Hr78Ni6obQM1hu1gUyj9+ciL0AjpV6OOGBhcSlvEC+ju13M8XlqHUnL5k+j0FdKoIVLXCs+NnNz3NG8yXv/j7GBzowb69r6G/5ywH9HSiGoVMjoVUfISSdAwMmnk8vuM5KPVxrLphLSpSBXm9gEiMcAQEHjOhhEhelixMbbSdbufkYd6CpfArMQzlNLz65j60nukDgklIwTiPLwhlScpsPCzmXVHiuR9BTAKwECDpUluD36nA77PYLjEWiSPoj+BEaztCShIbb70NjXVJvPjc86gOJvD1L34d1y25FnlNRXakiGC4ChZr8lM7M8BtY9bZJ49n10Pe4Pa3W21fiL7xDq34scBvn+t3LVzNBM+YRjceynus7nNfz5MroWyeZY496UhPaMUN8F6F7gXKiYHflHzQ/aIDQL4BAcfme0/9nzYNw3Wk43XljLfaA2SsxZcTBXOBf+AKnSqrCYGd2AC8AXHbX7TpuUZ3W8DnbFLusf+vrtDfTSD3NtXxDeudArpI8i4U0OmzkzPZuSh3FxTndmAII0MeEa/vfA1v792Dy1aswjUbNvAlO5zJcTAnpDyNxli2WRamULTXEG2N2DD0XBG0xQSSpF45iFCHhkZ//DuBLSI1TQr41KhnmViXmsT6Pi5lksyVeH3a9ByJA7rf5zA9jRVP6bsl6BKAgdwo0hRE+dookmEunn/mMbQfP4TPf/YeJNNhwMzDNkqi+pXE2tcqDjRSmEw1MP5C8gvxoYpR4fXmk2g+X2FZXKJ2EWrUp/sQj9YDZhDPPLUF//qtf8DihigevHUd/P1HUKMYqG5sRHZUQyVUh9aSjpGaJG746J1INBAsvQQ4ZVS0HALUWaS5ukPoU/bLdL9HoWPPWAI7ADsv4fGfPYbe1rO4YcUCzErWYKijBxEpjrIeQEZVsK99AL/a3oaOAvBXP/pLfOi+j0H1SajYpmABcUAXYsweJ52KQIZUjimB0nUl1tiYmRah1X0yO3+S9PKmR3+OjiMHcNfN16MplYCsFRFyDPg0DaX8KMI03tUMxkARq2bp8mVonDoVpUIB2YEhHN53CDOmTsfla9ehoNsIpGuQlyS8dfoMjFgan/jK1+CEU6wU6Q+TyZQJhYrF32VAn/5HNzm5fBYV8nz1+9g8YtacWdx6P9PRhsHhEaZZiAp9fOMlZCFtMCEnBD8hbQf6MScSxt997auolyXkBweRqK5CuKEWL+7fjZ9u2YyT2X5MWTwX6ZmkiRtAIBXHULEMf1jQLfRKCVq5wBtyLBxnmU/Sva5otE0LOdV8MY++wR4Wi4iQcEJWRSKWRKo6CUOvwG85CKoa8sdPY7YSw9c23o0ZgThiRMQsl6FQNio5KEHnC1iixX6RgM6b/buo0CdKv1JAZ7c2FjgQeu6UCVPG/8Svf8Mbxe99/H4cP3YQe9/agYbaKtQmapmCkRvJIRSLIz2tCYc6TmF32xF0aRlMWTQTUxdOFzrGko2a2hQ0Q4PhkHOXzu4L1AGgSoNa6VXV9egdGIFuy9i5+yBOdPTCUQiQFYcOmhvLcGwHoVhM+ILTyMWky0JCkGeCFkg81lRHEfbZPEfK9A1hqKMXixdehqvWrYdjy3h683Mo5otYf9mV+NKnHsSyOUtRGi3DNCTEEmmULYeDGn1/1NUh2FGApHcZNCSoJQRuGicenZuTTqZUNo59GK/uKaAJxz9RuU6kY55PzaRzdX4FPvFnL5/gOfaEgEkJAAV0TfFzVR00STnOZgEdYRIkjoGMdETV7Q18BRiKZuhili82Oj56d67vVeuk10+teI+rTcHCMyHyJqUEoeZK/rxg/q6DOrWYJzWRfOc6wft+LoSwn7y6EN0Mb1cRz58Q2M+ZqU9Ev3vP8xDk7ihwAl3NRwEdQGG0iHkzp6B3uIRNzzyNgb5BLFi4EEuXLEFdfT0HBTKTIgYEdSepyULASmEeZDMPmTskPHaxBTDOC+CUsNPIw+WgU7PXC+iUHFMyKPA5rteDO7dhEyZ6ffhQJEpmIIBokEZfNmxdg67RNQzISoApnJnyCGt/9A6fxrYXnkKmvw0LWppx3frV3OamEWeA+Ou8lMX4xbJlmLaEZLIJKikl+fx8nKpR5uqcwGukbeELiKQiRK6YUhShQDXOnOzBLx95Arte3ILLmqtw39WLoQwcRW1QqCieJSBd1Sy0mzYGq6O4/t4PI1lXBbsyCp+vwngo6rjqRolZOnSViwY4nT8qDJmLCzghZM9k8OTPfo18VxYbr1yBRMVGeaiAZLAamVEDmr8ax/sLeHrXIezp1PF/fecvcOdnH0SeHDRJREr2Xtv1sWadPvq/UNQXlDZRiIp95tz9gPc7wlKQrHJPF773t3+JtUsX4rrLL4NfK8EpjSJKeh6FHGOv6N++fftw9OhRJJIxrFy5gl3xkpEEDr69D5nBDFatWYd4XSMQjWPEJmZSB5T6Znz0C78PK5hgqVhHIiqt5fqo/w4r9P/62g+dN3e/gROn21ihKJaqwvwlC7j67RnsxeEjx7jS4ZY8b5BiI+KZHp0s2w+F0Oe9PWg0dfz3+z6ODQsXoDw4zNWRUp2C0lCHR3e8iO/98ufIKw6al8xHrD6JYDKGYFWK29+WrcEh8ARR0Ch7ZbENB4YuQSN3ASgIRyMIhAIwLAOqVoClmThz6Axknx8R0kCnlo6uI27aKLV1YuOSVfjM+hvRaPsRKpYh6waChGSWDJQcE/4QifTThfrOFfo7BXQPFEfcUqaCUOvElX4lWVMvoHNryaVeER3rmac2MaXpyivWYu+eN9F55iguW7oAsikjFCABDFqoEnyJGLYf3oOtB3fhqrtughbxoTPThaYZU5GqiaNSKiIaJ2ndCnoHBnG2qxuJRIpFXZKJNBLJavQPjSJX1LDn8AmcOTuMskMgIDJjDwFhGmXQdU2oTzFCodqPjpWqCsKIykQJ1IuoS8ZQHhnBYHs3lrUsxD23fQRaTsevHn8WpwezWLJoFe65eSOuWnE50qEEwlKYRyF0qWmOw4GPGsN0o8oySIGdW5PsU+Zu4RMTxvFQMDlKW8yAz6/AvTabNdHj/LyLmf/uPC/x8xXhCAAq3mC8UqYf6XkVqsCDAQ7Y1EIPkGsaQVFc/W4K1oYb0L0rmGQmAAAgAElEQVTj4U3GtfflStz9qOONCNFaF+13m/XgvRYtXYTsImjb3Lbn6oOAQB6g8z1W6PTJfCxM8/5vF5qhv9sKXSQx4vyOy8O8u9a7V/FRFTxeaEz8HKKmZ+NHQokHwwwaeuutPTh+/DiikRhmzJqJVWvXuG6JhISgWSmhNqgj6HoxcNXn0hdpXEfdTArgruOa6BLIohJnMJ0lXLz4OvJ46O44yD3WMZ8I6oaFZZhMj6xwhydIfk9ExeO14fBo71TnaXR0nsSBg7vhswpYe/kSzJ/ZiDgxIjRVGK1QZS8JfjvjK/wh+OUwjh49hb7eYTb3mTZtGmLJKGqSKZ7xj+iDvJdKtoWYFERUisJnRLHj5d145KePotjfh6mKygF9pjQMRcvwWK/shBBsnItTqo7hdBTXf/R2pNIx6JUC/H7ChFRYW76iUeudvk/RteBOC+1tVJ2zV2wIPYd6seWXTyPflcGt65YjkC3DrwKpaA2GsjrsSAOO9+Wx40Q3Xj7ajt//H3+Ke7/4JZRpT/FRhVuBD8ZYABdtENcehzpaRHd1l8XYeR/r0tH3QlW3iphfRshn4ZEffh99bcfwe3duREDX4NMKqCITF/ZnMLlzTNX5sSNHkcuNYM6c6aghaVndhFZQse/t/TzDv/LGm5ElDZBoDPvaO5GaOR93ffpzMJU4rEBIaOzzuqduz+8woP+4b7vzHw//FHv2H4AUlJm/R3riyXQNU8KocidKFGeuDs1BiBJAC5vQhD7oPhlhovAMDSExnME9y1fgq3fdDSlfYMk9OZVC/bw5aB3N4KFnn8SWvW+gFACidSlIUQW1TY3QnQrrGNvkbU5KxCTXSKIiBmBQW4baJz4R0NP1dUim4yxUUyY98rZB5IezqBAAiipps4IUgU06evCVjXfh5pbFqKnYCBVVBCwDgXAQqq2iQE5ZhER5DwH9Qi13L6DLRD84L6Az6MuVfiWUO/kDv7J1G+seEw+dAnoi4mBW81Rud5EIQjiaQFbVcKSrAwd723FydACrb7sGXcUh9OX6sXrtSkiyiRNHjyIcDUGOxtA/nEH76TY0Nk7FokVLWHmN5nO5QgmdfcNo7xnCwGgZKoFkuJyMiH+6ChSyAhvqDwuhE0rzSb2WVbBMRGRgoP0UkCvghvXX4ObL12PPjt3Y9tw2hOP1qJqzGvMXrcbG9TeycE/ElFnHnTZFlTy/IwGeI5OuPK0bCkbUbieetQw/DIfc9UTLf8ymc8K+PB4wLmRkIKR1vaybKyk3uHlsBC8eey95boVOwCoBkpvI1vQCNr/uhBfwKjUR30UFbrigO6rKKZDTPWNMPMQ7fW4XwU4bPqHyKSjT8+hyJlkY0fIXIhPep6SHGV8QkGG6imdko0t2jwTEo4Auzhnp1wvOrXdcE8PaxSp1rowlwXV+v7fzX/+9It3HE51zA/u4Upw4unFhmYmbH1V8wq6Wz8U5N9ERIUlhQifTWK6xMY6B/jLPQGnslc2PQrcNNExrxJyWeZja3MwVMX1fRFtjdgpToERnRJi0CLVwqjQ5QFHyTjRKkn51VTUJLEnVOQHoSFiGbh4dn1vNbPAkAJB5tQjF70OY/9GAkVwVCdleYAW2J595GnKIxmMlSL4KNqy/DCvnz0Wh2MMtc8dPuu+8azKSnPccBoRRBRzAt//hezh65BQbNNXX1yMWD2PJkgW4esNa1NVWAabOnaWYjxwqg5DtOLa+8BoefugXSMBElZHB4hoJlzfIqFF0Pi4nlIQRm4aThDtorsLN99+JeG0CRol40NRir/AMXdPyCMj0+ZmQ7347AvnBmBcrgtzpAjb/YhP6j3fg9qtWQ8rkoRgS4sEqFEo+DKsBtA6paCs5eO1UJ+750tdx9xd/H7qioGKXoUhl7gp4QZyKs7GAziI/ogNH35o3npqYUNlSAIZWYaZKbSKEjqMHsemRf8fS2dMxsyGNBHH26fhpVGHoPHIhAayBXpLPPQu/z0RTQz2cigXFF8CJo6dw8kwX5i1biVh9I0rBKA50dqN+/jJ8+JOfhhWIQ47EGYNENFVWYP1dBvTvnXrO+afvfQ9t7Wcwo2U2DMvEYDbDwU6Jhhm1zd7bhBpm/WGP8kNVhAQC1JENYaJQRLCvH6ur0vjbL38VkbLGjjVVdXVQ/RIiUxtxcmQE/7bpcWw/vB9yMg5/MowCzWmjAUg8Q6+gpJa4TUlKPJFYCqN5FQ5TiyRulzc1TcHUaVMgyeRdO4qgrqDzVDuy+SzPIxTTQJVPhtnRjT9+4EEsTdYipdsIFstQbHLoCqBkqijZZIQQ4epctGbEls6VNVdyYkPghUeUNRbRF/NNuoAZ9EaZNFXofuJJE++TqCx+UfW5ph4UcEi1iZTOTp48iTde24kNGzawsMLBPbuwduV8ph5RS3popIBE3RQMlkt44uVtyAVs2OkIBs0iclYJ01qmYe7COTh7tgP7334L+bKKptlzeTxCVqRLFy3G0qVL0d8/iBOtbeju6UexYiFX0mFA4czQps8bJI902k1G4Q/6GQznI3AYJW3E83ZsKH6ynrUx0HacW/y3brgWV112BQ6+vhdbnt4CxRfCjDkrMViOYM3aG3Dvzbdj0YwWyBUbskmVhYwyCciEqPKxxwI6VQNE8aKNy2dTokaezgQoclHvv3UvqpULPu5KPIrgeu5IiPUDJgS6dwrozN8/b05P3/lYpT7BbW1i0OTtnAK6JFq71GIXbVmxfVCiwAFZFjh9kdxRwKeALu7pptlC3YqC/PlwAfp7Eo+hViGBEhnQaVEwp+3abeGzv7xAwJ8f0N9N290De77fgH5hv+9zVesu9tpehf7bwjH8aS6QaI0HdA6wfNImpiTivIrvgUyRgmwawhU3fa+ShNraKFQV2HvgAHbsfBUBugYCIU7IqZKvqalB07Rm1NXVIR6N8ZyeAG5jMp20JmwqbhzmiTNozqWtcdLGlDWZBWh4di6g7uK4uHoWwZ9u5ENuw2Sp0P6znejr6mJ/7rJahGlZGM6OwHIMfOSeO7Bk7hz0DbZBcjREw2LvlaMJGESJs8l4hfYhcle0UVJ1lMsmvvZfvokz7V2sSUFFR/fZISTrQrjx5huxZP5s3HXLDYiRSBLV7KqEhFKLXa+8hZ//5FHUBv2o85UxdPRNrGmOYfXCZv48FVvCAGmCkXnRwunY+MC9CKWrAXUIhlWEZZcRCFio6HkEA7TqxbkS61u0xun6lK0wrJwfTz70K5x++zjuvHo1/Nky5LIPii8G3Y5jf/swzuRMVKoacaA/g9s+9Wnc/dnPQPNLKGmjCAY0+HxUoXsjLT8nxyI1FtgILxXz2DQTAzpdpASczQwOoHlqHfymil/+9McYbD+Fm9atwZRkAigX4Td1OCaNJivcESmrKoaH+lEkzfaAhKk1DShmS8hli2jv7kFvLo/rPnw3zuSKONjVi6YlK/Hh+z8NOxCFEk1BLVvs6W5wB/HiFfr5Y8JzrycBiquoFUbf+zaXTjqbn38OL257ESOFUaaDERCHRA2koB8Lli7mWcuJ0ydgl0oI11Tx29MMO5SMQ6uU2dw95Q9C6htEuljB33/9D7AgmUKxq4dlCUmtp0gXQXUNulQD33n4Eby89xBmrVmGYakEVTKRy48iXV+DslZBU3Mz7rjzIzjT0cHoVMoKba3E4LlpU+rRWF+HSDRI0vbwIYTuM13IDfRBJp1m3YDW14d5qWp84SP3oDkSR4Ra7QZVh4LUwFsFbcSUQfN8l756mnsL2z1x77VyRU7OmTgByAhByspRfvgCPtaeF6IuEhuICL65qDgJGEcKZ2TVSV7vJORw6OhhrL/mKrR3dCAdD2J2KoJ8dgQDJR3hhiZUIjE8ufN1vHJoP4IN1TDDMnJmkUF8/ojCCNWKZfImVdYIEBeHphtIJWNomT0dVckEq6Z1d3QjlysiGqtGRXc4KXKkAH+3NHYgz2R9tAAlXgO9fwhQQkhGIjDzo0gEgGTAh/xIDywtjyvXXY6bb7gRr7+5B7/85Saka6aitn4m+nsLiASnwDEDuGvjHfjkPfchGgihnMsjqkQYOS70DSgJdEEpPKpxQU5MORQXOctkTnD9834mUtqFfu89Pr7Yzw3oopklZqHveHMr34sFnHcKil6C4Y0SzgnGE4B3XldHvIcYVYn2o9ta54RBtOHPv41VW25b2gtUXiVPr2JSb/4SbiIR+uBuFxeuoXYGXTvv1CPwvLMufHx0HpjrPfbn3nmdAKJzE/VzRykUXARtsSGdQFffMI6RwU77GeTzBQ76ZLNK2Be6kRZ8KpFg5UJChhPPOBGL8zyZnkPtdjIHosBOSGju0DCi22I5YjaI0VROugvFUb52S6UCdL2CUrnAPHNKEMh+tZDPoTCaRXV1Ci0ts7DuyrU88iQ3NnIJJE43yanSEIvxB5TcERqfZsq6zgmgPxREsVzBwEgOf/ynf4HOwSFMnd3C6pskRxqtrsaZjk5ItoY7r16FL33i41g0Yz4kFaiPNqL/WCc2P/IEzhw8jNnpJAZPHUFdGFi+qBlBPwUiYsoYePHgHlz/1c9jwTWrEa6Ko1IYhBwgl0MdemVUUJNtEi0X1TmvNC6g3GLJDkK2Uji99xie/vF/YE6yGkvqZ0FR/UgkmvHSzkN4vbUfzauuQa+jYOfxVjzwta9g4713IloVQb6Q4fegAoSZKm63jl6f92/ea9wCjWfo3vuL9USPROHn7yVKeK7cIBrr6tDX24af/eCfMaehHqtntaCGAMejI0hFSfRJQ6mcZ/Gzgb6zKA/1I+iCYmnPI2ruwdYTOD2QQbhxKmoXLsGrR1pxzR1348bb70WuQGs6jOp4ECVSr+Spr4v1ocLEvRa8fYfWFJvOnO+K6GIRqPFBz9E1DRnioR90ys6poVN4a8/beGv/Hpw804ZcMQdb8XH1lm6ow9XXXc2Lf9u2l9Df243q+nrm+I6e7YCvqRGOWmAvct9QFqFMFl++407ctnQ5gvlRVAaGMK2ujs09rEgcWX8Mz7+1H0+88jrOEPWquQpWTMbA0DCUaBTpmhrMnjcf8xYsRFtbG95+ezfzMx3LRD47zFSCUCSIWTOnY1rzLAQJODdaQnGgH/mzPbCGhqD29GDjFWvx6Ts/DLlQQoi45xYJgLjAFgaqEP/ZB1MWp9AL6CwP4QZ0EeypAqJutHBRIxQszx5lP3d2/BE3QJHOPMlzMtiDqgG3jUybrm2xwP8rO15G64nj2HD9BvQP9qEuFkFUL3NSZMWqkA9GsKv9LLYdPoj2Yg5mOAArJKNklrjCpYQmQOYdtsPmACZXwmQDa7IWfjIV4YyY1NhK+RIsA0gma6ETBsEX5MxdV4useiFH/ExtobZcIJJEjDoKBBrUVEQsDaXhXgx1D+JjH70OG2+/BW/v24/vfP8XSKSr0Dh9Pkq6jKvX3gQ1Y2KoexiL5i3ALdfdgIaqWoTIWjcQhpovstUuX8cU0N17ikFeIHYIFXyRnu/FAoJH67pYOJoMVDdZFTvZ4wRwuthtsnnyxfINet2L/T238k13o/rgYvIlvfLkAZ1axe9vhkgbMqPLGVN57ux9DFwnVt94x+W851UqosJmHwC/n9UKSfa1t/csu/Edbz0qKnBWD6R//rH/0+9DTF/1qKwimPN72+6IiTAQNLI0TXZMpJk3Xe8UfE3TgKaSl0CQZWYXLJiHuto0v0cyHkVUDmK4NCSwS2w6pLv0StrAuC/Dc92QQgwS8IiLCo+AEkKRPkehhL/81v/E7oOHUdXUDE2SUTBshKvS6B/JIB4A7KF2fPjaDbjvtruxoGkO0nICcTmOE9t345F//hHqozEUh3oxrSaOxvo40imSXS6jve04+s0S7v6TP0LtwtmgzVUrDiMQpBRXg6ZmeY7Odvcui0MkpN6+SAE3AL+cQufhk3jt15vg9OexpGYGkoFa2EYCg0UFW/afQaJlGfb1DWNfZye+8Wd/jDvvu4MDeTY3yB0Y0eVxVXzcRJn2XwH2FAHdSw3Hez6CPprwB5AbGUGspgo5Nc9+Ij7LwNanN6Hv+HFsWLwEs6pSLLpF4GDLLMMwNQRjIWSGellcyiJZ2JFR/mzhYAyD+QKOd/WgI19E1dyF6CxquPmjn8DytddBNwII+WOwhdQLyqw/Mb7+JwJc+cBJk4UC/fn7DHWGKVklPYuJ0q8HHYKH2cgbBZzubMO+Qwdx4OhBdPZ0YbSc55n13ffeiRWrLsOefXvw9NNP8YKPxsLQrAo0Mi/NDCJC6j6kjjNaws3LluHrd92NqFpGX+tRzJwyjdHUZVK5SjZg0AA2bX8dD7/4PLJRC8G6FEgCsqhVEEumUd/YyF6+XWe7YdHcwuV++mEhoiioTkRRX1eDZKoaquXjrFgdGsZodyfM4WGMtrfjS/feg5svvwL+cglB00CAnOIIperuvwJp6RNt0YtU6DS/pz4TCaAwHY1tUakXShgCG74gCTnQSQ1AlhSu0IWshJi9eaI3dNKf37wZPb2duPHG67nrkAgpyA+cZW/wSGMzjgwO42cvbsWJTAaB+hqMEn8zJEMjbAGJWIQoqQgwCpfkRFjdyvA6Czp7gNumxhc50fxk4pYHYiirOvP55UAAFb3ExxsICwU7o1xhAGR+YBhhx0FzuhqnD+4Hynl84t47cd11V2HXrjfwwtZt6O4fQdOMRTCkCCvP3XvXJ3HFonXobTuLWDCC2dNnIK6EEQ2GEJZ9KIyUx/jTtFDFXFhUzmOV9SR7+WQB8eLtqHH09ztFpckC9mQJwfsLReNH44navJ+oyeeUvKAvrUh/P2/9rv9m8oB+sQr94m8j2tvnztjPDeyM5HVf5MLPIyomVdBkqUs3CurcVbHpdxYaq6tRNCusxEjXbLlc4nv6mSptQjizJjsbNo1X5yRuxJNtTUWQtNVjYSSTcaRSKb6PRSJQlAA7KZrkCcDvTYJaJr+HqpVYCpY6bnzlkCgLz8ld1LwYtPDzw0EaSZI/AbXvaYsIokIkN13Hd//lx3hyy4uI1TYgWluL4bIKk7jXpomaZBTZziNQBwr4xN134Kuf+hKaYvWoRgRdB0/g3779XaQCAQx3taOpIYmZU2vQWJ/A4EA72jtOYsW1a3HFZz4OpMJAhToOeSghSjxUaNoIU+NoTDwxoAs9hXFEuhxKwBwaxfHtu/D206+jOVSFxTOXY6jPwqiVwObdJ1A1fznebOtGV7GA//F3/zdu2ngDTKsEzSiBEuqxPcBlFXnodjfFc79/kUiM0ZIJuOgAcSnEttbBVJRR88XyKKbU1KD7dCse/dEPsWzqFFw+dw6SxMZRiwwUdnw6K5WWi6MIS0R5K0HN5qHmywhIQSiRGM4MDmNX6wkMERA5UY37v/qHaFm8RsjqhqPIDKpIVYdRdjuYXvJ+/n7GneT3EtD32HmHhvyE+I4iilEU8ea+N/HcS1uw/9B+yIqM9ddegxtuvh6Dg/346U9/io7jRzFt7ly0LJiL3fvfhhKQMS1dQ9ZVUDs60eiX8Rdf/H00KBLKfWeRCIURi8Zh0Aw3UgUl3YgD7b345bYX8cLxt2HFQ2huno5SxURP/xDkEFni+ZkjyTMsSUI6mcDcWTOxcG4LamuqeZZRoAuKghtdkLkc/BUV5mA/Tu95C5+983ZMTyURqGgI0ZyLQFjOuIQkB4p30XKngE7BnBXN2O9cYclZ2ogJUEPoJupkkBgFzaWFC5tou/N8kQCDYXLt0rD5mU0w9DJuvO46lEslGIaKXHYYgXgUI/Bj6/6DeGbX28gHA4hOa0KZ3eQo36VFRORtYTpAggqOj94zDL1U4eqfaCuGWYbFoj40u1OY901KeyQY4VMifBwEJqQLjFSlLK3IfsWmqjLyPCIFUBwcgprN4Lor1uAzn7wfu958Df/+Hz9HOB7F4uVXoLN/FGe6Mpjeshi33PgRPHj7A1x5RAIhKGSsksuzuEZYDkIrqwgrQoNKZMkioHsBiFvp59ph/9YO/kEH9MkC9qQB/12Htgs/8ZICOsnKXAqi7RKP/d38+QcZ0DkIui3KsZb6+ZX6GBjrwgHdT2Mok7pdOm+cXiVOJj+09oqlPD9Oj1F7nYx86J5+pr8hHXZq9oqunkBzEz+dhV4diznr9DO1yilp4BEUG/CIx8Mhkt02OBjTHDwYCCASJVEbmZOKUkHYqjJcnwoIF/TGXHh6bdMQ6m0+H2N1SIuCZuV2gJzBgMce34SHfvEYdFlBTXMzhkpljKoV6I4P1ckQaqM+HHl7H2Y3TsGXP/lF3LH+FlT5oti79TU88bOfY9msFhw/sBdhycT6K1dCllUcPLALM2c14e7PfQKY08Rcc0sXmvKyQoylAiyzBDlgwrHoKITOAuedY+BFdpJilT4EIjCOdeDZh36NSlcJqxddjXIxjP0nBrCvPYfZl2/Avt5BmLEIvvLNP8DiFQugVkhYy8+qbN5+wnuFOz8X+4Y7TprQ5ndXAR+PbMsMRqbv3CCGgAwUykXUVcch6xX88sc/QubUSdy4+jL2n/dpJUh2BRLb0xKezGC9FXKTVGwf1FwR+Uwe4XgCmiPjcHcPnn97L/JyEN/4629hxfobkFMdlrrNjBRQlY6zZgh1GMb2Oa/ydrtzXrv9XVfopxzHyRtlFMslpoTFg0kMqUN4+vln8czmpxksd+fdd+L666/FmfbT2PbiS7yoV6xYgUgyjqOnjqKuvgY14Ti6jh/H8dd3otLfi7/86pdx9ZL5yHWc4QCRTCaRTNehaPmZXK/5QziRGcY/PPEw9radxPTps7g6b+/q5ectXrQMVel6bqnUVqcxfWoTpjTUIxWLspgAOVLptg5DkqCVivDpGlKyg1Nv78b+V7bijmuuQtwxESbhFbPCAV00fd28zdVe56k6cT7dGTpRqSbO0CmgU7udAjq1iv1KkGdU1CpVK2XYPouFK6gVTpczm7i4hh60EZDmcygYwMjAEF54fjPqq6px1borUMxlMTiSgS8WgqYo2HH4KJ57cze6KybsZBIGmQTEFBSMMgynwsAoSii4xWsS0Zl0m0OwSxoUasVzsBce4FxhWD4Yug+ORSmyH0owygmGWciKKBomHeUS6mJ+lEeGMXPqdAx09WFwXxc2fvxW3PGhD2HbS89j29atWLf+alTXTsPBY6fRM1TEqCohXTcdn7j3AVy/6krEA2HEgmG216XxBwX0EOEJLIfngnxzJO6G0HSTKdge2WgC6OxCAeKDDuiTBezJHvcAb+8muF3oORzQfwuhPf7Myd6fqIH/X7598AHd+/wu6MxLcMYC+7l1mjev9xIAL6Hz2ua03uice8E3HhfXDYOBqRp0ed78s0UVqBvIGTzrMvrddjitdlUjFLbDgZ0FaFyEu6joHWhlsk4OcNvUoEqdJJhlun5JrrXMjwlWkdi7GG/r/i29pmmQhztxzMW4gAI6Fx7+EJxAAEdOnsG3vv8DHGw9hUhNDRCMoeI4yGsVpgqnIkBtPIa+trM8R//HP/8Wlk6Zj5/98Ed46uHH8KGrrkGmtxNDfZ244bor0NXVitYTB/FH3/xDTF+/BpAI/U1Jhw6fQuekAMPMMw+dWu6WRepxLtKf9wHv+xKpGDGpiJWDnIXO1w7h9SdfR1Sqx8xpq3Dg+ABODuuYednVONTbx2yp+z59P9JTq1EoDnN73HD9NQQLwZMxdtvRLpZpnDsimCTez6TcWBzVMW1qEwZHR7jqhkyWthWklAA6Du/Ho//yL1gzrwVr5rYgQYHHKMHn6HzeCdRG4GaNDKcIQ1axkekd5P3WF4phSNWwaecb2N/Vg2/+7bdxzT0fR7ZYgU4iabbMRjk+nnv+DgP6oZLqJCIhFEwT/YMDiCZiSMaS2HtsP5566gk898Lz+Pj99+G2227ljHEkk2H0ZzqdZuvJnDqKtjOnsX/XW2g9sB+FnrMIVYr4zJ234f7bbkK5rwvDXR2oTsR55l2oWCjoDiJV9TBTKfzi9Zfx70/9Bn19GcyauwCxZB3mzF2Ea6+/BfUNU5lGEgnGEHNzcd2k2XCFKWqETi1aOlelsYCEkKlj089+gv4TR3DLlWuQViQELZqfV1jmj2QyOZC4WS5X6G4Wd6GATt890b9Y49lHnGmHAzrNsg3iupMIjuQgnkhwlUyqZ1RB+9ggQbTAaIasSD6cbe/E9q1b2Rp1+eJFyI+MoHtoEPKUerRlh/HEtu0sERic2gw9HMUQXczVCZT0EovHEMeUGQfUaKOIKBMyNwiJR5BUQZgwqZInxDy3/gLcdjcrhOyPQAlEGIhDiM1obRXq6qsQsIvccqtPhNHfOYDhswVsWL8Ov3ffJ1DMjWLTk09h9pwW3P/Jz6C9uw8/+NHDkCNppOtnwZFjuOPmD2Nx03Su7slalyheITnIM3QfE6ltmLrnJ+6ai5wX0H1j6NcLh6XJZsiTBbPJAuKlVOgCz3fxgHrx9x/HWbzT55js+P93D+hiI/fSwwn2qmP8dpdeNnaCz63UqdqmxNswK1w9c+VGvHK/EJQi8C/9zH7mVJVbpEkuWuwUeEkMi21AXOlhGgFwpU7dQNInUChwEc+cqL9iFj6mZ06VmW0hGFK4SuQ2P1kC0u8J6EUVPs0bmb8t1NaEMIvAVtCeYJsVYeVKnS9K2Cmg089ygAO6T4niBw/9Ox55/ClkiiWkGprYhCVXUjGcG4LPLmDJvHk4ebAV06ob8YO/+2dMTaTxo299H8fe3o8pqSo0N9TgzInDWLBgJo6f2Mct9Ycf/SkQowBIUq/kQuYHFANGKQPLKSKo0DktstY9O8iNUbPGW+4U2w3Jhl7SkAjVA1oMu/59M/a+2opZMy6HLdfi1YMdSM6ch6O9/Vh3yw0MiEvUxlFWs6xfQnutV3ULySaPrSRAcYLFRDf3997PfC+jmKOAPhX9uRzkgIxQNICRoX5UhQKoDvjxb9/+e/jLeaye14KZ9SlIugqfo8GqqBx/fPp9h68AACAASURBVAEFI8Mj7OIZkfywijpUCtqmg5LjQ+vAMF45eBg3f+xT+PAXvwQNAeQqNqRIFBUGao/7oXMyed528p5b7rvOZp0a4oRLwEihzNQHmo8PZbJoPXGMTQ1IDYcqcqKMxSRFGPVVNEh+QjtqePrZTdi86WnmgBPQqzIyiCq/iS9/4j40RCSMnO1ACDbqaxuY72yQ0284ATOZQH/Ij1+/tAW//M3TWLhoOW69/R40Ns3GrNnzEQwmGcdesYFKWYepk/gCeRELxQjSWjJkmiZbSARlGLkB/OQfv4XZ9VW4atkCRGn2XB6FTEhLynIZDele/DSbYCS7+MK5Vc4a2d4sTGR7FNDJgY6uTlKV8ishhCJh5ufnCnm+4FLVVazSpjsWc0IpAaBKuqJTyznINKXOU214fcd2rFm+ErOnTeNWTXc2h76QhBcP7MPOw8dRkAII1DUgS5gGSkSiYdiyzZ0IalvRfI9a6aRoRfrgLKjj88NQyzAdA1LAYcS9SfaAwRiicWLkh1EpGywIQV7206bWY9nSRZBkC12tb2Ho5C7Ux0I4sLcf81sa8N//6E/R3dGDZ599AYsWL8XV11yHcDyF7p5BHD/dg6aZC1FdNxMl1YeFLfNRTQp+hOIl6UjbQTwU43uzoguJUkJ+uJk5gwy9rhgh3GljusQK3UvQ3m9AnCxgTvb4pQX0c1G3F/oMkyUcHzRKfbKEabLHJ63QqfKcAAqa7PXOf5wokOPb9XmBnQOj9xcXrtRJK4OCOs25KaiKVroJXdf4PpVKuMGa5uoUMEXb3GuxjwUsXsfue5BWuRvQLcK0cDAWQDbW4CcIDqtPkuqcTyQJbgte0AAdHmNSK93Qxd8LvX6BAaJEgcdq1C9w9DEvCq/NTLRfthKVAwhHkjhy5jR+9qvH8fIbu2DQHhOJM91StzRUtFFEgwryQ6OY3TAD99x0J8JmAIff3A8zX8Jw11ksXzQXhw/uQTjsQ29fO1JVYfzkoX/B1Bl1gD8PXRuGwvieCiouME4KOVDzAwhS1TuByTBGKXMkkNcBdQpHhnOoS8wA5Dpoe3rxzK92YM9bZ5CsmYcTPaNINs/BsF7BfZ//NC67+gr4w7RxGFDJbpZpo2IPFwHd+z8FdKKfegHdpSdPjJgsfw1EYgkUyqRqR3bKMgq5DGIBHxqTMRzb9SZefuZJtNRXYeW8mQgaFSg+A7ZRFjrA1K4nmeBCGYrhY6VIar3n8iU2s8paDg519sJIpnDz/Z9C8/LLkNFNOKEoKqbFY0qhSTG2TZ6LaH+voLhTeccpFktcfYajYUZC50tFXtyp6hhyuQKqU3GWFC0Xi4hEQnyRkGBCPBlnTfZDRw6iv7cPK5YsguKzsXXz43jtuafxza98Go1hCcWBHlRyGYQDfqSr6xFPVrN13ohlw57WgNb+AXzne/+KBYsvw3/5xv8A5AgKJUKFEgdezKMpeBHXk8QaWFOZaU4WI8BtW0PI1pHt7cRPvvN3uPuma9AyJY3CYDdSIdIO1+FjFTohMym6nJ4oyTsHdA5Atsz8d2qnE1WDAjpx9DUK6DS390uorkkjEo8xh5+UwQi8RhuDVqlAYXlZB+0nTuDNV1/DulVrMLW+jivagYqGHf3dePill9BbKKJmzjwO6oOaBikShEWNAZn4+QLoRgGdUPeWaVFqy+25sCQueoqbwSh5OxvQKhoikSSqa+vRNGUm2k93YqCtE/5ICNdvuBJXXbkabaeO4YlH/hXTIyqGOobRPC2NBz/7FaQTTfjWt7+LvXuP4qYP3UZW3JjaPAvx6gbU1Ddj3fpb4EcS3cMjWFxTi5EsyTQGhJypT2JxBY1Md0ixLxpjkx1BFxnPPgVAzj3vlxDQ3w0YbLKAfCmPe7SyiwWhyV7/Yu12Dk+TwOD//4DO2eJ5g4dx8CvZPI+j6MfpbO72ySMxbrHbwq2Q/i9Q7VSl+0VXy51nUhAmTjrfM8GcKmbaVxyuwEVLXlTgQs3YYtAed83cx1h1gIIxyyRQQJdR0TUuNmi8SK9LyYS43l3rXLeqp9cWUrKugBK/Cak8mvyatD/SPU3kSEjGpnGkaaGxaiae37sdP/nZozhy6jSKuoVYMoWqumr09rRzcZRQYvDrEiJ2CCtalqA53YBMdz9K2SymN9Tj9de3QVNHuStLEKE//4tv4K77PgQ4Q1BL/QiHKEvRoVVGEEoGuVWijXaz4ZbQche3cwO6DD0YwGhWQ0O0GXrGh2BwBvY+vxdfePA7XMgtWr0azfOXIlBThc997ctITalBrjQChQo4Sx+TdiUa4ng3jwanboXuFhMeL32iIiOPRwNBFEsq0/0o5pl6mT1tSYMjLDmoDin4x7/8M6T8Nq5evhBRx0CEIrBR5vWS1yuorqmDTzOgZfNQdKAwkoNW0BBKVmFoVMWIbWPH4eNYdfMtuOWBB5CxgDLB/6UAwlIQkks9ZfDbebQ10kZ4T6C4tpzjkE81ocxp0O8pn/F5IHDHhAyYFp13QjwyAKnKDWcz3ILPZgYYzZkf6samX/wUM2ojWDazAdVkp9rfCzU3gobaBiSTVbAcCXooArUqgUowhP0HW7H38EncettHsXLNBpxu70N1bROKZYNbx5wRE7aEhUlsocwUoMBsIKj44Gh57NmxDXt3vogb1i5Hwq9DscqIypQV00XnttvdgC48cwlZqogLmTAnVKFLQvOYaW10EdKsQ/Gzcl2sKik072UJ8WQVDh05jKamJoRjUabSUS+MKmSaFdONqH3RcATlQhEH9uxFR9sZduMJKX6E/AqODQ7grx5/FMNKAJpfgR6MwghHYASDKBP3gBasn3Rg/NArKmyNxCNIiIVFvhEMBGHly4iHw5CDPlaOqrDABAHzAixjmUrWYqinH8lYApZeQUN1Ag11SaadyOoQrKEOBC3gr//qT1Gbbsbf/M0/4cSpHkTjNSiWTSTTtcjmNeoP8PexdNlabLj2NrTMWQxb05GiKoMQwsSvdtvnVHWzpSFtjhPsOUVy7PLDx1pLl8aDFhvl+79NNqOfTHqWg+4ljLEvBRT3/j/17+4vJ01YLvpWohp93zeaVXNg9Vrt46811oYnSsgE0JEAsI0/j/YTcTuPr+AZeVBw9vTH+Xnib+lzUxtcljxhIneGPwGnM9Zq5pazcBnz3ofm3yKtdVWT3GPwhIn4R/YNF8cvqs/xDoD3PAoBAkBnQ9cqfKwkjkPjOdqzCmUVgVgC/nAU7T09eHzz83j2+S3IFoqonzqFrbLpunU0B31tPZiSrMMtV92IsC2js7UN1bEY2k+dwGUrl+L+++9B68kj+JcffRfz5rfg2//45wgnynCMIdiWBpl0j2VSbaNuYAmQiL5WRDgcYAySSZUp+0EFmbNFn6oABZWKjLpoE+CrxdEdrfjpvz6JN3Yeg+FEsWzNelgk9tM8DUvXrsbyNStR01gD0zZAUtp8Vsg+Ww4y6Je+F1UlOWuxt1NSJr5iIQZGCRSfK50KRgNyOOyKUok1QOfV7xOWTeRlQej9gY5TeOnxx9BcFWU3NnM0A4cU/oJ+VIgpRWwL04SsW/BrRGMzoJd0tqxVDQtSvIrHqScyWdz/B3+I9Ly50ENByOE47LLDFrB03DSipY4DJXZ0o59pL+cjuwBtjZcIsbwm0tbaRxzH9ARAiAZBi5dV0Ti8T5A9FAuZKmN+Idf/mRZTQSuyjjhlb5GwH4WRfrz8zK9gjA5g4/pVCOoFyGoBeiELQ9UQDkaQqkpDiscxJPmQnNaMrrNDeOGl1xCvasLNGz+KePUUjOR0BMMpphrQdUufid/XdTQSQZqMXPxQs4PY+dIm9LUdwfrLFiHpN+G3CghJ1JI3xuQ4aREJqpqY6QZIhe4iAZ1AcaQAp5sWgwBpdm5LPtZGPtp6nPWRI9EogmGSMKXFRVqywgiARR+oqnYcvP7qazhx4gRuuuFGPldD/QN4Ye9b+PXhA8hHQ9CVEAwljEpAQYW+RObqUSaoQg4rHIxRMRGMJOCXQzyjUaQAQrqDdWtWQw5K2PHGq8h2tSMyfRpS1XXIjoxCHS2xyQ2Z5TTUpjnB6etpQ31VHFGfCn+hC5/66N2YOWsxXnrpDbzw4i7UN7Zg2cp1yBcNHD5+AgXVQJn+VYCq6im47tpbcNNNt2NWUy18ZQ1++syUZFAgdytuL6Cz69yEm9cem6ht/r439Ast9Pf4YpcS0C8lkHuH+Z89oL/H033e070g+v7JfyJITpidj1lxuPuUF7DdoD6xBc8zy0kCugdYGl8n4wGdKuYA+Y+PKfK7nYExwx16zJuJO25AFxW2x53n2fKEBOOcgO7S1fjzjSWNYl4vhJXIsc0QYDsStSGpLReESq5qZAcbjsSgWhacAAWQMMq6jt37D+Hxp57Cyzu2I5FIsAx1VTiFtmOnMHdqCz5+xz3IdA7gjW3bYZRUXLv+Sjz4uQfQOH8O8r1n8MRTv8FIdhhz5tfjQ7csQyBEYD4NZXWE0e2hiA8BhZIRkvImSW+T9eppPwwqYUjBKGufj5YNRNPN7AiZCjYgYKfwq5+/gH/9/mOoSU7HJx/4EjL5Mn6zeTNZVuJr3/g/cO11N2JEy2JweIixXFVKAmWzzDr9lPuQ+A8nND7ha0+jRo6FbuudOr18rth1U2KAIAVLbta78UUY8BArymLzl3JuEM8+9nOUB7rxobWrkA75YYyOcOe6YBKq3xYB3bR5lu6UKzBLBoyKiUKxAl8kgSHDwv7OThTDEXz2//wmAnU1yJYqCCtVkCURwBl86XZwuFChA+dY/B4CeueI4xjsNkR2d8SpFnKmfA4mZAXeevL6/aKLKrJMEj3xU2Dke+pG5LD/jVew++Vn8OXfuxsoDCFkqbAIRDc8hKCioL6uEb5IGKMSUNU8A5ruw4439uPAkTNYcfm1uP5D92AkT7SwCGz6cjwwiGvPTguZlVNsnRV8BjpPY8umR5FSbCybOxUpxYLfKkMm73UmcAjJWqrMvYDOcrKUwU0I6ORrfE6FTlN8UnuybJaKZZS2KyzT1tGOaTOmIxSNIBQSVBYK6AKwQpgw4VNHSk5bXtqKMx1d2HjHhxEIh7Hztdfwiy3Poz8aRImQtKEodGrxkUY+fYdEh1Fk2IUsI+hNcmDSDITcgF5STfgqNiKQceftG7Fo2UIcaT3KQZ0U/5KJKuY7DvcNs5WjWSqhJhZGrq+D1d/mzJyC/tNHcOv6VfjcJz+JfQdOY9sre5Csno55i1Zj7vyVyKsGurrJl1lFsUQKSdQNiWPhgmVYvGA5klE/bE3jhe9tquMBSqCFxzbCc2ZZ4/v6xbXAJg8XdAFcSmCdLKBP1vKmI7yEGpM3nUu5idX4v+422fm7+JF5HcD3/xnG9igPBDf2ZbiB/gI8dVFd8zY5IZiefwwT5uFjstC8643vi6QEx/hX72/HTUhcGSUXHyB2DQaz8b13kNTxHK/avUKJDm6sAncfF9rxAkA18ZyT6iNhdWj/phqA9jOWVKGOriwjk8tCCUeYl06BPRiNQQlEMVTOob2jCw899BD27dkPn2ZjpCeP5po6rF22ClqmgJpICmtWXoYZ05pQW1cFP+nNRwLQTQ1v730L23c+gyuvnocr1i7C4mXzqaSFoxKLpsJqcSa5rZEvNpvb8NEDZOMqB4WZiWahrTuD2XNXYLCniEcffgbHj/Rh3eU34SO3fwy1M+ch09uHZ194Ab2DA1i3YT2WXbYKRU1DQdVQXV2DswS4TlVxYkJFhaoR9kF0bggjRVU5dwVpbybBPZdiSAGdugY62xcT8Ucg4PkfdWpprCFZCCsOgpKJnS9uxu6XnsOauTOxYvYM6NkMalJxqDbRDQW4kQO6YcBWTWYfWZqFwmgZNllIh2M4lclg05tv4u7Pfx433Hcv+nIlKKE0TMvFb1GSQTGKEjAXeOmZR73rCr0jYzsWzX45OyBkpszJjMg7x7cqD006JszCFbqYGZFgCWWDFNRMS2cP7f72Vjz8g2/jM/feioaYDKeYQWF4ACGfw60RPqGhEAJVcW6pkKa3bgfx0qv70JcpY+NdD2D2gmXoy9B8n+ha9AVQJipAJWz/YVFWpCMRCuDk4b14/olHcNmCmZjZGEdCoROcZ21ekSWL1iwZylicIIhL7mIBnbMlSRFqPQTwCiosLEOAt5KqoWegH80tsxCKhhAibir7LoqATprN1IqhBKlkGCzMUrJsXHnt9ejq68dTm5/B1v17EJs/G6VwCGYgjIosg46WOgB8dVL2pKkIUWBXK5zxRYMxpkWUSwbTO0kY4SMb78D6G65GX4ZedxOPAqZMnYYVy5fjlRe3QTZspKMRFAZ7MKM2iYWzp6K/4xRkS8XXv/A5dHV0Yd+BM5g3fzWu3HA74E/AcEKcTFHbjnyVCS7IwEHTh0g4wdrWo9kSEmHhmTZ+OxdVOvb7DyCg8+K/pHA6eSCcrKV8KcFcZOWTH8PFnvGfO6B7Do7v/yRMFtCpYmXal+t3T10v/hsXxMYte7cwOfc8jwd0DkWeu8o5M04yYSFw2ninQZRCEymyAgwnQHKUSLg/e+YudBwTQIFeoiEq+An7r4fSnkBxokdjiThUtcQofRZVJTQ9YX1IojZC8+ESgrEIFzIkNKORcI1u4ExXJ06faUcmm8cTv34CxUwB5YyGdDCCmlg1rLyGjdffhIhfQbqqmuVmhzODMB0dyao4B56RXDc6zx7EsmVzsHrNcuamV6XDiEbI4UyDqatcnVPVTFr5tmlDVcmFzYRjkj+BHyUN+PGPfoEtW46iaUodrr56I+bNWY4pjdPR0DCFO5zkpElFjW4RQJjaxEQdjgkOOwVkaldXCKhdYRAu0XipE0g/i31egOXEdy1GqTRmJrwRWXfTPk8BXVhpi1m8oK6bDB4OBRyM9nfhuccegZzPMC89zjgJsuCmWEQ6AUJWXCIAg6rDLlc4sHut9yJt5UoI+7vP4sTQAL7xV3+NRNN0VHwJFFSbgzi12hlQ7XqmUIwc0+x4ty33jozlULWrm643M31gyRlX9DoPRXpuQHdF0wJ+5Aslpm5RJRkJ+GAWhvHQd/8WC6fV4Nb1q+EUh9Bx6jjqq5MckEm7PVWTRiydhOmTUTYlNM1ajCMne/HEsy9j1sLVuOn2e6ESEpHm7RQrKXAwQlR4nxDAJGSYiPoc7Hr1Jby5/XncsG4FauMSIj4NsllEwNbGWmK/HdCpQhd0D9Zt8BGC/twKXZKD3LGQSPKV5hs047YslqrNlgqYPn82ApEQwmTTZxnwERWB5vtutuWPRHCquxsvv/4GqqdPR+30Gdiycye2bN+OHPHkZ0xBUfJBJRQ9yRXSImXFI/Inr/DnVSi466bgdwdiMHSyeZSQCCexct5ifOjGmzBr9iy8sf9NPPb4Yzg70Idly5bh8lWr0Xb8BKpCYUR8DqLQsaJlOnrbjuDo/t34vY/di1nTW/D33/onpGtn46Mf/wLSDXORL/tQUAlkl0SprCEQUBCPBvmQ8hlSS5IQDUY4M3Vs8gubENbcmeb4Fj0RZToh7LsB/lJ53Izo/QBvH3RA/89eoU92fib7ai5phs44FVe0xFuC51TqDgLuyIs7dK5rmgdQo9+Rv/XFAjoFJC+Yi/vxCp0ThYkdgHNa7QKMJ2blFLQF31hU2l7nyvt5HMQnyvAJWCW3kzB2DOfJAROeigFxsgS/7LAjmKqWeTZOxQ9xpclEqqipOHyyFW/s3oWjp09yEEtU10IJE+C5jDCC6O/sw7ymWVjWshhth1rhaCbuuf3DTD+1SKrW0iAFyCTLzzN6y0dMpwpOtB5Ae/sphMIyWuY0Y9686WiePhXVVXH+zDQLLhY0jAzl0N3Vi87OHvT3DKJYLBPfCVWpOvgQw8BwCcWSg3AoCUUJstY9mdZUpxOYPWcOFi1ZiqnNLQiFUuzCaVBZJ9vsk0EJg1rRUC6TdilZU4QYwEw+F+TeSXLZlByQLC4B4EzDgk6CYyHBwpEsya3SOZKLooqmiH4DldIoplYnsH3zE9j9wjO4bvlSLJ05A1puGEGFCkWxBhnrQNRHwlmpOqCacDQLmmogT8FdCcKMxfHrbS9h9mWX4f4v/wGkqmZkyzYnHyxqRIwqWtduUH/vM/SM7rCTGmVMhEYkCKOroDZe/YwDl7ykUbTcbV40lJsUVQ3RUAS6qiKhSFAsFS/8+mH0ntyHz913O6ojPnSdPMq67GqpgNFCAdNmNoMK4ER1GmVdRrK2CWUzime2voa+rIEFK9di+eVXw5QVkB0B8Q4J2Wj5TH5fmjzECLRWLmLr5qfQ33EM61cvRipkQTHy8EODck5Al86r0CcP6CTQQFlSgBaYbSFKKkCmgfb2TqiwMGPRHAQpA6UFQF+kQTZ6AiFLfNBANIq3jx7Fjv37MWXePAxVdDz9yss42n4GqeZGIBlB3iG0vg2TshQCjNBr0UiBOI9ktkDe7YaNIKm/mTJGc0UoSgyzm1vw+U98FrNmzERdoAYnSifx6yd+je2vv8rmEcuXLsW8mbOR7+/D8pbZ+MiKa7Bzz5P4zX/8ENddtQrXb7gWzz33Ko4e78LH7v8iFi27Cqc7sgjG6yEpCfahD0VCqKiGa6cqcacg6A+yhrWmabBJiMFD3fKaEBnuWBNyXJfxnL2d6CRjz7mErvOlVuiXGpD+d6/QL/X8XWpA9ywxx4rZ81rvwi99vC0+sVKn3xJt7GIBnUd7bhCdGNDHwcKu4Ms5CQXVhOOVOn9GRnp7IDivbc44axEIzllIwjdcJAQuD53Bpa6fOH9YgQEyXfdLqsol20RQkRAJKZAlot/RmKyAZ57fjK3bX2ap7ropjYwFInqtTYWUDSQTaWijKpyygbtuvgM3rtuA9iOncWzfQWx7YSuuWLUaay9fg+p0CvliFqOFUTaMIY59qiqOgcEejOYzbPs6ONyNk62Hcbang2W7Q2Fi4VD1GcWU+iY0TZ2BZKIGMvXnTQvL586BXiaRsCB8/ijUCtDd3YO2tlMYHDqLYn4I02c0obGuHtnRAs6c6YNuBzB3/gosXL4ScxfPRSQZE0yjaIyBbgVi2Zjkb6EgmkxBq+gc7A0aSXOrnSyHKRkk+9uAAPOaFNBlprnZtH8ReI6+l4gfw0PdmF3fgM4T+/HkT36I6YkYblq9Cn6jDMkugazMhMOmwxRlogZxQNcMoCi6EY5PQU92FJVQBCO2ice3voQv/PGfYd66W6DJEXdcK+x4qZPgme343QD/rlvu7RlNBHSLmueEchcSp4JaRG0RsXi828SFxwprJK5ANCpHQkgJwdQ0RGUHiqmi/dDb2P7MY7hqxVwsmtXILd5sdgCjozRn8SGeiiEUBFLVNfCHqqA6CuRYI9p6s9i+6zBymoSPPvAgfJEI5FAYlmSDwB6GrXGVHpJkJEwJ6mA/nn3ql4jJBlbMa0ZSsSCpZKdaQZAMDdwMitovFvu4C/oXHT+1pnhO+g4Vup9MZeAgGApDNXQkUlV8f+xYK5xQADOXzIM/HESQ2jQVA37yxZVkKORuJkuw/Qr2tLbilYP7IdfUYE9bGw51dKDgWIg0pGEEgIrPhmZL0MXgy7MlYrlIal6RCl7Y50c6loCh/b/EvWmQHOd5JvhkZmVm3UffjW6gu3ESIAES4AXeImlSlHVRl63Lsj1je+2xV/buOGIndubHxuxO7Ch2dmbscfgYH5IoSrJknaRIiuJNUYR4ASCJGwQINPo+667MysrKjef9MquqQdoaSz+2GIgmGtXVVZnf973XcwCLC2sYHNiEmw/ehk/f/ylp9acScdTRwJPPP4VvfOebWFlcwKbRTdg8MIhMTMcn3ncf9k2N4Yt/8h9huEX8q9/8NE6dPINHfvQy7n3fJ3H73fej3rSwtNpCMjsqnYJSzUc2a2B9tSGGBZm4+pxxzYDX8LCytozcYEEkEzvnUahpHc3GIxqGOqC64BR1XIXf+gUC+i9aof+iAUnqr1/g/SuluJ/vBRg0/v9uuf+sCvxn//sv2GG5LGBfHti72mFR2zxEo4eo816O+Mb3qp5HxbgNKPfwF0Rte1I1uy3zbqs9CuhqTk+mTVjBhXx0lSS80zK3C5ZTO0QlEfx58twuC+hce+wcBrRfrcBv1pHLppDLJFAurYnN8te+/qCMUnMDeYzQSCumY2Z+DsvFNbQ0HYWxzajWm3jr+Blcs2svfvNXPocdmyagN8itdnDq9RM4+eYbeOWllzE3PyNsnnx/QZD1HMetr5G6SyVK9kubKJWX0ahXkM0lMTo0KAqhPF4TcZq7jGHT6CQGB0bQXxhCP8VVlmalCApiSQHLNX1DfODrjSLNhQG/jrnZCzj2xlFMzyxgdHQbrtp3E+KpASysFnFxZQbnZy8IZfjqfftx8223Ytt2BvmMVOMNzxPxFwKbOXYQESFf0cOUpLcpQVz3GNDJ1GFs0ESB1Gdn1NZQrixjIB2H6VXx3Le/hbljb+DmK3Zj20gB7eY6n402FQOVY7OMPbR6EwZVPysudI/WuzaWKzUs1htIjo3jqZcPAf1juPMzv4v85h2id0DkvbLaVqyuyD1P0tH/0Zb7uTUnoO8uL4j065W2oMwdpEXdOap76SFhzivtnkCyn2Q8hbhJezkXJqfeTh3O+hJ+8K0HYDSKOHjNTuzZvgnLcxfQqBeRJiCuvILBoZz8zqHhSVSbGqzMMFw9he8//gJeO3kBn/zN34Wd60Oy0AfdsoWa1Ww1xZM2pRtINltYu3QeD3/ra9g63o+dY33I2z7a9RUkdFbL5KCrzfnOgK7B4pxCKGJ8G13aGgOr0K7MhFxMO5kUwAW7Cbzoh19/A1Y6iW1798CiKAWzZYqpMBvVlbZ7oNF73cfx6Wk8+dprWPI9PPXGYdRtC7G+jDjtMGsOTAMttuwliwoTKIuSsxp014PebAp9ZGJ0s9DVVlaK2Ll1Fz74/g9hy8iIvM+Z+QW8cvQoXj9+6L6aowAAIABJREFUAkvLy+LiRK320XwC//YPfw/XbJ7An/y//w7e6hL+t8//Hsqri/ja1x/G4Ni1+IPf+/dYqtZxabaEsYndqLoaqo22UpsSMImHTMKCqQWoloqShWaTyl+5RLBetG6kWRXazoYHbRQwNwo8dP3N3+04F3536Ivem0y+Mzi08fMGdJWJK5tLlVr0phg/Owyp9dR1keskvD/rR5nYCP9S7aegrVQF/3m/v/t+N6YCMnj9Z8L0frGAGoG1/umP/Y9f3/+xkcM//h67s+2Nz+kgOaKWeEdBTAFWFR+aoyuOjDYizcPTTd2fkLamArCqpqM1za9WOGLqUMp6aWtSYctxrF6yIwmrxGHkEWq0b6zQe9TDwucxXEYPNYtXTB2nRf66JS32wHeRSBho1NfxkxefxZNP/RCJtI2JqS2YmJoSYayjbx7DsVMnYVgWRscmEEvmYcfTmH7rbdxz+934+Pvvh191kdQtWNQAcT0szs2DAjx0hWNbuNqoSYuYktimlZS1zN/PLoRpkUZFR+2mcPgpR9v22qjXG5ifW8b5cxexvLSOVCKL8YE+bM4m5AzL9g2LvjzfS99gn7hG1mqraFRXYRFg3HKkRV8uN1GueMLAITBucGIYoEpoIiEt9FOnTuPk6dOw02ls37EL1954EP3DoxgZGxeNdepqkHosc3UqWhoxaEJPMoAWbxbdNA1JdloG4BITFuNsvI4t2RzOHX0Jj3z1q5jsy+Omq6+A1SpC11yp0JX+vwronKNrgnj3BBzXqDURT+WxXKthfq2IKw7sx3/4i7/Bfb/9x9h+7UFsnppC3XNRbigpb1qO89pF52a05jojyiiR5ShBN6RbSqS/drYUBBRAYeYiyEC220OBBc5JflYFQ8chZmFN15Gf48JUkqcWErYJS/PxtS//NS6cOoz33XEjbt47hUtn3xDRlx3btqBYW4eVSmBoYBiGGUfTjyGeGcT5uSIeefZlIDmEX/7oZ+EZcWT6hlAqV5WjWduH5jVgexWszb+Nh//ha7hu3w7smeyHhTrgrCFolpEw6F0u0EXhG/owBTVPQIYEbM7VZKbFyphiM8r7XFTkRE1OgSbiiaRcaIoQ9A8N4qtf/Tquu/56jGwZV6IEtJsNdaCFJxEwrTHh63G8eORNfOmh7+NccQVrpg9rtB8rfg1WIYUmKYOcwlD9TQ4ZrggDNI1gO65Va6BdrUv3gxz2u++4CyNDwzD1GHJZG16wjAceeABn31rFeqmNlRVXEO5EZnrVOfzKB27C/fdeh9VLx/BnX/h/8H/8m89jOD+IJx59GrPzbfzG7/4XeBiEbsTF8CUILPhtilMor3K2qDrzPxAcF2oPc5YowZsagFFQCrmzPTSiTmsyPI8ur0XV1d/IRe/1Pxcb2ssYF/J34X+TABqCikLee+fQC/+HrIV3eyg/bCr7OfKV1z6S5JQZa5gRy+cPH93Za6T0xXXE11GfKkJPq58N33fL7wiRCFaD7TeR9DQF1BP4iu4oOacyANzwp9lUFy6iZ0UVW/T6ZkyD51F8iCyVFgydr9sV2YgqzE5A6gFVCfhnA+pafVBJ4sIzIOLERtek9zwQzq7OlqW679HPKe1zSp2GFCvBvZAupERZuvdTR4vqIT2iIJEKWu817wTLcJyjpFhVgBXu7oaWeMjOCe9hKpVQnGOXBixqHs7rI9dJ89F0yCtRlLJIMCbSSo/ArVLViU66Lw00VqTSuiXQlm6Q1E5nYSBKcjRIUdx1+awdWlz0iRQCW/5dNN5571yRSOb7EmCUdA19BXSTy6VkZFXFHlqnEtdH9oqnyflbqiwJVSyeDPDID7+NJ559BH2DGezYtQ25PpqBlHDkzWOo1jyMjm1BIplFcbWO4b4teOXQYezdcyU+++nPYCDfD99pIsWzuNZAOpUSbC5/Ldv/PJM6wjp0e2SPSEBmSs0uQuGr66OJIx2tY13HE93zRsOVP+TMo+Vhbe4S5mdmcfHCtFT8I0Oj2L59uyDrKRce4ziv3UQsVNXjNaZhTqVcE3Q/13c2m0Eqk5b3QCdQCn5xdt7WTTiuj1NvXUCp3sT23fuwb/8NGN08gf6BTYLhKtariNk2Wr6GWr0pHVyLDnw0mqo7wjVniI9rPhLsqgZN/O2f/FfUlpfwvjtvRN5uiIR2MpGA7zgimV3IZJCMJ7C6sCy0aKLuW64P1/FlfMlrQcGtihbD946cxsd+9/ex/7ab0YjpaFk2HHLp64yhaUrLw6DUd1vFB1HZNjSIRQfXT9BGjAJCUUA/WQoC16U3L+fS6iZEYhqRfvG7nojhN2Veyg3sNZFg/1zX4Hi067QVf9tpoFJcxk+feQzFmdO4Ze8kJgeSqC++LQ49qf6MADfy2Zwccuzep7KDWG9oOHziEk5Mr+G+j/4axrZeidmlolwU0rHymQRKywsCgDtx5BB++tyPsP/KSYwPJJDQHbSddaQ5ZG/WofOwYcdBM+HLImSQVsmKKTFB6R9HAZ1tKVaabKNQ1EZa7tRkTybgOE2kc1l84xv/gAPXXostWyalktZifCHJ+eWQh2YhECu9QXzzB4/ivz3wIJYCF9poHtmpEczUl+GbOsxkSoHLOLUIA7qiTcRgUla1rYv8re94GBsexl2334mbrr8eg6l+ET44tfgKnnnuObz08ttYXKDd4hZxOKusXkIhXsOvfewm3H7tFjz41/8JV++cwoG918KrafjKF7+FD97/+5jcc78EdP4+MhyY2Ai9Q5wnQ0cnyTNCm8uQ+69U97iqmKF3g2ZvCziaV8r3wso0mg12DmzR6H9nQFf/rqhvG+vOqJJWFXab00CdtBF1SP6sgN4FDocBXbTvFailE6yi9kCvLWaYrKlAp2gl0vERhyf1/nuBSyK0w/FE2D4T60Zq24tVZxTklfSkYhCoQC65oICwI4cvgnZ6B6xhtylMODxPKZsxCMSI7xLaC4OEL4GiNyF5p/E89cIZ5DYGs+jA5vuntWTE21XSw93rzMtEtz+lL66AXlEgi2bjqqrt/lsETlPXW4PNpCaE8nYNUNT15YMIaeG0hElCBBaKkisBtfWcRd3/V4kYPc0ZJJOJdEcTQii6ssA5HlNBlY/os3U/ixL76CQ4IZuDATwWo6GKjka9rAJzeHZG6yC6hvxd0dq6PCniOrJDFL58XuHKK3e2SHGO5izC0AmVLvkz4tYmC0VDu6k+fzoTQ9twcOTNn+CZHz+KJirYsXsS/YMFzC0uYHFlDU2Ppi0paHocsVgccSODNw+dQF+mH/e995dxy80H4TaaUo0zQHH/0otCENyRxkTYbOAJKceVsH6kJ9xJ4OT84mxavnIura5vb6Is32j7KK+uoFGtoVIqh2qkNawtr2BhZh5ry0vYNDyEHVOT2LxpRKp2y+KaiIkMeHF9VVw3jXYbphUTUHY6mVIa/F4TdcfDxek5NAgi1ky4fgxLxSpWizWkM30YGd+MK6++CoObNiHfzw4B/eJbEtQ1MyG7juI1nuOgkLDRalQw3p/Dm6+9imcee0RizS3XbAZqRcQobsN70mzJyJWjGLqFEmzOpdZyPXhOWyp2CoQRLFdDDIeXi1izLdz3K5/AnttuxcW1FdTbOvoHRrG6UkLezsJoE4GvzgWxyGAHRJnVIRYQhN0T0I9LQFcV+s8T0BPxBCrlMuyYIb1/ugs1/ZY46FAylW2XzSMZnD32Jn74nQdhOat4z7W7MZoxMHfpDPpH+qEbbZEJtbk4QNGWfvixjADjvv69p1AY34n3f+RTsNJ9sOwk5uYWkYzbUn0ntBoe+/43UF6dx/49W5G1KM3nwq2sYDCfgOdUJGCLnSkJVlJx0z9YbXheEKXxzjKCATwK5NwgFGqIgzx9oi7JQ+dByYr8+99/GNfs34+tW7erKtFQtD/ZiGKhaiOIxeEFSfz3r/09/vKb3wT6s4hPDCE+3o9L1SW0WCmwNc+NKb0UtUmjgG4EBtzVNWQKfUJRI4NgsG8Q26cmsWv7DkxObMaO7dswu7SCRx/5MV584QgG+scQuA5KK2dx67WTuP/evZg/+yrOvv5T/NbnPodCahRf/pt/gB704V/8T/8OJW8ALS2jAjoPJUl0GEhVMJV910HvKqOFaC6ogjRRme+u9iZxUTog3YAeBXa1w/kv3QP5naNkBQ6JGraqEo5ayjxQiPEIhTt6uMISWEI+acT7uLylGb1nckDfKeHKg1WBkFRSE1UlYdCNqlhWsp0c4t1xJo1aPaxoyA/uXlM56Njlo23nuwTDKLjQmrY7w+1tK5P2QfVEo3OYyuiIXTKdAUdVxKI21QNajGha0WsmLJqCKNpMFFB7A2QkRxq9H14PZTfKMZWPQi4nE4QoUYkSERXYVKKgAqIKQh1ef7im6qG0qlprqjMSrTsGr5WVFameo++r9xrakFKoJNZ9/1Gg7tUOIDaIHGVWsfwsrLR53kVFi21y/Xa53VFbPQLA8eeic5GfTXGEVYeFyHLbZDWtki9+VpVcdROf6Dp372EoIKIyZrnUlLMWVgyLAZ9/wi6YzoSC958dBMXuia5r1AVKWDlxfSzk0zg7fQxf+dpfYWF1Gnuv2SEVekC/DaLMa46IUZlWVrpxaysVLMyu4eyRt/DB+z6ID33ofoyODKFWpflIIIHRNkwsLy1JwiZHnAh86RJAFIuHsrWenNkUlNq4V5SvvHQrZC8qA5luwqdek/05g0ZbEgRjaDYcrK+tYWl2EcW1VczNzKBaWUdlfRWWqWHb1AR2bJ+S89+pl2G0fMRjShKce6npulKNMBbF4wmZo/ttHa6voVx3sbhSwvzSutCOaWDF908MwejEJG6+65cwufsq1N0Wlso1AWIzISqVykjHbZTWV8QzxHfq+OJf/yUMt4RPvfcmaI0i2mQKGDHkbFpl12X8Snp2lYwDblXqvbuBIN/9RlMCeh0G1uMJPHzoJey/43Z89Ld/C2XNQLkdIJcfwvJKGZl4RgI6j11J9FmsM6CHFTpjV8zoCejHiu1OQI8ueLSx5aZdPozv5MPqQG6xNeQ20VfIwXMaKJWLyp/bjgtnm1UCWxb5pI7zb76M5x/5FvJWCzdfswtJs4mmV4FhUCI1jjR/zrCgE4hmpFH3bZy8uIzvPvZjDE/uxJ6912P/gevlQtWrNZi6D7eyjAf/7s8xsWkA+/fuhOVXkTQ8FJcuSUCnFR7Dhhwm1EEPW+5EHQpthZuZRi+kjIlFulIQEqWhmA4zlpAEhRl5PE0rRchNeuqpZ7D/wAFs37lLNpyvSBRqcxsxMaHxzTjOXljGl7/7PTz0k5+gsG0LmjkbTtrAoruOeD4jrcAogEYBnWWWbCLOcrgwYpZkfazwnEoDzdI6CgMjuIZGL1uvgOcZOHL4BI69eQrbp7ZipC8Jq72Cu27ahT67hCcfehD3v/cu7Nl2Fd46uYxvfPVH+Pwf/J8YmzqA1YYOT0/K52ZbVCwOREGr20ZWp4hC83bnjUqoh9cpcjKKlkbUMpdk4J8kWqskqzchuBw1Hv14b/UtnZRQqVDaqJFaWHhgyKEReXCFhuHvDOiCKIJHO18Rm4gOSxW01cGpDtGes1dV0WHupVQBo3ccnrY92vRcc6mEosXw/UqmTj0kIqfbDO4ecoU4Wm3VcvV8T4JkdP9Fd0ENfLuYAo5oWL0LkLONpKXMcKKKlQmZaRmhYpbitEYSzqrKVVW53N/AF919PoeBLgrU0Z7ndWQLM6quosDfCegtHyvLi52fZ/KgvMNV8ObPs83KijIKxL2vTeEOsjm6HQJVJXc6BHogZ4mqiGOdVneUaPG16jV6OTDBUIFelFIlgVHdRh7snPtGio2d1jkDk7RDmYDz/nD/K7qYJFghhoOtYYOmHRQhobRyg4HRk/XFrgirTJ5xfF2+n6ibEV2zQoEAMlPOLBo48atqq6uAR+yR/HvS7twz/l3GEwYwODjYk+iogB+19dlJi+mWUJ3cZhk/fOIh/OiZh7F912bs3b8LswuXRL0z198noLSa66FRb6Na9TA9s4iZt+dw323vw52334nJzZOoVstK3VI3wvktRNKba41nj6ylVm/ix/1LDFJPZ6zTpVGfj4ZQ6vHOpJ9bh7RCPli8qDNPR4yJA0sLTUOtUsXc7AyW5i5hdXkeF86fx9LiPIZH+nHN7j04uP9q0ZsvF9ektU+jGZsObC3lMc+EjC3+utOEblhIpfPiVLm8soalxVXMTy+yqMZKuYqy62N85xW46e5fwq59+6HFbcyurEqM4zmQz2Vgc+SiAw986e9w8fgRvP/63diUsaFxnfg++lIpGVnUGzWk02nUGnUZp3HU1uYYgFS2sEp3qOmeTOH4/Dzm6jVcdevtuOMjH4Oe6cd8sSLdFLIBIpJENGZsk54oTDTx3pQ1x3W5VlyH9saqCuhRG/Cf03Lnfaw7LdE07i/kUSmvSdaaz+dx/sJFzC3MY9euXfBbLgZzKaSNFt489BQOPfMoBpMa7rjlGnjOGmIaxWhaMnfPpFLQDM6GLbStDLTEAH7y2kksFR2slBoolqu49dbbMDG+GTt3TuLsqdfx1S/9d9x43dXYvXUzjGYFScNHaWUGuSRtPD3JONkGb4cVYaBTWMaW2ZlB8YCADHfVQuKSokobZ2wM6FGFTsUhVuhcmLML8zh8+KjM0Ce3blMG9aTUSabOA9mAZifRNhM4evYSvvSd7+Lpo69jcM92rOpNVGItNNpVGPmcsNPkcJfCMxo0qw3CZc1ZDFtSfoOGKylxM2Orya1zVt4P30vAddrCTUfTxe6dW3Hdvq3oS1SxuQ9468gTGM5Z+MQH78fC9Dr+6s++h5tu+ig+9IHfQRNZFJk5sjrXlH69ArV1g+yGQNoJ6FGlqCobmWX3PNQBebna4MYN3T0D/mkL0d4AoIIsRR9Uds9H1NLsrYQkMQ2rLiabci0vzxTkuzF4LRrLRC3znqAevl12fDmjbjbVgaYe3cBIQKSCJ6nOSqftHL7X0npxQ+VmcXZu8FrzJzw03KKIV7B1TMwKvwp8I1yPayurElCorkh5YVaUHGWJ1gHfOdWpfFYnlJksYXlpFQuLc1heXkalUg5tNVVlyaAjgdunipcy9fA4y+xJ2qMKM5oT81CKHlF1Ff2bJPyRKUnYMo4CGoMSxZVUYNtY/QuoK2zTp5N2J6BHv5uzZFVcQKprfl84uqFhSqQmzLXB66uwD8pfXCpnk8+3VRUZBPKZebhHQTfqYGh6DA0m1LwXYUCXWWUY2NlvK66tI2bFJKBTP9ypNySgy0zZ0FS1H1b9UXek25VQHOzedcH3I0E5bPsz0EQJUnSd+XeKxXAuyoSKwZ5n6sDAgATYQiEnwYLJSiaZwsBgAZdmzuPJZx9Fpb6Kqw/sRv9wHvOLM4L3qbmNcHRo4sLb8zh+8hxoEjG5aRs+87FPYevYlFTx6+uryGQy0vVgIsbXr1RKqvsQZrlRlS5JE41t2GFTqFh5+93PqjqgXGfqe6pC7/3Df28y0BJfIfidQAB0TAKijsDgwABariMCPrSKPXniGF469KJcl4FsCqdefQ037t+PWw5ej4G+AsprqyivLYspVl8+jbWlxY7JDe+/lEn0nvfbcKse0rEsqhUXC8UyTl+6hDfPXYCrm7jl3vtwz4fvR6Ivj2Qmj+n5GRG44f0s9OVx6sRxPPbNBzGVCHDwim3IxxNwyhVkbBZfMXhuQxK+COMhI1XiXFihV134xBF4LZAAqOfzeOq1I1jzgU/9wR9hzy3vwULRQVMzJf6EDEhVSHD8wo4VO8JhHsXPw84GVQG111f8d63Q5RAM22UbTusNB7cO3YzDa7pImDpKxTWMDg/IAv3KV76CVw8fwf/6x/8aU1OTKC7PIaG3MN6fxmPf+RpeevZx3HrjVdg1VUDabMNzaoi1PeQzGcRMzq0tmOkC6gzssSzqbRNLK2V8/+FHpTU+OjyCO95zK9ZW5vDc00/i7tsOYrgvDb9RQkJroe3WkIgxK2oqO0/R7KWfOAeNnBeTGhCIED9VkFjIRQGdUq9RQKfOLmfo1CTnDJ0L9+SZ07hwYRq33HorBoaGOwGdbUUBA/HEsRJomXHMVTz85y99CY+99JIE9HXdQzOpo96mvR43AzOwECgUJbodFHQbFFDXk0nhfzOVpIa8bLh6Ha4TIGExqOvoyxXQqKwjYXi4fu8kJgY0ZPQizhx+Gn/8+7+DodwQHvzSd3HqeBn/y7/+T4hZkzATwyh5LbS4WSWpUAebOoXV11iPucrGGWxYrUvrp9sK7sbNkPrYqdC7vPNoCXUqo2493YP27qLOo6Si92DkazCgySbtabFveC4n7AR79gTzDaA8Jnihm19v21UdTOqHDAJVwrk3v6eqPZXw8F5Xa0S5qoMs6nCxwoi6BDwUo4OOssyqC9IWbiqtL/v7UqIuyN9Rr9dkZs3DiojVeqMqBzkrQIKLCPbhTHhlZUkBf+oNwGnCiplSyfIwlgPZZpBUID9pF0d2m52v3fc3WOiTxFaqIwZOVsIMnmwbGwb6CoWO1jUjLL9vsp1p28JyIGgoEkrpzvKVcxWvBw9WWU7h/JmwU/VfuMyUGGf4nW6iGK2RmlvrAayFPxO25dkRY4DpbdNH90GXhImJFomf3N+qLW7QK1zqGv6nQLIbHO9613LA84HP3siA4GjtnfWmokJFntzdwZA6jwm/bDQduWes2lSl7yNuJ0XDg/eXyQEDAPXHuQ74veheShoZjkaixIwdCUpfJ5IxnLt4Bm+dOwHDDKDxPG07SGcpm801TLEqU/AanqdjcHgct916J2654RaZ0ebtPOp+HZVKBXEqslFRznFkLbGNHVFPJSZEiauAUQ1Rb4sC+oZubnh+sHMinTyh3YX3Pdwf/C71T5h8WTFF1eIyYcdSgfB0OPW63C3eB0ls0pR4BS5dPI+3z5zG2ddfx/rcLDi62bJpBNdevU8sopuVMpYXL2G4vyBVNXVPm04dnutI5S9AxsACahqKa1XoiRTsQgFnZxbwwxdexLnFJdiFPtzzoQ/jAx/9qOjgUyn00tw8CLTk+n7gz/8U/uxZ3HHNXkwOj8Apl2G0feRSKUEGuW5DWDhKu1+HxmvRaIk+frvGBNMV6VkC4U7OzePY3BLG9l2PX/7kb2Bo+y5cWqF0bqrTEVTquaRjcVYRBXQ6ABpwmfwR5X5kpfVzB3TRQk8m4TkeTJ2UpjWMjwzhrbfO4Atf+AIWlpbxH77wBezcuQPl0jq8Wgm7tgxjcfocnn7su1ifP4vbr9+JzcMpxPwm2k4FuXRSLA0ZYOOZAtpWFiUnwFqliZHNU0I7eO3IUbx1+gwaThVWwkK9WsJH3v8+UajzyF90qkiR60AELCuIUAmOsxRxJGYwZ1uci51og7a3IaCzQmc7jl85Z1F8+xhitFENNLx29AiKxTLuvOsuxNOZkI5C+T9lluBTlCBmw7XiuFR28V8e+DIeP3wYQ7u3Yy1wEORs1NoNhYAlbSkKohIZFFinQ2NqNJHuH5ADt0H5NiLPwwAcN+Molxri1lPI5dFu1LBlMIfrr5pEwl9FqziNzX0WPv6B9+HsibP42oMP4557fh37DrwPdacAIz4EN+AYgq1D1rQh6kKJSMrGkY3YeXQDdyRNGbBtGurkq6dtTE7Y2o0yyctn5Fw/pA91W/S98LfwSIyUCiOEc6iyFQVutrJknfcG7agFH87wIxS2vLvO89RnoQcyW9K9n1EOph63rWj+y+dyI/PzEkvB+ebw0IDc9047WwZmavTCam9+fl4OSFY8Tr0qSlaseqrlmlRhi7NzEvj4ujy82ZIlPYhgMFaaBOVEs9mI6hTNkDWfBhKaZP58Dg/gkZERDA0NSGVL4Q8e/lHla5F1YlndNrQGpMTZqffzX85DiCIve9khPm8DliFUyVIOBz3XUV1ot1ndUKH2Avx4mQ3QA6E73lHBOeyEaG3BzEShX71PaTz2dLNUgrThOeGMRLX+lVS0cKmiDxAmmSqVsFQY7gAquxQzef+ucjDrjmG6AD9+P0LOc3/KJw7NPgQoqOuoVavylXNiJkCs9CN9cX56t6XGBHzwPlmsyHp8vVWaQNwC11sTTkMFfK6nptfAemkOLb+OlbUlVKrraPp1LK0uwHFryBcKYoWdyeVRLNZx/OQZVMoutkxsxeTkdqTiGTjrVQwPDqGvrw8cDwyNDEv1TznrXCYn70t8OEO/j1Y7whGEM/MOKFHte7bfFVZCfSYmLCyIBGfBfUZgaLgv+VwzllRGWZR7J46DHSfGK111ofiZ+wsFSSSYxPpeS9roZFC1HRf5TBpvv/k6XnjuWZw+cVzQUduntuCaPTsxOTYkcuMttyqMKMtoC+ZBJ9YkaMH0Y/CrAVL9m+DVHLw9N49E/wByo2N47vBh/N3XvyliMHfcex8+9PGP48ANNyjME3SZzz/8ra/i1PNPYO/EOK6YnAJT92a1jGwygTTjUr0q+CvpCGnK95z+G6zOGdB9ryHduSXGxmQOF4s1vDm3il0H78Dd938KerZPlFIJvFWoCqU4KDhTXRHKqamixRT2QCr0w8vez91y54Fcb1ItzkA+acGpFTHSl8errxzCn//FX2HT+Bb8ymc+A8u2sWXzZvGaJXht+/goFmfext/82f+NfVN92L97DIVEDIFLbXADOqVomy3YqSwqboDB8a1YLtZRcVrYfsVuzM7Oy0F39OhhPPn0U5icGsevf/azSJm8oBXUiivIJW00KmXhhHP+E44cJaDrDOgi8cpNxJWkKnTJsFmR9gR02qdSy11QrbYlAjw/feVluK6He+69F7F4QqJEjJmTJA4eWroOL2bDsWw898Yp/O3DD+HVCxcwcuUOzNTW0E6xnR+iHDyFqFexULX7OoceKwTTQqtOGp4HK1NAOplGeb2MVrWBJNuRYpPaQizQMTU2jn/xyU/guqnteO6Zb+DFH30P/9e/+SNK4OEfAAAgAElEQVQktDa++pWvw28l8PFf/VewUltQbsTha3mYZgbtQAGLFHYiNFWJom+E4O45qruBkeyAkLLU+fdu7SI87R7g2Lt2vS9zslbBt/tMzuyi6lmqr14AGWuwMKBHv17xc7tmMQICC9WcI755pEvAbJdylbJJiNKVfErklaQq4P/FydRgsinykeTU0pKyitJaEdVqBasrKzKvY4BnRs5MWUCmBAv5njhCSWUYIqEjVHbUZrU0W83PPVbTioI0umkYm4i8zeelaiLSWRC86ZR8ZSIX1Y3sOfF9kffL1nycUsVhSHApwMTry8pcLlCELYgqSa7XWqhFLvOmcOkprfNOxSlSxN14yAAjmAABsRF/ohTNuBZ4GKsDXF0/HmRc3qplGwZu3h+RDabWArtekTJRuCekTBOInBzg0UybLx4FSgZJvgmXFRyDJas+KQKpdKloqjIaaTahS5eEgb8lNDPORBkstJhJ7abwoVr20T7sLmcmuyFmIZJsjdBpYq/clgNVfjkTi043R3U8ROxbPoxK9GQeHSapBHkaJhOWEBgqFXgoURuaRIlyp2RyEXhUfS5Cy9vtJnSTiQQdINSa9+FKmsL73oCDpk/lNAe1qivAuOXVCubnloQL7tQaMAPO8RNiNcqRAvc/1Th5vhIrxASR53cqm5F2f/8g2/59yOcLUs1Tv0TlMarFyaAt+VRYIPC8VE8gK0Xx/1WCr+iqmpaQmTZpuLJX/ZDZElbqTHRJ8VL4BBZhCijLc0Hn9XfrGBkcEKXO08ffxAtPP40L506hPxXH1Pgwrr5ihwiaJajJzo6tW4HbqJLwh5SVRNxIo1lxxDeeKp11P8BypYoGXdlSaTzz4kv47mNPYNOWCdx46+249bY7sWVqCpsmprB47gy+9Tf/DUNJC1ds3Y6BXAZusYS4pUunueHU0Gg2wkSNrCUddNul7TTn6IHbQNCqYLm4CntgFOu+jsdfegNFLSFV+i0f/AiKjSaauglPcFqMD74Ec2FDSEPDkvXXoa29vKgCesRDl5louOh+FiiOLVpSsxjESA8byCZRXJnFs08/jYWFBTFtGZ/YhhtuuUUsRjm7S1Iwha3K9RW8ffJVvPDIV/CR996EbAwopGLoTxkory1K5eBRuCHFKj0JUODFsAV52Ak6mobHn3oSZ86cEgvRG669BvXyOthbskhVa9LFWyF9Zb6lMX9TiHIGdIKHQJQ0q3i24mIEZii3MwZKBva2ryOZSYvHLkFxTDS+9/BDmJrahn1XX43swIAc5ORKUqSG7UuHfFTaoabS+OFrb+A//t3foJJMoGpp0PJJuDFuWgoxcBZsqTa3UOtCvnHIiVWgktAlyFObOB5LwuaYw2vJbD3OJKPpi657xk7hrptuQ6zp4NVnnsCt+/fivluvw6Fnn8Hy4iKuu/FWHLz1fbDSQ1iv62j5cawXyaO1pWrjhvIluHidNm6tUlPVg1Cr1CwsaidLAkKAWli+dGlH6nPw+1xblMZltcnYy4XHDUmaCStSthYj0JI6kRQtjBuXs1SCH/nemJErfEfIB45ck6Tx3kM5C9HU0ZHB145ejxU2Oy/EfEjbsuUImIi81mq5JAJJpMPwa7VSQqVWkVk8ERac6/HA48HMs5v3gK/tVGph/qGiYVTdR52AXTu3S2Duy+fC6p5+0KbM4fpSBaaXnYCiEo/eKjekqPWYf2x0f1fufpH2d1eQJwR36YG8b9Xy5EgllB4NQYU81LQ256uyIbpoQOnUqMpQYpzMwgUBGQofBSpJFkBO+P0NiZgKzEIWDUFmXd/vTtYQBrowmb0skVP5RzsM6N33rRKUKLsgeFPRKSOQZAfcJvNGtjsZUMMuEu9dQFpplyjJNqgK/qFJS0iz65TkUmq+cxRwWX77j/814iKqqKee1yn3GfCjZKPLcgndsXrWhdqB6j32jMTC11YUN94t9V7V51a4HNHTEOCqmnfrUkcq3Ij8CciRbqJSqWFlfQWLi8uYm58XdgGre+IFBIRKRTXOwGPsMLDroQqiFJXpcqozRDOVXL5P9rWcsz47C8qGu+N0JmddZIBCDAMnj4lOoCa2hLrs/Kz8We59p+7Ca9KK2kJcWAlqDNZueSJz2yLwOgDSqYR8uoXpt/HqoR/jxOuvoV2v4L47b8HkaB+8+jriMR++W0PLrWMwn4dbqksyQVlYaoIEpNuZcTHUKtZcWKkcXnv9GF449CrmllYxODSKGw/eijtuvxM7d+/AE99+EKePvoIbrzmAfDKBWnEdQ305tFoe+gcKuHDpgpx39UoVNx64DsWlNRh+gIyVQqO0guraPHKFLOaKZZR9C46dwQtvnEEr1YdP/PbvYet11+PS0iqsDD1PAhiMIVqApeVFjG0aR4kYNoMBnRiIdWgvLTR/btqaUl4zxbJVc1Wbe3VhGo8/+pD4hF+cnsGWbTtww823wUykZHbE5WgRtGLQweYCnvn+F5HV6ti/czO2DGWg1Ysi2Ron0pzAGCuOgDfYSqFNnrqCO4X7QsPs4hLOnD2LbRNbMDE+BqdakSyZiMOEGZNZFUErnNVwEaqAzkM5BitmyILmgS/UC+rohij33oBOQZlm00MqlxXE5Hcf+j527rwCB6jnm2KQdxBrNYVTyryTHrsU4m+m03j0tTfwhQe+iEYqhQrPlmwcnsZDJQzo7VjHCYrvonN4hIEy8NrStmIrzm8GcCqOtMdTyZy0xBjOlhaWUS+6wGIZfZt3IK2ZmD52AtfvuxJBvYT1hTlBfl551T5M7d6L/MgYNk3uxNS2PcgmTbSaQLnsCcUwaceRySaFj8pNzXYc75l0paUi6VKvhG4XHiPRidaZlYaVNDckZ8MM5AyoRPpGrWB+b2CgIMmSckoyJHDzUWOnpVZDXy6rUL2s1MKZsLSnLUuBnmhaE4Jt1AyO4h6eVL0y/wtaUuWuLC3K/LlRqwktSM1a+Zk8tAOVJETJgkIRsxXqS1LBZEShlBPIZNNygLGSTsVT2LJpc4fGI4mJboBSFBEf323VYBLsJgdqAC9gFcQKMSbBnHKZ797k7gYRlSRcTulSrWcFcehtmff+XU2Ko4eSiu3+Ngb0oM2WuELWd1vmIRm+NwD1cPwVf0ZVklKNh/dadUPCClKVZd1uU+f76n0rMoAQSTdIp25UzAur2XD8od57B2gir83DvFd6tRtZ1TUhBiJq40drU8VUJtNtaF40MogC7WXUwDCxeGfEDp8Xaql3UfIRWj78KgGbHYlonBZJxYY6odRNDkdcqsrtTfB0KTzUQzmFKdpneA0C7hVb6UBE90oBOjp/pINAHEEY2FWCE40fDLTqat9Jl0HGEt1xm2x6jZV7Eyurq5hdWMTMzIyAnbmX2Pq34kpQh39k/6Zy0rrPF/qRSGcwPDSCOMG86Zx8JaAykjomnqmtJSVYR1gYBm1eh0gMSNdNOf+oBS+UYo5N6VsVdkLiKTKpPOg+TV0spExaTTtYnZ9FcWkOJ468gtnzp4RldesN12DLaD9qxSW49YrM1m0RR+K9UoUixwAsPLyWD6cVwLLTcL0AFy/O481jp7BWrKHQN4T+viGxCncbq5i9cBZ33nIrxljcVUrIpJNo1MpIZpIY2TyO8+fP4dTxE9ixbTsGc/1I6DFR4VtbnEHSaME0NcwsrcIJbFiFEZyYXsKphVX0b9uB2z/8EWy79nrMr62j1KhjdHwM66V1Wb8UYnPJY4uZaHKGXixC++l8t0L/5/LQRfNWHMBiiFOZrLaOt0+/iReffxYf/OD78aMnnsbo5FYcvO1OyXTK9YZcfB58/YUc0Kzg3GtP4/lHvonbrt2Dq3eMobF8AX1JA5bOKjFG2Xta54QVOlW1eAiGD8OAnUzJnJJSsgnTgsaD2fUksBcyWanwRByipdSbRC0uFPYQ4I4EdNE46tDWekFx3Cx0vGErjPSPUqkiAf3qq/fjhpsOUm1YFJ2slicykFTuofewa9lopJL4xrM/wX/++6+ilc9Lha5n4uIfH7SbsukSsXjIQw8rQXGPCpnXATmfpqgMae0YErEEtFYMbp2SgDEkbHJFM1hbqiBo2/CWKtCTQyjYWazOLGJiaBiN9TXE2k0J6MzuKkQ568DwlglRZLp2317s2rED27YPyX6ullpwmaAQBGga0gVQoDNO05kdqnmjqsp1keNVLcRuAJIObTgHFXvd0PKWxVwkECLVPKFCzCbCw1+oTqQSmiZSdLCjOxEPbNGkUzQeRgImHsxGBcQTMyXwc75WLK7J/eb9UAFbEyMgeQhgUVG2+ODnYwBKJ9JiZMMZIvWUOYfOF3Li8JTJpMKzMaro1GdUR57CxlcdVuhMPlWQIF4uQmjLcyXiss8WBi6pqtQs0W+7MGJcB1Gr+V2Cc2eCoZ6j5pNqLMP/j1Fz+B8N6PSJoHJN190rCmbylelxQJ7z5fPvMBhfTlmNKsIIlBYG9g5Y8TIZVHlfnSAffbZwrYhtKPvd1fBr9O+9ALQAbpP3vxtkZd1FoNFISnUDy2JjNc3kLFwAneQi6h6JnKrndqWhez9vqHyn1vk/XqHLOmY3ionuu3ylUqHoOIjdRfd5IulJi+VWCEbtJEwhWjxkmpAWGu01de+6aHK0E4DfB36NfLPVKILBWVXzATsQYTKgfpZCNVFXhIweVsNRIA/vO5MmOWQ1QaErFU2CJJVCnrxGuAtmFt8WNsUyxWAWFrC8UpR92XA96YRQ0IcOlYlUBulMFuk0NQEKkhDHk1mMjEyJSpv85iAQjACDOcG/fakBVNwG2m0NDYdqcy2p5lOpjOQvtUYDdjbZYQmQr82Rls0WfqAh5rfgVNbw1KMPY+btE+hLWxgdyOKqK7ajL5fApfNn0JdMyIhXjV8N6YgKc4Z7i3z91RLSqbwACqcvzmH60gKcJpOHDOKJGA6/9mM0qmXce8cd2Dw8LFohuXRaunr5vhxorkLPi/MXp2X8u3OKI4BAuqnNCtvzTKo9rCyXxMslkR/CaqOFo29dwJmVNUweuA6f+/znESTTWOJZbFpw/bacU+VKXbRO6DFPeuV6qQjt0Fy3Qv/n8tCjgB7TgOGsjbWFaTz/xA/gNaq455678e3vPYyh8UnceOt7kCgMou4FcESiUhPQTsyrItkq4Zt/9ycYTGm45eodSLaKMFtl2HBgsyXOBUTxCCoWGWFAlxYQZ2U6Yjz0WZFTe9dtisZ4u9nC8vwCCpxpNNhGVbNPadmG4g0RdUXQhwQdBHQuoh2iASNuwYzZHWEZpReuSUBfXl7F93/wMG644SCuP3gjik1XApMEdALW2MKico9lo5Kw8ZcPPYq/+P53oI8Mo2Hp0FO22k+Bp4IUZ/ydgzqkvYVhgyHU1G00qi4M2OjPDsFom1hbLqNeZCfCQjY1hmZdQ//AOFyXVUcC+WQ/amtVWMxkG5yTCWcCjldHqVZGzavLddUtA8OFBA5cvRv33nsPrt2/F8R8lUtVmckRcELwDYOsGBhIQGddqYI5W3pNCZKqghQJXY4LeL2EquRL0DIFFR6g1XREOZBVL+Ua0+kkytUSkqm4zPGYBNQqFRSL653A3OQsr1ZGcW1NAjctasUGMayGWSk03YZ0AJgcmIaBVCop64vgsqHBfgnUw4OD6CMFJcl5IVkMCnhjazzQoiqIqHgXLV9JbrIy571Vn1ep0kUc4Oj7cYu0rqgSDQMzk4YOF5vtaW5aeisrfIY6QFmNsduypgKaQlSFs2rOW3lN+dYUirwDBiOqmH/naIGtVbbV3zWgqZZ1ROu7POgLx176VU3VUX+XRy96PPrn3u9JQtHLgggH7QQZqqQjFGzh+wzNRdTBrcBqoAY2yvJ1w6ODNFciOVFA3oCilnhDhUomLJcH3AjYpihr0oYWOmlEoeqp0P2mwhAIXU0ljLzTUQs/ArtJL6rHYyD6d0kSL6Nt/qxr2U2IVVUYqQpGyZYSNVKIh66MQwjc61UlDBiM+hEEqfBXhs+hNHaYeAutTF5MVeURXkf9DrbQSYtSEoUqbZVdHOLZTWgJWqAKqlC9jizF7vMpRtUB8QUBXM8X2VW2gFnlzswtYGZuHidPn8XMzJxQtfr7B6WDOzCwCTErA6fRRjaXw+7duzExNiF9m7rIumpiPWrZKdFvqNbYzYohm+2TtrzDcz9JJ06Olgiq4yGuQ28zseZwQUcuEUejvIqZ86fw4nNP4eJbJ7B3zzbccO0+xA0qt5XgC1e8JeJo7KNRC4LFGbEqPBvq5QaCwIDfjmH64gLOnD2Ptm9gZHQQut7EkddeEqW4fDKFibFN2LVjpwR0Mis024SdiGNlvShA7l1bd0owH873i+a765ZEg7/V8EXulZ+5FTOxVPdwbmUVF6oVjOy+Ep/7wz+CkcnjzIVLGBgZE6xIpd6ExnF0jIlXCytra9BemHV+blAcbywrW/ZsNw9kMHPuOB76xgO47aYbUMjn8MjjT2DP/uux+5oboCVz8MCKW4fT9AXFGzTrGE8beOXZR3H85Wdx/a4xXD1RQG35AuKaAyvWRpzcb4ro2wn47HEwkLM1LnxeQxYQX4ttdXJGh/uGELdsLM3NI5fOCEiJLXElcKAqNKW1rOgSzKzZXif9gnKBDOg2kfYmK+kAcTstwjIEZKTzOVmUjz/5BG655TZcuf9qrLtKySlB8ZkWUcdtEZapWxbKlok/e+gH+OJjjyC+ZTPqpgY9TtR8Wyh6fNBaUDQ+eMiFwBZ+nzNrBvSgRaBTEoXMEFJWHtW1OhYuLaPt6cinh2G3c2jU9LADwllYC5lUTvQBfXqZ89CVCpcjBw0mhU5MA9Wmg0Z1HVa7As1jGymHgzdeh/e+9x7svWq7tLgXF+YwOEiEKeOTEpeQAyYE7ghIQ6eUrrq21CBgNc5g2WZlJJ0Bfo6WjDeSwqOmkUAda6vLKJaLQKyN+flZzM7OouW6SCXZXmMLqS6V+NylaUkMZMeyG2TFJLvv7y9IljoxMYFEkojcrARuInRtBvswCNecsrT6Y+R3hwQiVV2zytBklibArajyUyepAubpPrxGXRIQXQIxHxurWb9ZkgpbJvlKEiuc8Ubz0p5gHAZi1R5lgCHtqEpsbPjaXTAYR0ECSov8uqUdyz/EHCvQmoKlhR2dHrpV931G2IKeNvJlwYeSzdF4IAqYXcT3RurqOwO8Lkp1BMR1keA9WAIon2epiIVd0u0UqIDOsQYDugq673h0jFC66nG9z5OOTsdcRwX4btRRLmeKeitT3B7BG3VvCLDk3lCJFCVVVSiTBFWkfUNaXEdwRsSIe/GBaBPl9E88Lk+AoqAdfZXxXxTAwypdSQGrLIvo9ugh3wsLEBVcbRhaFu12xBSgpkMYjEPrLwEJdq7uRnlkdh+pzcE2vBRzBimZpgIqMtBrFtxSWYKoTilvzpfpd02gn9hscw8RCR8F9VAeOkxMVYrPDoUiEIooV62BS7PzOHfuHObnVnDixAWwrZ4jwn5oCPEkKWE2hofGsHnLBOJ2FiObNiOlFxDARN13xdaZgZZUZOqaC2q+Tc0Bfn5Tzr52S+P2RbNex8TYCOJGgOlzp/Dij5/E4ZdfxPjoAD76/vfCcivwa2V4TUfMpwiuU+TmQNTr4lYC5XINpC+nUwWsrVbwxpsnMTe7LEn/e26/EfOXLqK0uoKFS9Ool0oychgcGUT/8BCGN48JeHlheQXPPf2MBPRtE9vQl82jVi6LSmq9VobJD9H0USuWVbxLpMRmlWDqYwuLeO9nPocb7n4v2hSbSbLz7MEgNVriIVv/DOir0H480/i5aWsqoAdCFaBozPnjh/Hjpx7Bb372k5i5OI0nn30O993/CYxM7USlZcBh+8mwZTZBNxnagmZjPoLyIh7/9pfRbzRwx9WT0GqLsLUGSR2IWSY4rNBtSqmaaPPDEpjRMUig5GxctIBnpy9hoG9QzEtqJboDJeSGMqDTm1dANgRVCZBGgZP0NjEAKqDXHQKEDCSyadi8WGFAZ4Vumpbw0KenZ/DCoRdx++3vwdjUBMrtlngqJ1ndN1sSQAPTRD1mYi2m479+53t48OknkN26FVUq/FAggSYanNHS59wkgKSHqhPmxsyKY5yvUcmsSXJPEikzD61loVlryftOmgVUVtrw3Bj8WAx1v40GfXjJ6zQsaZflEkkJbpwxCTpUuhu6AA4Dr4GkVpeAvrqyIKjZmw5ej09/8uM4sH+feKC7zbqq0PkaoYRjJKsqZ7JtCsqaBys9mIWjzTmxR8GNhgR2re2g6dZRKa1iZWlJgrk4MbXIya1gYXkWc3NzkkQM9g9gamILNm0akVnUzu1bkcukMdDfh2w6KfcsQqkrC3q6PpF8FLUBeeASyUygZxMJixUGDwA6LLloeSFAUqgkPJf4c57gLiQgyKHJBII/74k1rvp5HvwsA5QIk6r42NHxoFFLXsBjYUDvBM02fNLOZFyq5E9bYvKhuPNGzEeMZgJiDhPNyNUBHo0xOojoTrLXRUlLKz2gjUT0/noiSxjc+Lt6K9sOJUyFNDXblVio5uGivy+HmkIjKznmCLWuvnaFfXTJs5h4KhxDyLOPPj8/s1zXHi33qIUtgYdJGivsy4NiVGGrhKD7iBKC6DsEuvaMe3quu9yzHuphVx89xB6E74MdnU4Z3Hl+NNTr2pduiNnh72HA78oiv3tUj7Q8Lu8uRFU6O4e9j95kSq2Dbvskar13niNte+XSKH9C/4XOvJ0BNfwoUarT+/rEQBmkjbV1hUqXJ/F1KOtKfr6JpFToPEFC7Q7uM5l9qda72+D7Y7CPieCRRswA95QEe9UFUIwOdjj4++KynmhQ4jgeYnoGtbqHxcVFnDp9GkeOHMGluVlkM30Y3zyJnVfsg6FT4a0Pw0PjGBndIoJa0G1pPdOpkmA2Vsx0LiRqXmfXzaeBlyHd2STljZsNpOKUbS3jycd/gKNHXsHkcB/uOnANEqCXvI/Ac2CAFGzAJOOAUrKOKwkG7U8hQi8peK0AcwvUm78EzXOwdWIMQ/k8FmZmcOzI65iduwTTtlEYGUSmv4DxySmk0hkcPXoMSTuFXdt2IBVLiLlMqpAVMRzT9ZDgSLjGsbQr9q3Fto/FwMe5UgUvv30R9/7Kr+H+T/9LYXy5TTrMpeFxHccMwXZRv0J7fvoXCOjiF8zWbBJLF8/g9NGX4K7P4eP3fwDnz53F937wGD79G7+D/OgWrDhtuHpCWgQNrw2L4v8tHzG3hk0ZE28eegJvH30OV46lsWssA8uvIWjV0PIdaFwoltUJ6NRSp/iFar3aEmw42z535ixymTx2bNsBurzIISkqUSqgSwVMig/nZszOKbgQUEQjIaOAar0mAT1dyAkQo0nwkhGXBILmLHwfDOivH3sTd9xxJ1KFHGrM6mgMQAlS15OAbli2BPQlA/j3X3oA//CT59G/a5cEdGIYGPyojMe2KWlvHfqPzJUZHBg8yZc04TsBGiWPtsBIWnmM5jcjlcjBbwBuJUBllYHFgsNqJGmJhy8tWTsqWVUXpsbkIBZuWk1U8zj7TtKpa30Jg5mEtNgXFmbgNErYvXsHPvzh9+E9t9+MFJW8AkVLkpY7ewcdlGqAiluD4zuijMQNwADu8XvVsrxWs1EWtb7i+iIuvP0W5mamRZN5147t2L59Ejuv3IF8Qc2w43HeDwYNXwRJbJrTSM3kkZylXp/SlOwCCB0omrcyWKt2uBhJECcijhtUaqI7n/K977YOw+CMBtAqkUeiql9pcSual0SqgLaHpTAg86zrjkQkeBlUIKwqYBsPlVBLXSrCEH3NgKMCnar6+TwBg4VAPvKQowD+bkG927Xp6o1H1Z3IPvqkKfViGMLwEAYnQcF3EoQebIOc9DFYZkoO8HcL6FFgF8YrZ/5hwBddhnD8orES6lSUDKIEbkVJiR9SurrAPAWoo+a8ghKoTkmX6qjefc/MXChn4d87CVMU5DhIrV/Wcu+1QlVtf3UNw70V4QmimbWAyHren1zcnu7KBhzB5V0EBinS6t6luxDehn8yoPPOEeMQPi4P+tKBiKr2y76qLIzdmkbYpVHgv2h+IrtVGEvd5Kc3cZCuIKtc0nI1ot7ZFeAOJ5uEwZBB3EK9xn3Au22p5xGAFwlQaXEkE6PQeK4Tfc7zlJvI56iDbnE+koWBnhl97/ydnQOFuC+XlYhOIpVUUq1ND+fOT+Pc+bfxxrEzWF4qwnHa2DS6FVu378bI8Bgy2QHlgEmcS8wWPrsRS8MwMvLVZCWr04AmLmO+4uqSSJCPj/bLmfTUk4/j+R8+jPdedwBbBweQzybQchhzGiKSRvi169QFxEtmjONQibGBmJ1FOlMQKuDK7CzWZy+hL5WU9jkTh1QiKXiet86fw5kL59Emo2V4GFu3bYfr+iitlbF9ahsShi0mXzyved7ZTQ82vdDJMnJrKNdrWGesKuRQspP42hNPIze5G5/+rc9jYGwbDINOnboUjyzQHM7QiXJ/Zpotd/LhaA2oWmcdt7XQHq93ucsxKehHVgdqRjc+3IfXXngGp149hB1jA7j5hmuxurqMv/3a1/GJ3/gt5EYnUfYMBFYGhp1Cre7CMmwJrr5TwVh/Eo3VaTz693+LXFDGL99+DXRnDe3GKvSAtCptQ1DXTFtE9xnYZY8Husx6z549J1X5lbv3yLnh1GtCv+LslkFc5pp+Cx791Lmcw4BOsQACMSo1ikAYyOYZXKixzfCqi1YyFw8PuOlLl3Dm3Fuif6zb7Dr4QtOwmTw4nIsTOhlHI2ZiBcC//fO/wMOHXsCmq65A06QrG+fm7GoosFK1UVYbke1sjgIEkKFsCKl5U1wrIhmPIxnLIa6nkTLySFucv9hoOwx4KTT9ALMri/B0H20rQMWpI2bFxZVOfL89mtAwu6SCGA0JyLtvS/KRiQWoF5fldxAItjA/i7kL5zA+OY6777oDn/nUrwo9hNREUtpErzvU/fZ5cJsa6k4NtezfbQoAACAASURBVArpXyXUaxRNWUVxfRn16jriloGpiVFcdeUVUm0P9vdJW52mIAR0cdMQlCUBjiNmqQ6jQ52nflNRC7nmwiCtUMNN+OR4xhgV1AxfDT5FOBlgZQpPkrHAV3Q0URYL5/yCkm07MAwGxGjOqoKymvEyUVIuV6IVz8NTXpdKgEq5ig57rXZFuKGqFAo5xGF7V2EPhE2tEPohYE5GGELr4vmrZpgqmIeiHJ2/K2ZG76HO9mxkUiPNVK8uY553fwQwxK1MVV7Spo+eK21lVlK5UNwobOmrbEEFZn7lDDrkW0cMhw4IjoHYSKgqP1zDYvUmsqZsp7cl8Y7wBBEamlgVZQbDI11RlDaY9vR8GNm38pa6JjmdGTSTpVALXD1JBXDFalPXxKADZJQQGOEaiTIsQW+G/PsokEcdhM7oPgKpRq/Zcxqys6BxXNJti2+4DxwZsIoM9Rh6RxoR2G6DfmJI9et0ZXqwARFbTXHlVfeB+8bzObLpPthh50fgVuklJnQ1BtRzo0GQpHsE/hJAJwwWAvV4y/h3YniYZKt/J+2XlTplWtUaiaPpJWS2zLNS/AFERMeEblri88CWvkmeu5VE4Aeijsd7TeaQZmQA3wT4VRK7JlyHynSqS0ARMbb4q5UGSpUG5ueX8PrR4zh56ozsi01j4zATaaSzBbFDzeUGEU/0w47nEE8UELdzsK0MzFgcA4Uh0awgy4UgWOrDP/XwQ/Dm53Bg905MbR6B71TRdqpIJw3hrbMgIf5H4TB0WJQij5F+raPu+OL0Vl+dR18mjuLyKtxaHUnTFvEgrvtmEOD0+bdx6q1zsk4LdHRrNHHtgeskTgwMDmJpbR2jw4NIBYBbXIEhsdgVKjRTtaoRw0obWPINHDp1DluvuRmf+d3/GVo8j9VKDbqdkDhIXRRSgLUfXmwEzUYdfpMza84aFa2L/txy/NE32KbntSayecxE4qYuqjvtliPa68tzF7Fw9iReeuJH+N//8PeRtC088fzzOHzmND7yG7+NupmU6rylxVVg8Q3YdJCBj0ZQhm21kI3reOGJhzB35ihuunISm9JAwi8hHjRg0XZUtAB1adkT2RdwzqMT6W2HLdAAp86cEcu6vVdfhUyGovw10b6melvbDY0v/JYIsTBIEUTBRcfFwZYQnXcM00IynZUgLaqGdPEhqjCXgWGZePbZZ2XOwwpzbHwY9cqaVOimlYTTAuq+Ia5w6z5wcnYWf/qlL+OtxRmY2TgyAxksrc6hUl1BLhtHipz7ahE8Z4wWECPKkfrVKWB4MIF8LgYrrvjS3IEJM42cNQKjlUOzFEO1TJGTFlzy+usVrDOoslKmqQtzTAJEtAT8loGWx5a7yuBlzm3psMggaRL0pg5LqQhCG0ReH1aZ9977Sxjs7xcb0NL6qiDJxUCEsA+f0pVpmVv3D+QwOJRXfwayKPSlkc7EUchRqpFkQwXJUQ3aECEvCoYK4CVZh/QMPXGukwNZPAP5fW4odjQY3Dl35jHEg6GpaFchipwjA1LQGMj5/wo9zq+EzTBQU8tZIDQdFL5pM29XIw85SEMaY4RpYALIRDdC6vMAbvG55KWjiXg6rkBRYo1KIBDNgAJhFdiWCadWRTzBQ5G61XV5fcukZShnZwq1S9APg1u91pCEK0V5S90SdgM96gUJDbp4qUPSZ5IWAjDNBMXm2ZngNYv8UwkO4j0KvVSlIy8wXtUK5XMpM+rQtimNoE3BpNBApaVGM+2OexYZHr7QPll1qXFDqBJGc6Y6O0rkMyvOO4GpohdPIGo7pCMRuMe74nmoO47w/IlL4S1Mx6nKyHPHlOsc/Ywr/uXyNpFMAokENdqV0h27TwRIrpUdyUmseEwwFAQ8Oo2G2H/yueT/ExgZAQPNuI14Umm8+/RvoFJZgoCyqNNDzAIvU6BwE3og945fFfaGmgoU+UnIfml4NQSJtrBH2AFi8SDJX7SHOI5jQiVt0YhKFq537iGuUWEhSGYnYbYtxRITf1p46gIq5dqlTLDfppUrn0+gpuq8KMID6W1qD4ssgOho8Pdx/XOtUr+/pRrgyn9J4SrFsI/XIkz5KO1Lf/uImcAAzUNQMoMQQxJiaEIXHPHcCGioFSaewlPhtm2pdj9b7EIHEyQ7gbTksavuKrQUYPYj0JLSVpfkUKPQTujgyI9IqlrYZeX+4jVothrCxGm6HoplF+trFczOL2B+fhXlKhPAOKw4g3k/Rsd3IZUcwfDAdmwauwL9fROIGWk06jT2quEbf/UX0JwqPnDfvSikLcxfOIXh/jgyiQB6q4pmswy/RZwU/QFS0gFoevRZVz72tllHu1WD7zbhOy0RjSGpncmLJAF2Ag23iZdeeRUXLs6i1nCxdfs2/NIv3SOVv8k9y06twVObbf+G4HoC15XEtOb6mFstITE8jtMrRbx8cRYf+PV/iTvu/wgurZcF1EjTGf4uAoS1H5yvB6ySOD+gWmqMbWEJ6Braegw+bUDF2o9ZtHISNzXVMtZ8F6beQn19BccPvYiYU8OH7r5TkOXP/fSnWPUD3Pahj6HGlnYsKd5mpgRzA3HqFdCjLO6iWFvBcF8GF06/gVef/SG2DiVx3fZh2I1VxFvrsNuO+KRJ98CMo825Tywl7yshwiFK5evUmdNCI7pq314BJrCdSeSiHEjkJfOiu03JmpUBuRLqV+cbvWt92FYSmWweMTuOlu8jQ7WuahUGufNxW2Y8g4P9GBsbQ8I2YLTJIzTh6xZKbgteLIX04CjWHAevnz2DP/2rP8dbs+dAyHnfYBIeNdz1FhJJVTdcdWUew4UcJoYmMN4/gqFUDpk4dYs92HYDdoYXiuIuvgggmH4WWjOJoE4NfQMxzlGCtuh+r66vSMa3ul7B6nodpXITCwtVtAh+IVAkbM1y5kvJQV7PTCYriH5qc5NiwqqeoEIenESKci5DUZR8ln7SOtKppKDFqavMix6PKV1jy2bA4YHBTg8VwiLwGAML/ygwkQDpxC6W7eI2YpwhhqhwOXyioMzDCwzQTZkTR5WQqnZVd4NB3hDqUlhV85Ajr1wSCP4M34sK/jTPkQNO5rUM6KqCozQjDyEV5EP0uLTf1d+zA33q0GVFLzKd6iDlwc/DaaVYhx23kE6lROOcp3ObHSGX6nKeJJQCqONJysAbuqmpipknb0ZyFcVTJqWIAZf/xj1nwmnQTc6GZSahUwaV0qBEVhNM6bWxOr+MDGlBVkIJWNQd4Qcz+DJPatQcudZMWGmUwZ/hWmeLzmtquHiuGM5ewwNeibh1fNlLxbCi6y1Mw443j3iZcrTUcc/cIp1ICACS24sjEK4tKtjJaEyBFpT5jMn11UbzMj/xqBsRValS5cdi8tnIZODfI514BuXA0GWfs/oSTQkmJC1FtSK2pVbzQOZWKGQmwYuVHylCzHmYVwiOUdF5ZQ1btvpKvJF0ksP/5y1jfE6nVXLRRAPxHNkwvnxm8V2P29KBYlFDnXuRCpYkgcJVBJ5RjCsE5aEF5noEk3JBEV+j1MCox06zHg2ur+RB+T50k1kc91KIPSCqnN7aGhM8RucI/Ec3OBXMkylLFS+yn9hB7GoIcecYSXZoFFVLaS/QfTL0Zg8AmxgSdlSYXflkVfCtCgVEEkSv4Xb2tBQErD1pkMNqnoUSk0CRNFNIHOlgEjxLTRBW+O2McNHZHo/pKVgmpbTJrbeU+TeR5kz2BXPE5EadCV6rLmva0JICqmOHj0VoteYKV3y12ECtpuFHTx7C6jqvTQG7dt6Im275ZezceQBBO47qSgVnX38DRw79FJuHR3HrDQdQSNoInCK8xhqMNkVn2NlVe16TZCeBdkBGjjIV8tqraLfrnWAubmo0pBHpUZ4FvG8Kp3V++gIeefxJDI9twsc+/gmUikUUkkpLhPr79HvX9RZaTh1+tSbJQdpO49LcCuz+Yay2dTx/7hz6du/BXZ/6VRS2bIXrscSgq2IgrX7tkbedgAL4BA2QJRYFdI/9eR5C5LhxQxCkxQqeVU7LgdH2wCWdtHUsXXgLP3nsEdx18CB2bh4VPuIzh17C+JX7sO26g6gyoBu8CCYMX4fZ0pHgRuJBm9Ewt3gRowN5mH4dP/re1+GtTuO+g1ciiwrMxgqsNo1biL7RpDr3aT7PoE6+odAzVOV5/ORJlCpl7L7qSgwODcnmidsq4BNw5ZIHL0IziuZGnrsg5V1XfIB5DwheoPYx2/Bei7KabTmok+kU3FYTL774IrZMbsaePXuQzRSwtFiEbaWltemwSmMFnIxjemkeL7/+Cr79yD9guTQD3whQGAJGxnLYd80OcUQaHiYdYxlpIretDBKIQxf+HJHHDjSjDsdfQcwi8IuVqYeAbQBPgxXYMPUkqIXHRIP3hjQJqYR8DW4zQM1hpdgvN1yJS6hKpE1UscYKnBrKaWgBpUQjdCyDSZixtwNBklMYRb7Zps89q0Rm0fxNBMxFlBkeNDzdyQNvyAHCg8e0Ij9s5dXNhRe1XoW61ybKXFEK1YyayaQjVA6flCKDvSHFShCJVgGkKzETSQmbkUOcaokyuLNiVmMhVtfhzDqyfw2/qtcLJKioFuZGQY6oX+nV62r9CLJfBfLIzlOjqEdyDHDbaNYaso444hBN7pgtVYvX+Z4yyFBllYjIAwzQFeo38NDQYWZZmdvwa46458UsyqLGUG94qJSZoNXla7Val8DddANcPLssfH1BEFdduBRGEGwL5P9J8xfmJ7cyEy6D1SStSBlQTUHcSrdchHX4R1XoUSWeyxZUZSUjBRU4ujLBAdKpnOynFhMMrltBTSszCn5Q22Y1q+xMyYaQMZbQ7ZTSGM8c1S3r/k7VYlfjP3Z/5LAW8xoe4i0JnGJFatuoFouc+kjOSM0C/h7bjAkolF0WjtJIPySuRcb7HGcQHBuCzeJGIkx4FLaGHRYFnI2qYQqmMOaRYlQPNQ5Ui53KgS3Q9pbGH+zACK1drr0AvbnEwsYIcz07AcST4tsE/p3LgZhfqken0mmRV01l0kjwTyoOM86uBV3N2jDMNnTKoTFB5RpmtqZ7QJJjEymbw65VWKyEe0ksagXDptJpdhkovCT8+TZQqblidS2SwgnKsHL/h5awoS+70rJR143XQYHceL+BQiYpgNtIJVIEujqYCnWmiL2qjC+VnoUoZApf3pJqlx0izuh1cBaekeDO1gvNtFhgdTooYsHGn1NjSS765aUVSZo4IqUyKS8qZ/cNN4Db0mDbOdRdHdPTa3jllZN4/fWzaDgBJrbswI6JKzE5sBXHXzsJt+Th7tvegx1btqGyvAqdKnQWsSUuDPGrUGMyv00MEhkbqhvjt2oI2g581+8E9YBStaLsqaFaqqJvcFDGEV7g441jp/DjQy9idGwTbr/9Dgxm+5W9t06WEJUXffndba71moNcKovZhVUglUNQ6MerM3M4vrSMPXfegQ9/9tdRa7G7ZoQeERVoj11oBU6jCt9lhU4yvXrjHmcpBB4ZFrzQYMPixZSWQBUmPKRNoBA38NNnfoS3jh7Gr37wAxjpK0jr+4kf/wT3fPxXYY1OoG7E0eBBFcSk3U6IviUZdQAtEaBSK4kz2vhgFj99+hG8/sLjuG3fFK4czyEoz8D2q4hxATMYce5Nv3QzLvMV0WTmAokZOH7yBJZWVrBj106lQZyICwVK5rOcUVBnu0rHnaZUnxQh4GanEAKlD3nIZPIFZLI5oWkQRWlYzDR14aaTznL8xDH8f3S993NdaXom9txzw7k5IoMAmHNopm6yc7Onuycrzc7OzM5q15Ytu7aktcv+yVX2H+BQVnl/cNm7tS5b0u5Io9FoNblH09OBzdDNDBAkAZIAkdPN6cR7r+t5v3NIsL2GxEJzCBK4557zve/7vE8Y2zmBVDotur89e48LmsGbibvB1a0NLCzNYfL+FG7dvYFIUsPBY7vw4ivHsXv/ECJxarU5RRpwOjUUWCBgSWa03bLQNdT+XA7gSAdmt45g2EIgaKLXo8TMQLBrIU73sXAYxWJFpSnRfY6aaTK+o0nZl3d6EZiWmvR8tyjehCTyKDgujLg+JMYUcg15yD4Hi7NP4tTJ7p2NEMl2mnpwugyKMORayt+VRkHJiJgNL7Irfh8SoDwDEPksXt8qHpFNRSBAWZNifXOieqoZFqkRGy8VRCDqWL+Qe3pi7vYsWyXWPetCnjGU1VrU94L3CEZPGdfKxIbTNO9D9cA+P42yidUJyfqQIz970ZeUG3bcCEK9frl+KuJTl3tT4G2rA8fqIpzOA802bIuMbLpadaQg08CCuz1y4mrVppA6WaRL5SrWVqtgDDnROz6PspXwpOkMLwtHudsMo9sJI5/ZiQCisC0lx6RxB5sw7tS2ShWJ3PXXSv4qja+S8qRwOCSRx/4e94sMa34df67tBVY1Nwqe5+TL50b09ZQQWYoVzGY5ySk1Hpcmh3/Hdl2RhfIX4XZpDwIBjA4Nqn9LioRq+tS9+MzAyM8OFySOFs58Hnm9GaPr2ihk6doXkyQzfj/KjZgKRySOX0cdMJtyEYbSVIoqmUgYEZK82hxMVHgKJ2hOy3yGuHokR6JKBjInbUEX1D0jz1iIHBCFYPH7yc9D62dJFFOIEVUNXL3QG10Ceqw22vT7d+iZoDgcRAt8RSJrgMU1A3t2pWCUP+N0nkgCuTwwkAcKfQxjSiOSiCAQ50ERAIN32AAwzjdMtCysOB7VegV6PIJYil2EYCpqMODZy4eQEIFjSUQp5aRsUgj3R+I6QnpI8tTFi5/FLaQCZ0T/z3uIZk2NFkKSXqaUDqrRUes4vldsEvwVjfLz8IYFz/UuTI0UJbbSBCkiHnkl3S79Ofi+6MK4Z9olv4dKDyRMIPpCZTrmWJLKRidS3ltKQcJmKAwtEkOzzWYtgEQig0gkieXVTVy9eg13b1ag9wLIRAZR3TRxbN8pnD32CiLdGDJ6Gh2DQuuODEtU8IgFtNBLFN9A/E8k3Iv7dP5SeeeCAtvkTwC2YUlTurFVQiqXkUHxB3/9Q8zOzeHrX/8aTh5+Qb1X0qSxibQQ5lqO97nThWs6aDKQhwN1YQArbgcfT99DaKgfv/v9/wzDe4+jo0VRqzYUy/2Xc52e2aYOj2xoxSBm4eoQxqFLmeiMlXG+dHuOIb7tuuYgHQZKT2Zw45PfYqyQxasvvSRJM5cuX8WVqWn8sz/9b1BCGEYwBkvT4cqELtJjKepBQkZdG6lUDPVKEaN9KdTX5vDLH/05BqMW3jt3BFpzDdFuA1rHUHKlUMgr6tSn09s3+jStamp6Gmsb65jYtVNpGhNK5iQJU8GQTBKSZ+xBdywWtIet1auoNwirx8SyMJHKCneAcgjCJZyACYFVG3Vcv3kDR48fxYHDh+TGYvzd/OKC6Kjn5uZw//607Ftfe/1VnHv5LEK6hsJABmFNQ6NXRtOoSsEL6xpiQUKOaxIrG/UygSWcwNN5s0A27QZctOB2GdNZQyhQRSRQ59yGIGyEkxnVsdsGDKsh0wbzm1mI2UABcXk4OOkJCC5Sfj6AhBnDsCyvO5aJSSEW/N/VE6OhXSurfbnAXq6CITnx8P5gt04LJYmxZAfPHR7nacJ2qsHg1NbVuB9SGb7qs/o9Xx9RZ39//TQbQ/LASQgjgqAgcoXy+nCgx3+TykRdvz9Bemt4j2CmirQny/Ld7Twdrzz00vB7FVNgQekyvA1BUPSzcsgQJg7paqTiyOWrxBzyOIZpC6hY4A4PMjaOPbSaphhm1KptYemWS3WZqFstQ4IxyhWllOPmgnteBSOHEIty5ZMXKSYhRMsibM2GKwjb9ZziegHxt2626I9QENhRQjUcwpIktXZRqpTlEGGToJS1agdO0w8pioRFQwGMjuSkaWDRFHKnrtYtPqzN5DY/rc333PcdJXnJ9ERSDjixvJVfyoBoe2StnB38JmzYWIzDISGa8nsuLSw/LeB+ofYPbv6eue4+29v/vn56HSfqVrOCREzFxYpLIHXvYgCnUsnq9bq8FjbbdNKqNRry3/z6MGvbRhVRkrSomolwuo94BZzweA8jw4OyMmABF8jc80rn7/WQLpBosMdnxiOiCfCjJKks6MkEC5KK0GR3qtYNytY6pPVgtkoev8ML3xCvefI01N9PJGPCVbIY9GHWYDabMHgEc4fbAeqG2tJwFcDpn6CPHtOg6YTsezh19hQisRAiCV1sWkM0OmHqHqOg9Q7c+hxCEVtBBbLn98inrP38PaVeromW3UbbbsmKyn8NUcrQ7DZEeelxnHyyn3rsiCwQ/Od9q5wwBenxnP54LRPSmLI5VrI7PmMcPnh2ce/OYYmNcFCLicSUo4PkboiDXhDheOJZR8TvwT17pyNNFK+hHBGRsKxMWYC5tjHEfZBnTBIPbm1ia9XGj39QRsgFfu/Lr+HciQvYkd+LylYdTpt57XzmbThdG+FIQHgY5FYJWY5ACc8Nntk0TfMndZvSXcn2FJRIMBSuRk0LKxvrmH00JxD5G6++if4+ulSmBF10LRqBsR4EoQcC2FrfQjSRQLFhiFlZr5DH/bUNLNQq6N9/FL/zT/8EsfywmIHRMTXwkxlbFXTLlJCGMAu6SBo0dIIhWCSv0VCA03lPwew6E1+cFoJGDZ/+7IeIOG187Z13MDLQj2a9gf/w81+h0Qngu//ln2KhbqItBT0mxB52VSzoka4KVOAub2RwEJtrS5K0lov28OFPf4Dy/CTeeekQBiIGIp0aQi4JRaRrc9mli/yNmkdlocg4uzjuz9zD6uo6hkZGZIdO8hq7I/H+pi0sHeFs1S2zuHN646FWq5TlQuvRBFLZPkQTSVk3cBPLKT2aTEq4DAlnVz67ih3j49gxvoOcTHx2+zJuTd4Qve1LZ8/Kr9HhIbkJyP4m6z4UC0sWstVxEEuqOMh210Qk0EGKbmE0kPXZ2VzsOepmIEtSz6bhOi3YnTJ6qCAcLCLYK6Jnb8K1K8JwppaZsBy7OxkmKaSkNQJXxogKdEWNpkiOPQkXu3cxiOhxX8UQGuouvdCNp3pW7kVJVGG3yS7Xlofbt0/l9yKRUnZ3IrHhwaac73yLVxIGBSIjIuDttdUuW62OiYDI88CHQfZ3CmqVosDDz/e29kha4ujla7bJ5n1mdPV00lF6XMWcZrIeaca+M5aYafDvsfvn1xj8Hp5mlgVb0q28XTZdtkha6QTFicm0aFXLlYaCnzmZ37uxiFrFxNZWGcUtE406rYA9GjEdFAcGYFj8gWhnm0M8oRLy6Ekt+1yzg0Q8JUWYHTYLPskyLNAt08DszEOZ/H2fadpe9vX1IRFPigNENNaHaDSDWMzT6AfDct9LY5pOIZvNi3JD7XAjMp2yWWBB5d6X/gBBGuOQmes78HEi8XLUea19W0x/ChMZsu/gFgrD8RrQCO8VOjryo96A0WgICiahR4QWBPunlEG6QvmyTkPFq0pOvDC6eM1V1rY0klwt0BiKQwBTEJkKRn2wzfQ7G5l8Eu12A226CFK1EVccEK7XGvW6alAY9NTtoFytoNFWYUN8UEJ2BxGGc9gKIeC5QG0wp3w2C/w+DMFQ+eMqq7zZrAuix68LdkN4cOsBguxKxU4YiEao3Y5IkxFhgxClb0ZAiLN6PCwTKyOfuV/XgwH0URZKtQ8nWrmsKrJO7nGx7SIfRV0y8kW6HUucEXleOzZvtJDyaRcDN64SXNg9xkHTetXF4vIabAke4eSsLiuLfywJ0LPrzKk80pkAcoU8kpkkInFyPrxdSFhNpeIWS4IVKzdBWq61hGhhIZaM0o5SoqqpJhKViCfTJJLhkLjK80M4KY40+/Kzkrrb60InF8tDn2T45/3iqasYjEXNNwmiQpoL6LIm5HnGiZ2Fv1ysIRL2VjBxZn7w6/h8KsKhZbVguYa4P3LSjgq5kg0um4gQqiVgoHAICw/KuH5pDnNTZbTKOl4+8Q4uvPE1mHU6U1IpZct5zrOMyC+bO8dylDFZVyHAkgxpdSX5kAxpOdMkQ0Qx5SmLjiU4rW/h5u07agCChn203t49gUSMyXKmmI6JnqDblWTNWDKJzVoNW4aF2NAgWkEN04uLeFRq4Vv/xX+HvcfOCiqyuLiIwH+4pwo6bxIWdE6XIrNgVx+maQgX9sTpWWRMpGIa4uEequtL2Ji7iyc3LuKdc6dx5OAhIQY9fPQYP/7Z+9hz4gxOvHYBm6YmBd1mKhsZ5bLO6SLM4Ava6Tk9xKMJWK26TOFDWR2PJy9j+vL72D8UxcndBUScCoKdlkqGYrfP4kyXt5AugSX833jQPZp7iLW1DfQNDEgh56SRzmaewqHyd719oTBfRWtsS7KWZXcRiyeQzBYUq5+FSYsgncuLDIzdoZ6I4fbdKenO5p88wfXbl3Hy3H4MjORw+oWT2Dk+IbALJ7VIMglocViNqvx7LctBL6wjG+0Heehlu4kEY2d5yNGK1akDPQMI+k0LD8aIYu50bbgSc1mDFigBzipscwWuuYmY7iAgnrPcsRseq1vCh+EybS5KlrkHSwvVnIemKq58n1sGWeTPktQkt9dz4eOhzRvZt82Us8brvBVvgQ2A+nPJnWYSG+WI0rixzjvKg0J21Ip9zl/qgVaKISIgLqdmP/TF6zpIzKFUhnteOSG8P/e/TuBxOo2F+ZApup+SP6mpWhV0FjAVXsGGRkIslGee/HvBjo5gZFgsdKW74Mjj0qyGnAsyjIO4efse2oaLWs1AsVxHpdoGUWhOSaQJHNo/JhJM+hXwYKXvtOsqyQ1jaTmhk4VKpUGzbaHVJvTqihEECW80myzk+6VIU5lBmDqdzoouP5ZIoL+fHvtBL56VTnopDI0Mi16XrzeeL0jRo2OieA9wXRkA4umswmllmev5x4vMzEvs8vFcQSEUMPH/+fD6lqfrDCGS+sth9ZfYiChPAErcXDnMZNXJqiGStW3/tv89xNfee79Eiqj+WbWHJWGSkLVav9DQGnMXUAAAIABJREFUiY2kkg0RLXnWLKmmUHEguBeWpkT2/B1l+exB+FxB0IiKyWG8NuFgWH4scYkTZpz3ujzJHaETCfYRAh4lQdZTqJ9IFSWyPKDF+MnQ4BISbTQlUMjgcMRFuqwIXSGr2raBVruBcq0oyEmpUkKlXkG31UavUkO4o947+jDw3GKCGXfCHK7yuaysouiQGAsHhROkCyJCARn7ZLpb+isjhYpJw8OAoZ6DRCoue3/GeDqOqRLwhBHPXxaq5QWYJlCpqV88FmNpoH8IyPYBoxNxxJNRZPrSyPflkMqmEEzE1NAgWaB1QOP7403efD9EpcKbgGgDSXuUevpnjh/npBQs4S4RJCImXg8nL0opbkQIwH+WQV18hrokf/F/YzGnZJlk0ZQaVp7GP6vXJkQzrYtggs+2JdJVrvCIMpNHwCx503aRyQ2h48RkdWZWo6ith3H/1gZuXH4EsxrE17/y+xjoH0UunZPcEq7aaHdLyJ0Nns61r5RlxRMgTE50qEdVFZ8HS5GmiRTx6yd27QaR5N/+9rc4cfKU8L4OHDiAA/v2IE0FRqeLSJCtOt9bru3I6nfQtC1UTRsWEedcBuv1Gq7NrmDoxFu48DvfRSafw8LCAgI/eeD2eNPRf13pZFVBZ/HtEd4mJV4jxNdCx24in9KRDHcw92AS9698iPFEB3/0nd8Xj/N0Joebk9N4/6NLuPDNbyOQHoCpZ2AG43C8XQgfPu4lyJZnZxMOxNFuGohFQ6IBzOpdmJVlXPvgx9CNTbxz7iB0p4SQW4PG/F++WWSACsmFh7SSsSSTKSwsLorjEHN7ydbm13FCVt3rth2MFxHLg6PrKItRMiZjPFC5PyeTnpOZ0F7DCMepQdfw4NFD/N9/8efI5rN4/Y03cfj4Puw/NIJQmHs5Xe1XTUsS2HhcmPUaoqkcEEihBQsGeX2hBCqOAavTw87oMNAsIk6XmAB3VS31i97WcnCyUybr0yOl8cHpMh52A11jHR17Db3OJiLBNqBZ6HTb0LiTJkuI1Vc8EQU7ky5XqrFoih04XUsgoFgsrVjecqbxz3xCkl/kCS2pHb/I3djwCbmGpDr6LHsMW/59QmPcuROO543dURp9NaErkprYfMpnVT4sOauDoutWhYHNgLK4FJYos2zZkfcIq5NUo/5MyE3CRSD3gZ+5fyMkRyiOnznlhmUfRw4BH3rJtqdZDxELOW9iWHxQh90KiL3jZrEs8HixVEOl1pOiPTI6IHrbIGFvwgEBRdZhNCSHlEqpqqBsw0LLIFHNlXshnlDhE+FIDIPDO5DvGxRpYyQalyxpStO4FknGs2JilM8XpEj75C8W9kShAND5L5V6NhH7RZFEzkoR165dFf0pSWKHjx7ByJ7dahJmOh0PBd7/lGp6EkxJ79IYy0vXOl5tGok8zwmUJuwLBV4x39V0JZOUN6FzGCFay4+Z6XncvH4DzVodO3fuxKGDByXX/amxmCeF567Yb+hIEPM5AoLGej+LDwDw35f3yiP2EeU0DMW50KOU8Ck2OgdINkiLT57g0aNHaDWaMqmfPXsWqUxa9ujSxGvkRdA2FGi3DVkRSnHzXrCEkPrEv54rFtCcxnnPMarY/+DX8SD3nXefevtwDO6QjaikltKc8HmRLAWmChoy6bUpAbZsZB0NbqMt72G1URVkgbtsfk/+vGsry+J2yaGjXa/BZd4okUUSfjVADzhihEJTlmSSqWZxWeGw+SEBkj8Drz/VPlRjcEolGkBJr2U1JI+bCJ+aIi3J8Da5VmUmQ7gHk7+3OmjSyIqM7RDA4y2VBfQkMHFwALF0UIUbFTIIEYHUeYN4ElNOyiz83LVuU5moJp/nmanIfdIA8BfvMUuun004W5QzanKXtZLESXPnTNidpldxgeb980vUDSR9iiVqAB0iUJIJwu7PBIdXSgF1rnwSdEF0ZXWVSUzArOmI9oYl8GbyyhwqmxYufjiJ40dP4fix08hmBtHrkEulo+Nq8qyrVSkbLDUsskHsUnJJPb1L8XBIDF9Yk2iew0ae1/r+zIxYtfI+4LMyPjqCOBEyKo+iurynLOhUCWwUtxCgZTaAEgOpsllosQjuLpYw24ziH/3nf4qdu3ZhYWkZgb+dNnvcm2+sLKOvL4tiaUsIJCxubV5RRrMJRG1AgyMhLFatiMlrF1FbmsG//M5X0W2VkUhnZO/86bU7+Pjz23j9q/8I8cGdaGspWFoUjkaDWEWo4K4g2OuIiX7PYdZ1HPSUDvZMpCI9mOUlzFz7LZbuXcZ3v/IKgsYGcrqLdn0DfbkcqrUyovG4MGZDwZjoTdkQM7+XDwG7Zx4CLObJRFpZnbpdeR2Uy/Cw5LW3zCZspyVdNDsuwqHRFM0DojJVR2KUxoXw2c3ruH13GqGojiMnjuHYC8cwMjqGeDwKTeRQxHCF3aY+aF5Dm09mSbkOUvF+ctZx7ck0Lt24BbPbwQunX8Kru89iAEB1axaxcBWprAO3/QS9ThXhFCdLHhs8cNgghOUG4XsgTFergk5rGZ3uPFxnA70es9EZ90kJj+p4pc3jukgQQe+HkxOT9p0kx/EmJInLF6eqVYv68HSxom/2mOBP7TQVc1zeSz/aUuwilbe3+kwokMxfC3qMAFIXps2GoyOEG1EsuAaarR5SeUW+dBstUYjp8aQUcatuSdELczFIGqZpya6NkLFGApqf9UxWKUmWbMIiCSAYF5hcgu3dMBoNC5sbFayvlUSVQOJZo9GDRfTViSPYjUsmPM146JxGmN11CSVrMOyeTOiNpo1mi8Y6ZGiHJQ6SkPbw8KAUDJmwM2mBtSUuMpMTZYRA7Fz5EBLXY0LW4YGjsQoSzehRluNdcp/Pt/2zsKLUXp/oj8Z4WQ0orW5iZmYaywuzUjBkWojFcODQQRw7cRxaNC6wLNOefFIfv41DSJbaesZGiilM6Jkxml/EtxVzHkDJJBUfbHBaSKc49QOmZSKq8/6nNA6y6vrwg9+iXqkilUiiUathfHwcb7zxBgaGs2rFQq8FunIqGTz0BCQP29+q+MVc7j7vZ3jOqO0LxEWe/yR5y0kXAlbnNvCb938tu/NsOiNqG8pLT548ib2H9krSKK+jY9Lhr4tAPCj0B/upZ/wzjEJY9sK9IptDwQwS2+LFxsrP2AXiwTAqRX6/uEDZdpsrMOXxQFmSGMAEqRZhAlcXbaupmlyegraBOGKq8VbibdWIkWXPB4F21Bw2KIF0bLTrDdTKFQQ6KvCnVtqE2SzBsVuCEPBcrJTKQuQzGnWBwCm15GolGY8iRSe2REL28jE9KsU9n2OkKdGPiDg4cqCTnb1tCLKgRzQ4XEOwAbBbYoesmnkXjmajhZYMKrLX7yjGfqEfGBqOIFNIYmLXDsSSYSTSMUAIfAq2VwWc4ShFBFjs2QQQ0u/QLroBBEwx7iKaSPUCI0xZ2IlicEImMkSiqfhaaORI8T5XwwB5RL6lMdUXwsngPkSCZNhwKW2+Q0Q0ypUAO80EAm4SWicDzU1D6ySBTgqz95bw6Uc3UCv3cO7cuzh2+FWY7RDazR7S6RzHBhQ3NiXOOZtKw2y1ZV6hZbJBBIZQHZ87iyoJnmc8W1zJBHk8/wi79++T9Us6GkeSHBaStUldEBlkWBoAEhOp4NuqlAUliKeSSm6bGcQnj6uIDe3Gt7/zHbTabQT+ZqrdI4zUKJeRzSRgWgb0aAwNw4SeSIurGD9ctwW68KbDLlbm72PhwRTyIQvfffssOu0y9FQadiCCi9en8Mn1u3jzG99BrG8CrW5C9uecyUm0EykRWdDsHPkkO5RfkdTSQbBrSwB90CxhafoqZm/8Fq8eHcNYRkM6bKJdWRNYgtAJD0VO3YRiuCfkgUaSgSBdXkFS8pYULOblhqiV1mUr1TYUdK/HdaytPhF2KCd0yh3yA8PoGxoWM/2p+/dx/fYdjO3ajQNHDmPvwf0YnRhHMkcpDxEj2tKmAIONhCOoQVcLSAJZJ8xErzhz2HBj9T5+/fFFzCwtod3twtboP9xFxO7g26++hm9dOIc8DNTsO8hGKuhiHfX6KjLpNCyHBwsLWgI9N4KIuDBxb2UD1gZM6x4ce0UKOuH3EOM46RXuQ51+cfAPac++WwyyxLZcEeb8U1W5kHlGJE8vpc8CU0Vc+VcriE0iKOX5pGmEV9AJQMnvVedMFjSRFadDEp3aqcU5OVLjSoKKTctYZfIjqCeLOlcF9GwuN5XhhGddK+EQYV6PAGCxkcqKbzMPRTJMy5U6lpc28Xh+GZvrTSyveNIh2UNSBpNAJJoQOVU4mMbmelsMVri7ZhyhZRJSiyCeyCEWz2B4ZCeSqQLS2QLSmX6RKmZz/TJls4BGU3HMPpoRo5OBoUEMjgwjl88rNxSCC3x9EnyhyRkju1K/SgU4ScS9pLVtLHu5/uolKlc5/j11zUMhwu8MzlnH2vIS0gnu5nUFyzWbiESj2DE+hky+T0xKxJVN9HaeFahMyZ4JCdRu3nsLt1WzZ/9pmG0kY3FYLvfKjsTNktRJclEySiIPsLnSwKVLlwTmPnzgIAb6+rG6vIypqSns3r0bJ06cQG4wIZIumREIFmlKZsw5lpKdLzLs/d+LY6+nYfDRfrk8DB0iaapmI5WOoLnZxudXPxN0YHzHmEyMvNZTk5PIZLMiM+0fG1SNkWewUifhMhOC5YXf+eEsIqvyLouP8MvP4K0puH+V+5s2z10S6VSDwkY6mQhKUMb96UncfzAtUy9zCfYd2od8X17ufbLHCfu7jot4IK6g+227ZZVWp8yYolFd7KuVfyIhfnYvkkMMs1qBHtVgGlRItJUbIi1XjTbazToMrgAadXTJsG+1ZcJvkkdQq8r9aju0Cy0pdrttS+HPZZLI5zLIJKJijOTabSSiEWRSCaRTMXF4ZB4C/72WXcNWcw3BMGN8yVehc6ID02qgZTVlouc9z7U21WekV1A0ks1FQbJlJp/CjrNHpIjLpC5TvAF0iFK2ldOWcG9s9DSy15V7o5DeuBbpOEgOpEUvKHyCHkm5itzLc4dvr1hoy4gvmk0P+eM+kP9voBtpqXVAV4fWJZ+BTW5MPmudKCyD0lMdd2+v4ua1OWQSe/Hyy19Hf2Y3VpY3kUkwyCuIRCQuBGE2VnSKo4KCyDMbXg6ujnjXm+pn6fYE0V5ZW0YsHUdfXx65RAqa20Wo00U84smQ2QFzGO3YaJoGHj6ckYaSEz2blHYwgelaANVADGdfPCcNdOCH060e4yl77PDJXg6yW9Nxc3IKIzt2qt2xHkbXaiKja9DsGqaufgKzso7XX9iHkztz6JpVaIkkWt0gProxjcuTj3Dha99DND+OhhOFTbcy0UHLYkDJlWAqGLUbRZe6aj2k9kEdA7lYF/XlGdz65CcoBBp469Q+JNBEq7wsRb+/kJUuh+xzgmXcPRJiIyOWF4z7J2Fsh0JIcI9IPTA14oSA4wnE4nE0jTY2ixtyE61vbQjJ6NCRo4JIsIjfuz8Dw3Fw+PgJvHD2NA4ePQIwKY3FUkwMHPmeES2IeCYvEyRNbQyiBvEMLERQciz8+uJlXL17Fw+eLCGSzaF/bCe6wRDK9QY6tTKSzSJePz6Bt87vwo5+C5o1i3hgE2GNPuhlWR2woAcCaWhIQdfy0HXC+CxqNViNKVj2ErqdOiJhOhdRhtUWxrZwi/xh26sRT/M4/GAmv1Y/PcPVCSq5U7InV6jKM1mYd/5/wQJbDLK8oDE5MPl72XMFxJtZ62qiOiAczd2SZRjyvif0jAobI9xO/LVD9zELvS7lN2Tu5NTETW0qv4HTE4hyY30Lpc0WlucbaFYdbBYrqNfoJMXCHUE4Qi/nONKZAXQpbzO7qNQMlIpVVKp1YX9zfbp3/1Gk0jnkc32IJTLi2U+WeT+tJLP839LIZfuRzuSVsQtlaRQU82Y2adyziRu3b8m9l0wnMTg0hINHD6J/eFC0zFK8vYjTrtjHCh1HSSlFEqictPwCrmo93zuFkFCaRQIYP/iMcIdXrhRRr9bELGnv+E7EU8oLoLRZxPrWprB6qfJgrjtjLMWnhhwHj23O1Zr/8bxp6fOSP06mLEh0tnNo3tLriKqE+1kW9wSbLlPD9NQD3L55C6dPnsQLxw/KrcK19/XPr+HBgwc4deY0Tpw4LD1jrWGKxpqXsM3aFO6iKzrqZx++qQz/F046cvd5kaz+nwmRjsTCVgepZBj3bj3ElUuXBeYnn4XwMoffycuTmHk4i+HhYZx/9RUEE4rD5XEdBchxpGorHoa66kpSJ45t8r2fT2FT8aqeTW8HSMXDaLW74gSYTibx+OEsLl78BLVqWVZU8WRMvv+ho4cwvnNCiGGc1sjZEQqLcBv8VZdvaqSknfz+tmEiSSvncBwBEkc9pQaliQzx4H3BDxl8ee1NQ/gB3LO77bZ0yGLbTFlXu6WUPhZJfxaKlQ3U6xVBE/jn/Fr+fRIazWYNjXpVchnYDHCAScRjGOjLS9PGAj80mBG/CEWUVT4R3R5XC9TsGyjVNsV5j7A6v47/G++jcCSIoK6hYrUESOMtPDyWx/jEMIZGMsgWYkAqBLRKZFADOp0jiVpQ6O+tJDUDLbsEAnoBpkiySBskwqlrIUoe8npk0OCz5g0vIq1Ra4Fe2ECPBV3WeV5amyCW9LPnmZQHQn1oLZm49PEDPLzXRDq5G4f3n8fo8F507I74t3MqJ38kJDcWh72ueFG0G22EeiTQ8cyj9DggX9NqtlGqFbG2sYyJiXEM5gpiJBOwO0hFiRgG0eazF1NDIk3DPvv8imwkXjx1Egk9ipLZQzHaj4ebVUH/3nnvXQR+NGP2isVNxAit8CYjNb7Xw1/++7/G7r37cODQEenOnHYd/ckwnNo6PvvgF8jFAvgnX38biW4JHbuBXiyBigV8eOs+bjxYwlvf+D7CqVHUTebVqklV2SZzp2J5GciaSG7abVtgcCF/GTXsKCTRrS7h+od/j9r8JP7xV19GBi00txZh1MvYu2tUHgg9TteenkBY5VIJW5sl+flZ4MVLWNNEU07JTKerwe7yRooKDMlktWKtJL7cPGC4B3089wT3Hz2Syf/I8eM4fvIFHDl5Sk1b9Chq12C4prCI1UGj9mMt04LVpXaTUaN5bMHFhzdv4aPrdzC7soFANI3kwBByA8PQojEJpyErMRnuYW3yErYeX8P5o8P43jdPY2eugai7iFS4DNfaRNel1zlxRRou5KGHBhGPDiAQ6gNCHXSMRzCtFdhGEQHQRreNCP3Ju4Y4Pm1fhQrfjPwBKdTe6eUbuvlnuUdW87lUXEX5H14w1/P7Ve/v+eaZTz97BV7cWnn4cu/cCyPCsJsgi3oPTltDoBWDnh5RelJOHzbPlABW1rYwN78M0yKi4qLesNBo0kpUQbZc55JoFnCzMmnTgIIGGWTB0iyjXGmi2bDxZGFZghwGBsdQyA8glSkI6Yz3BfeO2UIefQP9GB4dE2a4/BwcIYXcR3c34sTkYfgXTMn5YDkolyq4fnNKgn34AFZqZbHGPXD4AM68eFZctphBL3pfmlB4Dtqic5ZMdl2MgRQ6okqJX7D8mstDWQhYsl/TRDop8pRuB4VcH/qz/QKV8oPIxtLKqrDliRJMTIwoEpFnte4b49DjQMloPJTmOS/ybWlucrt4VtAMHyIznDIkz/41GopjaW4FdyenRWr57ttfQjwZQb3YkLx72l/++Mc/lut89OhRjO8akyaKZx77N8Zg9kLKaMZ/3b6CwZ/Chej3VDXheeV7aAMbIhLF2Mh9fuVzlItbOPfieezePSRogFAJLOCDD3+DcrmKl197Gbv3jAjM3zJs5PIk3Pk8v+ebCt/YRrHNPWb2U78C32jEC+IVP1X1Dq6trODzq1fRbrdw7Ngx2Wk/npuTNMHd+3bj3MvnpeGq16uIZ3OoMn0v6MeaqlWWMMvleynZE93+YuGITIGUK3bJ94nE5KB3wkF0NEUCI6qgaJ9K9kl7YcqfFCXCe2jUhX32UAvFnLJXpiOy6LTQqFRQ2txAo1KG1nXRatYlEYy/bzcbEnRFDobWdTA7eQdWu6H0/5GABC0N9hWQySahR4MYGx8SZzeGNilTGxuWZcr6xnDb0mC1ZfVpIsBde4AEYEL6and+/uVxZHIR9A+mUchzxOeroWbPRAdVdPUyQlH6dKiURHFI5DqJPRIvhh9fIMOjIgcLx4b/zUKusaArr/bnu0q+m5SrptAqO4hFRqBFduLBtTX89td3EAoM4MzJC9g1fgA9R0Oz0RB1Sj6dQ61CdMTAUH4I1XJNUFXhFNH/XfxXCEo6MMwmbt7+XKSRYwNDiAeVsRgLPn0SuO4N6Hx/u9gsbuHKpUvCfH/l9GmkdB2ltgO3fxyPNip49GQBX/7qVxD40UOjx0CObDKBdrMphYrw9f/0v/wZ+vsH8e3v/GP057Iwa0UU4mE01+dw8+I/4PDEEL711dfhVubFIKETjWO91cHHdx7i9qN1XPjmH6IXGYBhczpPKNa8QIgOul5BF/gpmECzzf1fVCZ0doPjA0lEjDLuXvkVHl//AN/98qsYiDlol1ZQ2VjEvl0TAklREkI41+m6EstZr9aRjqeRTqeFYMWinuQqoOMirCdk52k4rshXCP/HMwmsFtextL6KhSdLotHdMTaGU2fP4viJE4gO0gWsDpsPHRPSKHkg1C/h9TbsHlmOMWx0auCdGUABd4vr+NH7H+Oze/NoQ8f4gRcAPQVNT6DD/QmRAiEK9xDpWkigAmPjMWoLkzi9K4F//rUXMJFpwa1OYTjLHdqy7Na6AUo3cghpQwiHB6GTnc3gCa0B21hHu7kmDUA42EA8YiPMm5Q+5qLj9goGD2dvMpfUN3IZCGVtn462/beXtaCQlS+g8E+/zDsbpBx5U/vTz7I7AqI55rPraG61KJdHOtOHUKoP6OaB7m5g1cTs7Ulcv3EbpQr9s4mAaChWiMKoXGZZOwhjXWUyhyO0FE2gXDRRrZooFotyH1G+ODA4gpHRCeRz/Uim8zJp9w+OoK9vCOlMFqlkDjo95qPcR7PCqF2cqopUCHjXTGzhPCIUSWQu426p4QmhXqlgfasM2+whmy9gaGgAxQrdqK4J6Ykw84FDe2DxzfYOae69ZDfqyZMo5xKSnVw8j1/iX8+ne3RFWKJ5Ce8ZFga+VnqXj4/vRFQLCB8gFAqAW4xWC5ifZ8Z0QCC4WIymS+qlsXiJrTgLepf2pz1EdJX77RfQZ4VVvemEhh3Z6aoiJkXdC0SxTQe3rt/C8uKyQNoH9u1X7osBQow2wvEIZqdnMDk5iVQ2g1deexXJTFw1ZCSYEz7V6D7ms7SfNTT+zyHyKA9i9+85P6lOyJTBIN7/6BPR6x49cggH9h5AnNppKogsG8l4BPMLK7h8+aroy996+x2ks3GUqk30Z5PghopI7zNUQH0/5UiomplnJIfnmx21UwkKCpLNxGG3O7h08SJWl1dw/PhRHDtzQgpKbauGq1evSsPHIWHv/n3S5DqBHmwWZAnF8l+dZxCl2jtEEBFEhDviUC+AZr0tk2Q6QRUBVxYd3J+/h/n5efGYP3zwEAaz/WIWVGqWpKGQflL+feXn4DdI/Nn1YFIVN+76ZQDoKoIXkTkhQfqNgErJ67WaqFUqKBdLMBgGQrVGvS7ciWqtKI1KlUz+8gaa9QoWF5+I1I7yYELLE2Oj8qwkkiQad5DJx+CwfrCZsNto1muoVItwrIYa/Hpk5jtCvOQma2JXHw4c3IXh3WPAMJ3t1gFzBVa9CMdtyv0cifMm92Sy4t2gRAfycnh+iHkNzxTed0zr41mpnr+nj53o0IhqRWAbIYS0PLTYBGBksfCghOufzeLRgzK++s73Mdi/W4hxdFkk671RbQrcnk0V4BquwO8afUCsnkz0Hacjzoq0r71z95pIEodzQxjtG0YEQWkGaIiTymXhhAIiQyyVy7hx/SrCTgen6FIaDKPJJiE3hFoPuHFnEmPjOxH4q/u13vrGKrKplEAuhJoIif6P//P/Kiy+P/mTf4mdo0Ow6xXEem2szU5hZfYWXj91DC8e34luc0U6KyeaxFLdwseTj3B3oYI3v/ZPYWs5OG4aPSFecULnrsxCzyvofJgpJLYc5c9Mogdd6PqTEeh2BVuPbmHyk5/h9RM7cWAgiW5zA6XVRQz1ZZFJJ+XfiyZ0YYhurq/LodOX70PcswvkBC+TWzwKopbUkZPFns3nsFWpCmv91oNpbJVLsvv8xje+iROvv67IFcICtaCn4pII5jJVjeSuQActixaUpPeG4NKGFmksmBX86pPP8atLN7DacJEe24vC+D64jO/jG0rSlR4R7btNvabNEA8HuThnbwub926gNnMVr+xM4rvvHsHRURd2fQapWB3dbl2wAC2UAnr96KEPengEkVgWSNLpqS4F3WisINgrI65biPCkknHXz1v20rPEJlzZOBIbUraG26YTubG9eUMwe2U2IVP99sLvLRc1gafUYeEnXD3tELj75YAbJsGExEc6NxWAcBZ2sYm1eQNXf/kEm0sGtoqqIUildSTS3FMPIkm4XIvAcoNC9q43TKyvl7G8TpiwCacbxIEjJyXcJJvJo29wEDtGxzE6Ni5FPZHKIMU9PJd4ZGPxQ4yylMyuS6vFiCaZ6izWspf17IDF6pJNF226BJFV14gHPHXIVFNw6ju476AU3Ew+LddtaXEVn166JLpwTmM8xIRzo9aesvZR2m4lIeOOWz0Xao/qw6n+5SYhKh5nRDBQKtewtb4hPwMh9YGBvFzyep0kSA2plKoKS0tECqpC2iTUG+cBp1BlKXR+QbccF3pcfV81GavXrL5W/R21s1c7brH77HaRSERg2z0sLDzBxYsXpXG4cOFNmR4J5eZyaTnI+Dzyen7wwQfYKhVx8sxp7D9wQAhpHBo4hXCP/rRh/CIDzotn9hsJf2r2f8/yY7od/NXf/BDpRBJtMdNdAAAgAElEQVTvvfuuIHR8L1nIaYXL15NJRXH181u4+vlneOH0Kbx07kVpqqlISWkRFRC0rWlQtsJfRC+2F3b/QaCag7v0IKLhEB4/nMOt6zcwOjKCl156SSKAHbuLcErD1nIVH378kRAkz7/yMkbGc2gZgEEjmaC6H8SwhVkanqOiPHfcBRO+pdSOqJbZgR7WEQ0HYJgOPr70G6ytL8j9yPOJmuaDRw6JuoD795bRUv+uuOuJ7aIw+pVBKwuNsn2W00D09lQQ9EQhwNAcRyyYlcSX15/74pDfIfIyMF5VCqXyjodpoFkto1zaQL1albjkeq2CerUobm6cxLnDJ2GxWNoAei0kkjoG+gYx2Ncvsj1q+ckLSdGUp0c/gXUUi4toNDakyKeSASRTEUQSLt78+kmk+4PQ82z4TcBch2mVEAybsh1jSJN/W4l9hLjRKe+NIC2KWdAFoVKpe/LOkzTsNVhUWUTTGTGPIjEuw6KeGMfK3SV89Jt7qJfSOP/iV7B7115YBgOPHIVCUlHT0WCLE2GEKSYSWEPjGTa7hOCpjV/dfIR6pYRkKI7dI7uQDEVRqTSEYJ4e7INLeWBQQ7lWwfWrVxAw2jh96AhyoQiajgs7kUIwk8fM4zlsMpzl/5na7HG6TUT5Q5BR6Ehx/df/57/F48eP8cd/9Mc4fvAAQrR8rW1h9vrH0IwKvvXeWygkaEJfRDDShR1L40nVwMdT87i3VMNbX/0+2k4anW5WFXQBfkjGMaWg9zRTded0NOPNLFo+WoO60GFCt2sINtdw/dc/wo5kD+cP7UDEraNCIkGoh50TO8RKMZ6KYXVtWTp0wvbDg8NK1uT2ZCrwC3rbdFFtNRBjKlM6JRDF1VvXsby1gT/43ndx4e23PW/jpti6BsiiZwxpNCIsy5ZRFyMLTkIk08luE3Hc2WhgbquJ31z6HB/duI1AbgAnXnkLkYFhLGwVYZMpGwlhZHwIY6MDaNY28XBmCo7RkNi8idFdaG9sQNtaw+r1i2jfu4I/eGUXvv+VQ4j3FhDSFtHrFGXXRz2m3SF/IItQeBh6bAChdJ/wEnrmJhr1BfTsDURDJvQQu1vqYbdVYUlgUgly6tAgeY1EEX7NNnb704lRlonqwJfirgwivCdY3lMtQNYz/+42SZqvSaU8rBMSFnQwkIKeHgO6KWzObeH2zVkszTqoPAHS0UEMDY+hf2BIMn6XljexukFXPRdmJ4im0VW+zNEkUrl+FAZGMDY2gb7hMYzvOYBYSum2k9mcgsxFTcHnlA2jxwnwJFMsqnywhVQs4Szq4OZzI8O3rCXUBMmJVoLguvQkZ5aBsi7gvpwENB6DO4YGRRHD7jyWZsPVw9Wrn2N+fgHjYxMyqZOHIkYt/jrD92UJ0ofCC+MQ8xs5TRRE6vVP1KGygBqtjuhMydtgMR8eHhJLUNYiX0YtXu1UVjRNbG5uolwpYceOHejL5REiY1jWFF3F+OXPzFVBRGnXtxd0Vcy9HbF3/3DC4m6SRT2dDqJctnD16mUsrD7BO+9ewK6dEwKx08wlTqqz3B0BcSZ79Oix7NKJSBw4eBBDoyOeLzbPVZUx8GxCVfer/3uSVZXxjLo+Sq/ueYd3uph/OIvZBzPYu3cvzpw8LlGbhIPz2SRaTRotBRBPR1AuNfHp5Utotlo4dfYMdu0al+QrqhL8Yi5+CzKd+znknj2qauW28UjURdGof3ZCSETD2Fiv49bNm7InPXXiBUyMDaFet4Vs2zdI9yPg2o1Hss8f3bEDx44dB00ezbaK5mURldAWWc1QCaSaLGUy1EOQMDEfsZ4m7oLNGvDk0Tw+/PkvMDY8hFyhANM2UK3XkMylceL0KezYO6QaAv7kQkAksqiIkirMpYsIE+eC9PZXoTmi/6ZHPdn8ZD5FmKZGwqoKVlELCD6Plsiz8omsChnyrw/vWzYAkgBIUbtS68Ci7s2AUa9ha2NdTFBKm2uYvn1FkXgFCAjKeqFRrcFotoTt31dIIpvR0ddHfwaazrTQam2hVi+ibtaRHwtj39EdOHl6P/Ij5JKUYFir6AbKCOsmgmHlVClnmCAq9EbgCpOF3UGwR38PBc0rQzX14fs5sKDHYlSCRGEYQQQ6SeihAnqdONr1FP7dv72OQuYgdu/ei2GuVANhhBimRF8KBq+1XWgdDUHGxLLIM/XSZOY5paQ2WtYWttZX0Wu7GMoNIBfLiW2zQxe8ZBKuHkQym0GxWsRvfv4LuPUaLrx4DkOJJGrNFqxECrFCQXhK127dROD/mtzs8QIzEpWrOLvVkrSgv/6rv8G1azfwrW99G+fPnkEqGEBzcwFTl34jSMd/+p3fRae1Ac0tIxgNqYJeMfHx1BwerDbxxnvfRdOOotPjhO6l50hBoMmAI3uLDvN8xb1TVxI0LSAylJ5RR8SsoBA2ceUXP0CouYK3Tx9CSjNR21yTDPWjxw6j0ahKV/pkYQ6b6xvozxewY3RUun+Sh6j9S+XywlhP5/MY27MHDxcX8ZOf/wLFag17Dh3A1//g95HtYzEoqJ5jWzQoDRnIGias33YNtCwy/2PQEcWWU8b95TJ+8A+TmFyoomx3MbT3IDLjo6j3umhRYhZj8APv1xYO7h3C2YN70HCf4NrVD8T0//jx4xjJHsBmeQNLt+6hOfcY7sJDdFem8KUTWfzXf/QWnOp1BNxlBY0H6fgUhOkkEQgNIxIfhp4YAihNcuuw68uw2msIB1qIaLTA5F5qW0X3a7Yvr+OdS1MV2eH6f+h99iFAnxTnFXKZ1J8WdRo+0HrRe6BJjPGYPMo2lRGgtIeMIhgZAdwMFm7M4dfvP8baJpDNBHFw4nVEwwOo1hu4N/MI68UqYsk8Mkyy0UmiiyMSS2Nox07sP3QMu3bvE7OfIOmyZFaJfE0thEWyKLChYpULedEr3h1qi3koeS5W/ssVKG5bFLjnTupVFTXNEuQgOs+PZsPE8vKyHGt9uSyyDNKIk9ip8ohzfQMorm8JxErP9t/93d8Tp0VOR2IF760s/UODO2TV6KoLLsXLY2bxqvLhpoNUudzCg/uz8lJpRJEv0DCE+0cDSUqCiMeYXuhQREO10sCjR7MipRkaHkCSRjS02GQR96VsvDlpr+utVZXD3vPXw2jb0uATuqc0iQdRJhvC8lINP//lT7Fr/zjOvHhGvn86FZefb2NtSzKnKYXilM6/f3vyDqanp7Fzz26cOXNGiFz1linmUBLa4d1vT3XoHjhEJEAVdFXk+SOT5S+mMZ0OfvWTn8jO9szp0xgcLKBRbsr35S7fMboIxzTUyy0kUgksr62JoUcmRx+JN4Qgy4WTn0LoA67PJnQW9GfFXFFQfFWHlHQEe1HEIgFMTc3L6xsbGZXmgmdoLKoetHrdRSIZAvlpn165LNMpn/0zp/Yq3wfv+qtIV1d5oYu5jkKM+DUspl1KNkNhsV+ff7yJqxevIKXpOH38FEb2DaBVsnDt1nXRLU/s3Ykjx4+J77/YL3g8MCHF+usx4Sg7onemEkJyGiKUVVKhQuGIihkWpYTnsU/Xu6CgSWoEMxumcDuU975qgNjgir001TxEfVVci3ctt+2q6Slf5yBSRa1cQ7XCYl/G0sIiNtbWBH7nOSnhJzbtyWv8jlLgh0cK6OtP4eq1D6DHOhgeTeLEqV144fQEQqNUT62g2ZhHOMl6Q+23N5T4ATHUspPB0rOfK+h84dLgyv1IG+2wmJ8xsph8L7g6HJ5pWhzh0Dimb1j49KMZibZ+7dUvIZcZQaXIZiSEaCgBCf/hPezQTS6AoEvlAP1P+Jw5MKkU2FyBUW4gFUmgP5OXSGqHPRCVQcEghsbHsb61jh/8xZ/Drtbxe++9i7FCQZHA0ylE02mksgVc+fwzBP7NZLVX2lhFPNRFIhyA3aqKN+3f/eSnotfdvfcAXjpzFiP9OSw+uIOlycs4tXcUX375BDqtLURgimbbieewUHXws4u3sWkGceTFCwKtmtQja8ovXDm8kSRHS9UObNcWr19Z17AzpJ98z0Ey6CINAwm3ggeXf4HWygO8dGgce4ayWF+aw5NHs3jttVdEhWCbBi5++gny2RzOnDoufs6m1UZ/f59EK7J5TPUVxCBn6uEsLt24KVPR21/+Mr7yjd8Fwgm4ZkN8f6PMNBVYlXpoWgXSP7uDiB6HjSDqPReNbg/L5TI+vnYdv75xD9NlDX0HXkRqcB8cku00E4bbFELGYLoAGplpRgOZYA0vnRrCvuEgpuc/wdLyY+w/fASDhQNY2Krg2uX74jqV15KY/uR99GMV/8Mfv4tjQxWEWtPQzC2RapJMZPVisNEHBPMIBLNIS/Ej6Z1Q9Dq0XhtRpjNp1K/SWpNaTOUlrajvai+mWL1UUipilhQVMYDZtlX3i7d/sD0t6N5ijjGSLQb7UE4WpUAZNqMR41mJGUQrgjj9zjfDmPnlLVz5aENIUYP7DyFamIDl9uHzWw+xulFE/+gYdu87hMLwDkzsPYg9B49JXnU4lkRALGiZjawcvMiRCETC8v7QVma7PpjWqgrSDoi18LOdqzetbyNZhYRwqAqpOqLVAa5+r5oEpSsOyUG7vq5IZ0QExkZ2iB47LlG7KieAO3yGdDx5PI87d+4gHk/iS1/6krzmcrkmzHP+aFXuQumFThmmNxkquFvJoXwPekpdUvEkZmceyf6cxXxsbIhKPzmkDTqkyc9Hcx5P5kabAsJ/toW5x49lZ9nf369234zAZNY2Pfc95riffMZXrsJCiBqoIsspN5fVpZhzt9dfiGF1uYrPr3yGtmPi1Quvi3tYghpjbiQNEpMcuQYs5JxYfQ/2mzdviunLm2++iV27RiR6NsCmjCErXsGWY1TRDlRaGYcMm8xrC/39SeXQ1+0iFtXw8cdXRMrz6quv4uD+vap5piMjVyVBmkqpTG726HanJzpdfv/7szMYHduBt996Wf5M7dtVsBF90A1D6fqTyZi3ZuCJxULFKZVgNSFwTrUsaUREHDx6/Fisenft2Y18PgOT+udwEIZBORhJUcoutVIuY3pySlAENjbjE/1yL/B95vDAAsI4WBZRFe1MnlFE9vS0r86lIyhtGbjx+XXMzT3Be+98GYOD/Sq5jrxSA/j1B7+Rnes7776N/sEC2oYlTYs0Bx4CwfeXBLWIeDnQT4IufAr6l2fH0+H7HIbnKYOquZUAN4tJH96NJ2w83+OCz5C0PGJKxQrFHX2I/ycZ4Grt17DI0FZpadT8u13qtQ2RgDFKeW15AdXiOoobS1hbmsfCowdYX1sSEvdoIY03Tx3C8twUHj6+DS3s4sy5Ibz81iEkRoKwOyuod9eRyIWghRkM1BRTM0bb8kY3G1xffGGQUS/tKeSufsOOyKMb8rNM+XwNSfSsfmysOPibH36GkcFRfOXdf4JasYtGrYN8egAdy5UVBZcb7KwCtoauzc5enTu200altIny+jq6Zht9mQwKWcobg2jy7NIT6BsZkffwf/tXfwazVcf3vvX70GmwRrdAiWcOIRSm8ZWGwP8x1ehVNzcQdJtIBqmDa6PrWPjZz34h7miUHhE2PHHoABbv38L8nct44+R+vH32CHptxsy1EQhH4URzWKp18Pef+AX9LQSiKckuZ5wnvYT5mblZTiAsOwLCvmFxBlI7dO5nNDIc2xVErRqyaGBt+grKc3dw9sAI9o3m5Q1lQX/9jVfB9LdHD2dkR8MCTgibNwOdkpKZFOrtJvLDg2Kbd23yLm4/mMGeY8fxnT/8Q/QP7UapsiG+2tkM7V3oGLQOw2wgk43LA8vduR7tx9LWCuxgHLH8GD5bmMe/+du/w73FVaR2HkB49DDc+AiccAZdyujiJky7ApdmO24AWSuGjGsj7qxizw4Xp06nEI5UsLa5Kj7x2f5RLK23cWtyCx0nh77Mbjy5O4XG3DW8OBHAv/idvZiIriJhz0GzOX3QAzwGs5MCQgW0bV3IX8FUHLAbMOpF2FZdSHGRMKE1RpwyXU6lvMk4IGQQZbMp/vp+rOe2wuaHLKjduHfC+sXcr/cs9hENZrsrmzhGf/IB74QScJIFdDpxJPRxWDMN3PjRNWzdb0OzeYPuQ3r3ftx+solLk4tID07g2Atn8PLrb2HXsZNAku54yoO93jSEeyDxlwJtq+ItEZ2hoEwRJFVtL+h+yAc/86Dka/GLiioYSsvK0178yX0i2rYp2d9V+BMmdfSE2UulkhR5mhn19Q2ibZhyGPHfJDzO+4bEydJWEatLy7h//74wvPmLFbfVpmYqIH9H6E+Sj76N+OXpm/3Wgu5km5sVzM4+ktdxaP8B5HIpKV7soRo2kQf+EwQUxSdPTUSeq9vszANxkctkUvKZihAFrbK28zqoSEqiAvIkCoJAUFU12vV6G+lEXKZEToY8s+9NMYTovpg7vfXeW5I54DPfVTRrQF6SuC/GNLTb5GowwnJRSINcjZ0/fx6DIzlUDQb0PCvoQs3YjhL43v0uXQcZhawg963NTdnfZ/MZmXZ3jAwKkkIEgnpwrg79nTu/HzXQXK88mlvErTu3pWjxPdm3a6fcV+22q5wTE4S4FaGOkz7Jt9Lo9VRSoNh7ClkwKDty5h+sb5JPUUYik8bg8JAK7uh2JGqYATtcF3QY46oF5R6ZZ/GvNaSpGB4dlgKuAnOCcuYKJO7xLCx53Ur+xM+ZRBh37z7Cval7SKYzeOHUaRT6k951UY0LkQKS5Og8ePr0KRQK9Lt3lOFONiPXr96sKWWRt2D2r5WatFWeAp8xjzrilbnnP/F66NR5i6mlWh11grSUVtJMaR68PQnXEyzu1NxzNcOVKMnKttZBgBI2L0OEpFE2GmxyOX9ko4TRbVhmHWajhq21ZUzfuYlPP/4YMzc+w8G+JF46uhvj430olh5jbmFSlK6vvTOBYxcOAwlKVWkK5iCZ1NBuMl0QSOi07KWKQLxm/TL+H3mdnmulDD38Ol+VwimUuvUsWhUNVy7PYvaehYN7zuHgvvPoWjHJdydEKI0gUQzq82gpbWvQXCWNo26fnIJacR1um1N6GJlkAr1ACOS4hKIZFIaGUKw08Jf//i/E6e5LF95ANqlD55qk25PaGdJ1qWWB/33S6DUqW3DrW0gwLIT78FYN7//qFxge2YHVjU0M9ffhzVfPY+nhXSxMX8PXXj+Ls4fGoRk1aE5TfM8dPY/Fehc/uXgHq0YQh198C8F4FqYbQidAhm5ACMQs6EK7DdGylbCoA0tM/VXik+ZyH1xHRrMxFO9ga+YaFqcu44WdBRzbM4y56dt48ugBXjn/kmS3P7w/LYWXJJB9B/bKg7S+sYF4JoWJfftwe/oert2dRCcUwYWvfRXnX38Tmh5F23Ggh8m+p5m+hR6V42EGITjouMyHpzUq0+BCiKQGcW+zhh/8+iJ+dXsWjXgO6Z37oGX6Ec8OoGaqqVmLhxHQG3DcIjSnhkxPQ9aOY5RGEtYyAuYc9u3v4cSxcTl0l4tL8tCtbRq4ea+BzRIldRMwKi2sPbiBzsZt/LffPYM3DkYwGtlApzqHWJASMPpLh6HF8ii36dtNJneKPpDotSpoNLbEu1gngxmKfMd9keSJsxAyY1miIOlJ/Axu3w77qjvb68u97HA1vSuI2G/RSZBlDjQTq8Sajt1nJA3E+2BYOnQ7i9/+8CIWPnXQrwWxY/g4EC1gequMqaUtRAf24Utf/zZe/9o3VGJEpyfkqg7NIYIRdLWg/GIYg49FqwlWkcvo9e5Lnfh5+8HEw4nERgXZ+tKgZyxf2U1yrPU+5OtkKqQm1evUex052JnQR+IRGwSqKPi+keBE/ocY53hmH7yROcWxoNAl7x/+4R/E9OXll1/GxM5xNNqGHNjUKxOhenadn2WOq0uvfq5YJIRLlz6TeETKoCbGVeFiclswHGBehexIvZRY+bn5koRAD2B1aU0OckKldLPL5Ojt78exEoGgkxkndnVeibGPRxLjdeAAQ3KZHqRNbQCryxXcuXVLvPcpz9u9f4QKPiHJKQa8ZxrDf0eCKQJyMKUSyjTo9u27mJmZEXOMl18/jbqpDP2+uENXE3pPJluR7IWItjiIRpkQ6EpjwGn7tddek2efe2DapnKKTcZpQazWJWT9+6+N2xn+rDOPHuPJkydSwN987U0kEmHJcmD8JkOYIpEALFdFgApxioQyWaoyzcsRFj+nbjaDRGXmF57Iobpz7x6xQq40aMUcQDJBWa3H6LcpfeJ+FahVmthcXZepudBfQCyZgE4yH02nOnSn5/PJWZI2p+R0hmC2TfkezN3+9NNPUS2Vcf6VV5EnkSyhFESGwQY1IB4L9+7dxd27d3HmpbM4c/qImLyUShUMDufk/ikWS4IyCbl32/3P//TPAfXf2/dzz9c73mvxiLI8lUaLDQCjloUFwOdTpdpJQx2IyGRODgBZ3qahvAxCtPyWBlPt9+W5JmLAa8733GjK4Bbi8KcFxBK1Xi7jyqVPce2T32LxzmeI9ywc2T+GQwdHUS49xNS9eygMAq+8PYhzbx9DB1uwe2UEQgaC5G65XAN05brS6POZ+4D/+nw8YhuvyHfTFBMgb38hErg04CTRrOn46393FY2yhq+998+Qje+A65D3wGKu0ik1cVIi6Zz/rRoDrpuIMlOObdYr0BxbCJY0t+KfsaBnBgawvLKBjy9+BMto4OD+PRgZyCGu6+J9EA7pogbi/RH4V7ecntEswyyuIRG0UIgH0a5s4te/+hmOHjks0NPGxhrOnzmJ0uocqqtz+J23X8HuoRzCbhM6J3rGOUb7sdwEfvzJHaw0gzj00gVoiTzqLVuIJ0xJ4pukbnDlxC+ygYAlN67NUAtJtOhCD3SRjfRQCFmw1h7i/tX3sSsXwqsn9mJ5dhILj+7h8P59CGsubl27ghdfOoNsvg+1Rl1Y7PFsGuvlChbXN3D30UMcOnECr73zDnYfPS1vRs2qw7BMsYYNMCmqSyYxeYhBuKihVNmUCSoTG8K99SVcvD2Dn1+Zwr2ihfDEYfQfOQMURtB0OjDqDGPoQNNTCOgd1FtzCKCM8YEY9vb3YSwygNEYC9s61hc/h2nNYN/+AYwNjcHqGohqXVRbPTzZiuPJRhRbtSSMlobSwmNsPPgU53f18L0v7cGZUReoPES800JQ8osD0JN51Hs63GAEqWQU0TS7WUumdMuoQwu6CIfYOdu8wmK5S/idHs8StML9qft8QXvugX7KbPcg6KdwvDdR0sqaJB6HBZ1wblisVhErAKEMWhVg5vYKfvGXW3hhMIr9Iy/AstO4v7iJSw/msO/cG/hP/qv/HonCGBCLwzZtkRNGk2k4XQ3VVgs6LUy35WCzQPBDuni3gxiprN7U/cWCzoOE9++zicNje/tpbZyCnjrieilvXkFXufCK2BUOaahUalhdXZYGYseOESSSSfFuD8ajUqB5osq/ReMblwElmvw97r3vTN3G4CCNTc4jFo/Boe0o78NGDQkmRHkfMul49FoxuQDQqNbx6ScXxfHwrTfeFEkf+UbCTScczS/y4qFl2HIVgsFKIJNkOISlpSU02g1hvPcP9ikyIJ81suwJhXJCp3Obx2fyYVYhlOkBVMoG0rGYFMkb1+7g4cws9u3ei7NnT6JSa0lyWyxGmSjQoYGhR2RjYaSUkPeZmtyBtbUtfH7tmvyMJ86cwuDYiBT07R/yPnrSTmVjHBBIv9mkLJGIRVGc6Wgx+9KZFyV60mVBbrVEr81JlmtDFjcSHTmZ0+uCqwZdD2JlfQtT03dll/3aG29gZIfym6/V1f49mmCiGz0P6LjICciLC5agJEKoKvuc90hxc0saPXoZjO8cETVNtV5XqBL1SB7CwMaETQCbDdvsYmNtXbTFiVQSfUMDgqDwupETIXA3YXqGw4R0+TnI/CY69eDuAynUwwODeOWVVyWXgLcqr63wR+gFngQWlyr48MMPxHzr5ZfPizMbbUTpjcCGnAEzoizy1j3PvwPPYOinxd2nfT//hbL6eIqoCOqnvDkUkZYSOPWA0ehL/Vu852iso1IvIxH6eagGXRoYNjMeK1+s8vkscfXFM89mY6lBD7PBMWBWi5j89AP86u/+CkuPHuC1c8fx2rnDsNormHnwKTZLPXz1m3m8/pXTgE7b3MfIjBCVaKJWLiHTl0DXsL0n3afD/ceWC0qeqFAz35FLhT0FWJg1qo32YOqDGXz64WPsmTiHQ3vOIxrJi60/IfftBZ0NjeaSDMrIWHUfdcwm2tUS7GZDSQfp1UEPgWga6XwB80+WJXzMsdvIJGPYMVRAVFZaLbln9UhM+A+BP7vR7Vk0TCmvIKlZ6IsF0Cyt4je//CmOH9mHXRPjuHzpYwz359GsbCAecPDNd15HfzqKOPfc3TbcrgYr2o8VI4y//WQK8zXgwNk3EUoOEIEVqYQiS3taRrkDPBvYYAd6ksYzOho0TaA/ciSMSMdEoL6JQrCN6Ys/R6pTwVdfO4HW+hwe37+FQjqORDSIenkDR44cln1qpdFELJtHy7Fx+8Esnqyv452vfwOvXriA9OAYmq0yam3u14dEStB0y4gJtNNReb8dC7FUCmEksNjaxJ3ZBfz9+5/gwWod9VAWI8fPI77rMNbcEEpuUAh5sY4BV2JSmaHexFb5DjLxNk4fHsbhkRHs0cago40E6rCMeSwvX4Xt1tA/OIrBfA6OWUTLCsKNHYET3o/VWgGraxaezM5i8e6nsBYv45+/dxDvnUihv7eKmLGBYLsiCU2hZBadRB4Vw5LmKJtNIhiPAGYdjWYVbqeNCKd2WidyQmdUIbPJRR7DSY5548+e0P+/Cf3pQy3yqmfsJa5MLElcA+J0VXJJfozLBA4jguX5On7z03m01oCTO/djqLAft+6uYXJhHTtPn8Mf/NG/QHrfKXR7ETSabdHoR+KEhROCDbBYcWphXKlA0xpZv96W21HxhMlI7Lnsbb8h8X/O7frpLxYNThRKMjw3YwoAACAASURBVObtzzlhSriLcgiTYk5iqu2itFlCqUSyVwZjEzvk0GXkbjCuo0WEp8ODPySuUDbF9x1l00pW+J07t7G8vIJ9B/fj1KkTctyVqnU5XL2wMfnRFA9HQZh+m7U4v4B7d6cxNjqOl86clGvNYhwRuZnH0vdS8AQeJTNf4FtSCJhMCMkcL9fKGBwcxODwoBR0U+yQmXXNF6raF7VvVj7n7BbkunD/bFoYyEdhNoFPPvwE5c0tnHrhJPYf240OU41ZULgS5C+icLbntEkCOT1LyPbtqvC3/5eyN4GOK73OA79Xy6t9Q2HfARIkCO773uxusrvVi7pb6siyrIztcTJJ7Ex8zsSeZDLOnEycjB2PJ46daE58xrtiWRrJLanlbkm9s7nvO0ACJEHsexVQe71aXs357v8egFZanhn4tEGRIIF679V/7/3utywnK/jgww+FQLj/yCG0b+xUBd2Ox7WaM3sNQhktVxws5CQI0sCGkDKL2pGDh1EXjaOpvk680/mISL3iP1ewPpuWLxCPHosQOTObFZLexPQUNm/tF//7cNiDVIbBBzXlQMk1Qk09Y15dF8Iuv7eC2zlpUktclmvLj9b2NkRjfuRynFBr8PrdKBg8WywpIKF6MV5UjV4mlRU+RrZUREsbPRLq5TnnoKHmHVXQ+bpXqJmvC2J5OY8Pfvy+/GxHDh0SXgR3rZzIfYz0JKeoZCIccdDEEIODQ7h27ZrICsnsJ/SeXMlJwxMMuLC8klNRqarkyv8XHodtri9kxVV2rPqy1T9T/5P3XSFkipnPYqTCe9RajL4mUqhtPwHGchPBqihZIyFjWyrJ1YsEBwl5mo+ekj0a5ZJImvlv0PyMEy2LWCzoR3ZxSmzI33/re7hz+RwGuhrx0tP7oGsruHPzA1k3nnyhF9sPdgEhhs6oGOqKlhUjHCIuVptvXYd18lv7wFglDdvwu13gLRlsxQenvxcwW/Hx927i7s0FHNn7Mvo27EExTVifee72hK7MZZQ5nUtSHeko56gaKKSSKKRoX14Wf3oay5DjxSF1cmZeBmsOn7rbgVjYS2U7NHqsMCvCw7x4F7T/42qtlsskVcAKigg6Cqhml/DJj99CT2cTjh7ch+tXzmMlOY/l+Sl0NtXh1RdPorkuDK+ZQ6DCgm6i5G/BbMmP75y5h4dLFWzc+zScoXpobhJLKmIty4KiMwrQpczyZUdTKwqjL1WoIZ3n6OET0wy/w4SruIJ6LY/hq+/CmB7Ca8/sgbe8jJHbl1AtptHd2ojmpjoYlaLEvLpCQSylcrhy7y7C9Y343OtfwNajR4Xgxixy7rZoB8vPfHxpHEtjgVoxixSzvgNBlB0hjCQW8DenL+L9izcxlSxg++GTaNm0E7O5GqYyRZihGBzBiGSDh8w8iitJdUGdGRjFEWzo0nFgeweauYNbLiMzOwe/o4jerjA8ngxmZsdRKrvR2twolq1TcysoOPsQaDwIw7URswtljI88wfyjmxi7/D08PeDHFw82YncrECxMwZmbh5cyMS4Gg3Gk8irOUUIXIkFxyjCyKeQLaUlSWks54wGjIk1tNrGyGJV36jqm8TpSnA3B2SEsVsgL3+iUHZbIoud+1fQAFU7LTAarQ24yh1tXR3H+QxMnj25Feo5ndhw3hmeRdQbxa//udxHevAMLiTxcgRiCvrAUuuV0Gila6vp9qIvFlF7YisHkTylscfuAKFfhc+o/ZQduH+if1XFbfyYwsyrqos4VaJAZWmSaK/idBX1lKSU7cRLK6usbEKmPytaBCWuuoEcUDYSgSUxjsJPVt8ohxwKZTC7hwsXLMlY/c/IUvAGvEE757GaZXancxRVsL79S35ukozOnzyCTSmP7wHZs2dqHasGU6YRwLyVKnoBfyW0s4xt+cx6C/oDXShqsYXJ6Sib0hqZGxOvr5YClrz5XX9ynyqpBSHKKoyAHrUWSlKZPbCwdmJ2cxaWzF6SQHTlwEBu29sjPm18sY35xSfbNzG6nEQozIMTxDJRallAXb0DPxjosLwNvvvkdZPMFvPDy59DU3QiCRCyW9upEroE1MJGPYHsE8Ock6fXChQuCOhw9dATbNm+Dl0EoqRJWEksKKREPUE127jT4kMJcA+KNcbR1RZDNAufPX8Gte7ew5/B+bN5KXoIfmTyLBslsTPZS14WeEaLJ5hleJefHJdeC9yCbTmNmYgbNzc0SactCViiW4PORqKTgff49Qtysm8qQTaEMPH8SyymMTowj1lAvihwS4oj2cDVpF1fGx66spERnPzY2jotnz4vW/MTxQ0inVHBOcsUQ3hCPAxL0aH7E/BeqCD7++GMxe9m5ZzcGBvqRXE7B6/MgHvFiLpkTC1b7+Vsr2DaSZRX0dQXernG2k6RI7VhYBBFSDHfbpU2tPbgnVqZMtlNlTS6mWjHRC8C+1izoRItoOFSmdE6I02Wks3lpMqlR5z0husBzKxTQoVXziAd9eHz3Dr7zJ3+MoYvnsLk1iuO7NqOryY07N96T6NovfHkzel/ciersdRS1JQS661BamQaDyZQK3+IJ8QVaZ93qa11tZHjX1hV1vm4HlWFs+mMIdB7H1MVpfOPPL2DLhn04vP9FmEWuGrzKY57NC98X1aogSFzOlSu62CnT0pxnNif0Gom/NXIpSCUKwu2jEVIG41PjsnKojzO/ogCzRDIyvTLc4oAqZNffuVKrpZJLcJQyYhyjl1bgM/O4dPodxPwOnHzqEEr5Zdy9cQW3r19CX3c73nj9ZWzo6UAtm4SvnFayw1AbFqohKeiD80Vs2PUUnOFG1Bwe6XKJPTDuz0cCBBOfigVJ9Fkgg3EljYKpI9zQiki8XZjCQZcTcbpw5uYwd/8Cpm+fxmtP70a9p4ihq6eRXpzB4QO7ZeIM18WwnM7gwfgYSjUnurb048CxY2ge2IFCJglPkIllvECE/0Q9DaOcQ3Z5EQEUpHgg2IixUgVvXriJ73xyBTNFF0IdfejZovZ8aWoHuZ/0+uDy60ICYfSqt5xDKZtG2BcSqL1YeIBt/SHs39YGd6WMO+fvITufhFnKYMf2DdixsxfpTBrT0xkEQzE0tMXxYHQWI5M1GI52wN2LdFZDdjEJLTOH5eGPEDUe4/N7Yvj8oTbEzUW48rPwuUW/g6oegUHzf1N1s8xSFqEqk8wyyzKZs1t2OKvCV3CImFXBseIEt04uJM/yOvjzU3tN0UkryMzu2unBXabsyqzBw1ADFnQzApTDmLwxiY/eTYC28kcPPY256SruPk5guebD/udfw/O/9A+QyBhwBhuQN0yBOD1eL4L0y7feSYVVSZnq8PnGk+JjfwUJIQJZ2T7Y6ycKe3JQlcGeAuw3Kf8dTgKUThL64iQlZDKLyax+rYrqxNgkVpLLIotsaWqVfTShJ0LnJn20+YWia1fENB7e9rSrZFYGTp89h5m5aRw7fgJdvV1y8AejHiwznUnugSXt+a8K+icShNHb0YPNfX1STFngCS8TsmUCIG8iIWpBIyTD241AwCcFnTpw7oapN2dBD8ciCv2goQ2nJU6d4netjnXuvVVBV40F369cszKCYXZiCjevXhOXsE09fejfvBnFbAnjT8YwMTUlBiSaFGDyYpg9XkNBEg6daOvowIYNvVjJZHDjxnX4A0E8dfJpdPW3SyphzdaWWySt9VwGXXcik8kLiYvXgjtkMv6ZUf3K868gt5LG8PAIHj98iGKuIOEhRExorBIOhJAt5JAvFgWd6B/YKsPoyMhDjE1P4HNfeAltXUxOdKNQIoLlkIZfwpZkRViRKVPxQk14yN53cgWzIlLZYqaAjRs2iOUpp2M+Z0Q+hFgo/gYkBVL94JV/Q9YCkgLpRCZbwd3h+9ADPsRiMYSjEeEzkHPAeyC8D5ZJsuOXEhgcvI9iNi/s+L7eZiwnyrL/z+XVeoGmhgbdyGr0TVARwdOzs7h+4yrcHo+kzsn30BQKwdco8Lj1vlbvDetA+JSU9TMCfOw3Ep91ztyCQJBCTf6GJogGBwcVRaukb1bEn3TJsu7jmrVIVNaKrJWCrklB5/PJv8OY4WypIIFasqiy/h6nfK3Gs60kxdDPKOPxcZx+8/u48u476Il68eKxHXAYMxi8cwZdG4HnX9uJcFsNCGaBKImTS5IWSfna/2tB/6xpXYYg1jYn8jlO0ptRTkbxox/cQnLGhd07TqKlbiOc8MFJdzp2+rSmFakgVxNUGPng1tSEXilkYRbpo0ASYAX5Ygl6IAaTKEXJxK27txCPBLFj+wCWk7OoFvISD0typu7xKuIvC/oi49/MAnRW/ew84r4abp1/D55qBs89dQAbOxtx7qMf40fvfBfdHa34uZ95A9u29yO3OAu/kRGoqBLuwFItIgX97mwePTuOwRmMi9MXKz6Paa+zBhe9gVNJzM3OSDjK4P17SGTzaOjYhKdOvYLuvu1IZ4soZbNo8GvwGQmkx2/j4aW38dLRAbQFKrh98X2szI/j86+8KKYt7HLplOP0eXHomadx4vnngbpGmMz7pY7YYhKzsNGHmAlCfPF+4nRuB/KGgXMPnuDbZ67g9ONZFELNaBg4iFjXJozNJMU+VFjJRhHFYlrwPLfbhBsldMUj0GsmGqJ1yKcnMDtzERt7vNi7ow3VQhG3Lz1EKVtBcmkBLa31OHBkt0xtY6MpwB3EwI79eJJI4fbQAqbnysjlvcitFFDLZFHvKiBcGsPC3Y/x9FYdP//SbjS6U/CWFxH01JBLpWEiALcelLxgHsj0mdfIeIeJUp5Z3dSil+F0UeqlirpGx4MaiSt0HmVh+4kJ/Sd2mkrBpd7oiiSjCienW67MRSZkMjuSsaUxIOfH4OlhvP3XeZw6ugGZXBChus148/1LCPZsw//4734PWl0DMtBhVHXoDNIAST1qOiR0zQ/u2Hgoiy+1bffEidIy/hCrFmucEdML8bRmqhklMqpgr/8soSicDOTrSCRiQa8KisiCriZ0NSnTZlNUflVgeGhEimhvVy8aWurESpqFgzurfKUEXSBaDUaBChFTdLzcGZKxG60LIZszcObMOTwaf4yDBw5j/+HtAg/Pr2Tg8DE1kIcKX43y7ua0TPEHC0BifgFjo0/EYaqxvl52kizqPCjFb4GWxNz70g3PclYTsp/sj93I0RyJzNm6CBpbmkWPLbtyohwkqnJH7bAKujjJrTHWeR1IUPS6dUQDjK8F7ly/jetXr8LIGWiqbxLWcmo5JVMTJ1uZavl+13WxWqaUiwWSRYZsbt7fYCiELVu2oH/7APxx+tkrZICFy77P0riJuU8Z0bAPiURG7corNVy9fEUm9JnJGXS1dKFWqkrmNCVyIX9AVAaitydprai4MuJOV2aTwW2IKaTG5s429O/ailCcRU6TVCu39SxSKmfzNUjOYsGi1Iw7ej4X3JvPTEzC7/aJ7pyufFwJSKgG88vzqnCzAKUtsx3CxHQZZGMSiYSlybj3cFhGWhIt6xub5VniteTrdlp7Z8rn7t4cFBnkxu5e7N27HwGdDn6qFluuvKvNuJAk2eDVTMTiDrz77kU8ejKKnTu3Y+fuHfJzMpxKyeuMVctm5SLHt7fTSku05IOW0dF6S2c7zZGosKDpJMCJLE2txaSgM6O+WJSCr9YImsQGsyFW2UOUcClPgRJRXDUviJMlZcQkyaUyOehUWdCUrlBEtaYJn4QxxMxt19wGMstLiAfCaA1EMXzhKn7wp3+C5MP72NIUwMkDm5Bdvo8bt66iazPws7/+LNBaQ3byFoKNOmqVrGWKtW5K/6wJff24vpr3S5Iks6NoGhNGbpExsdsxMZjDO29eQ2frXuzf8SyctRCcYJqbXdAN0f4rS2sOgm44SgWYRl489VnQ8zkDqVwe/kiDDJK8smcvnEVzYx1OPXMCszNPUM5lkUkuSKiaHc2s/furtdrszLws5aM+De5SBtXMLLILo8jMPMbTB7eiqzmCfGIGDwZv4O6t63jlpeexc+cOuGsl+EtZ0a5q8S7MGAF879wgzt+fweEXvohk3hQPdT7AXPj73RpmxkbxaHhIiA2LiQVUnU7s2HcIPQN7UYIXmYIDLt0jQe/IJ9CgG1h5cgPz989iU6OOHT0RjNw+h8LyHF586XncuDeIkbFxdG3owSuvv4bWzX1C82VXmC/TdCOKvJGWA46dtorCKQp7lqS26aSBdy5exZsfncGKJ4S+p04BDZ2YSBuc3SUTnsxZZ7WKqF9H2K9heWkaboeJnf3d6KgLoLu+CX7625lzWFm+jbnpWwgGKti1YS8eTizi7r1RzMzOo7ObPvG7JCzkwf1FXLs3iY7tBzCdyGN6IoHEQkrsi8OahmC1AL8xB3PhLsyFGQw0A3/n+Xbs29IIMz+PUm4ZEW8Q1QJ31y5lmkLmLSc2Gh/LmFhFqZBWxdxDDLcCM7+MfCEn2c2uaAAlPkQsIC71BiRMLGAQ6zahRyvpa22Xpgq66KUdnP+r0MNhMaipJGnE0IHMYBJv/9UTxHQHGuu2oViNYTwJXBtdwC/+s3+F7c98DtOU4cQaJHxFWVRY84GY2a05dSndr/pYI0utLf5VY2HHtyrrVCmQ/x8/V7SyNCZqIuc8pCQmJEjylVIuND0xjWw6g9amVgmbYAUaffgEo6OjMKqqcJCFXzKKyKSzspeLRChri2Pn7j2YnJ7E2bPnkCsV8PSJZ9C1sUemEn9UF1+DMgj1KkYaZWf8/izc9NSuFAwYxSLyqYy4xElKnUUUE1keJU9ic6WaHl5HIjWEm1nQI3VRafL8Ib+yWiXByGJuO5zMFrAC9UjA5b68pLT3/JCGiel1TppkqP18OpXD7NQ0pp5MCiGski9JcyNuen7aIEOKOH8mr48+3Wwca/JnDeJw1yIEMk6k3pAHJRKfrHAWFoT1HzKfcudMq2JZvSiCHKVfdM17MjIqE3KpYKj4UMnrVCoDeV4t8iMhaBZTvn4GxdQ3NaKrqwt1zQ2CtlVEOss9v5IR8vlR91R9fyF2sdmoVuCjPEgDEotJkSWWC0XFTWhqkmvAa0KvfV5Dfk8VmUnbVaX9J5rC+8MBgcS5x5OTiMTrBLZnzgC/jo0PCzqfiYY6P0ZGpjF0+678/Z3btqOjvVUaTVry0hDMdgq0iPiyTiH86vaQ56Gav7MXzssO9qmnT2DDhnZkchXoNASrqDQ+lZao+Bvqf4tvp0gVjQpQMbimoQqIgSWKlCnycyEwqnwCW9JHBEAa41WCiCkafza6bPaMsiGvk88EGeCU9qVSy/Jz+wJ8ZsriAioNMzX0hMW5HtI0WeWQQ0KI2cMgoFJCEEgzV0KdJ4Q6hwcPzl/Cu3/5F3h85Qw+f3QHDu1qxuz0FQyPjmLfCeDY53cBddS5J1HTsmJdLk59IiNV0zobFTYgRHr+tg8p6JxlcsxbaIBmdqKYCmPwehLf+eZN/KNf/BU0xHqRXi7C5/IK1G4Us6iPhZFOky8RRq3qgKtiwFWrwFGhOiaPVCaPHJUN/qhYV/MYHh19JNf61MmnMT8zBiPDlNS8rJR5r/i8ab99rlxLp1ZQLmRl7Pc5SvBreSxP3sfonQt4dt8W7NjYCnc1g4d3r+HG9ct49unjov3k14ddVfEUrobasVgJ4J2rD3Hu7hgOnnwN2YoT3kBQILre9lZMjj3G5fNncOTwQbQ0NOBPv/51HDh+AvHWbngjTUgzBclwwun2QGcLWFhBT50Tg+f+BtrKI+zrr0d7pIbkzDDSixPy4C3nDHRv3oLjJ46hZ+tmgBaXdCyjbgc1TM2Po72pG2VkxSI2FKIe1yfpbDPZKn7rz95B3h9Hxe+HMxaFGYsgbVbBAEJfOCiHQywcQjWfRz6VkAAZJgfVxULYvqkTAy11KLNIpvLwOA2Ew1nUzCVUa2l4fTEklhkOsYxEKoeG5iZ0behEpeTE4J0ZXB+aRUIjpBIE663byKO6vAQzOQN3ZhaR8hIqCwt4aqcHz+zpRl9bELGgCa+rjFI+jdxyGr5KBCGyyrk2qJgo5POCmHhDPujhIFAuoMBJvZSGx0MCIt+NhIkYsVpExUNPc0VkYdOz+lBbeelS2Ff1pMJ2WZVt8OCroCI7HpgBlNIO6Fozpq7O4sz3ZtESjqAhOoBMtQ5nBifg7xrAz/zqP4e3rRtZ+hCI57GaxlcPiDV6jtolW7ak9k5VTXCWLan1F9XvrCaQfioG82/9ffGo52SgCrpM6CzoLCJWk0EwY25mXsJ/qJ2lK1YmkxOWMrXHPHhXi58knqkDlMQjSqD4QeOHxHIS0VgMR586LvtWHtpe5njXTJR5OvNgJPpgJUUpsFWT78fdPfduLGSlXEEmOBZ2g7IfsoStA1m+F/+O2w2vT1fQeygg8KrkEHDfVzVh0IXMYh7zlUtDZIEdZWHpW9prq9VSqkV12HPKIEJgFEowS2XMPJnG0vwCkiTziH69BoOZ9w5N2O95oygTOTXXXb09aGpi/K8FcDqpo2d/tG5/vk4Xze9nF0YWC4lMpmudh3JEE6lkGl6XB4m5RSnws9MzknrF9yyvP7+WjnWZXFZ+tpb2Ngxs3Yr2TuWvn6bzHSdMCzamG5oq6Oq9IM0ENb48UoTgXpFBhEN8JlUUXsX0xCR8Xq98Pw4JvDdCpPMqDgOfD5HfmWuWqyy2/HMWJYORtMGgIAa8T/wgSrJq6FI2MTIygqmJSbQ3tWHHtu3we90o5kvw6foqGdDyJFImOiRdsYB6uKfPIhQJ4tJVFWXL0Kn+LZtEkks0gDyH1RRF6Zo/TZITpIDeCnQSdSsnZckkUPbuCPhoOFSUhopKJu656S+lzHoskx8OGDwrDCpOlG6aKhWuH6hO4t6c/iFlyjc0Ik9FiVmV54cTPp9Nqg6o6afropu/b2Alt4JYW0g4GlrVCa1sIkwOVs2BKz/8Eb7xH34XdWYGr5/ciY7mKgbvn0bNC7z8pU60HOiGkX4ETc/B4VLmUypv3ZrUReK7KtP/6TWdSJqHFq9sfGNArQ2VbAQP72bx/e/cxjOHXkZfzz5Uii7omleMfFjQg14vcnnmvEZUQTdLcNe4W2dBLyCbLSBbKKLi8MIXDKGmuXF/eAjFQgYvPncSqeSc7NuN7IrA90RV+Pxo//ajlRqhO94Q5t/SgacpoiMxNoQbp9/BU7u6cXxnL1rDLjy4cwXXL53Bwf17ZR/j1moIujXRXZa8caS1MD64/hgfXH+A/SdeRMVJyMklXSpzeO/cvoHOtnYcOrgfQ0NDGB4dw/7jz8Jw+FA0dRRoWO7wQXd74SL7vJRCCCtw5ycxeecjRPUMTuzdiKWZB7h8/gM5zF7/8i/g8FNPQW+gOYyBcjaBqqOKmpP/AX5XFJMrE2LYEAs3IFsuYHZ+ERcuXsKf/M05pFsOw92xGV29LXB5a0imGTZTRHtrFM3xEJrjYdQFQ8ilMxgdfYJZJmxVNTR1dGLXlh6Eawk8vnMdi5NLqI8FsXFjGI0tfmQKKTyZSmDj5mdB3ztmmevwooA0Ho6P4e7VCQyPpZHzNyOdM+DMryCq5RGtpODLzyFcWkSstoxf+dlXgOwMIh4TLQ1BOGpFrCQXRUveEm0BMm7UcnTBMpArlcSshoc0iwjRcY9XQzjEbpZv1DxQzqjPNJlxMQ+4gqqrAodV1EGSm1ZBtWKobHHL8lQ15NZ0Ls4kNiuWrF4Xaq4QKgU/PEYM196/j+EzRfQ1dyMS6sNCzo83z9/GG7/8T3HiK7+ImXwZzlAMGe6IyPC0SFDCLLdj2OVVqEl9dTK332AWoUbIYBJmYU8Y/38/E7VgQZYrpnTUJK9YxZQFhfydbKqEpcVFLM4vYWF6FrOz85IuxcOOPul8//BiiY8Cp+qKghH577FrZiEh/MzJcCNzEXSohMGAjrxWlfhLYdJZzYwmjGEFufN6iOsancl4gViQDUP+E9mPV03FiqVuNQScAHUewm5JIqQ0iNYPkj9VU4YeyspTAgJWXbFU0BwPTiusAqRjuGSHTlSAPyN/DtIGSBakVTRXiAtzBWlYBCEgqmM1gITgRb5Fkh6DkvyqcWB8aalUFf0x4yGVbEn9tz4DSMw5WUQ9ikRG1z9+jc/jlbwdFhZSOAo5U0x/qEMnbE8DF752cT3jv2Gqyd4b8CMQ1GXCpC99lmxpogpUagirnUVXkWftMBP+OwJ2iYUzSb1OkfLxDM3l8jKp8z4Uc3nZ7/PXSi6oEBLbcEden2VwxGRJ0Z77vAjQktdFu1WX3BN+PV8XJ1j6dLBoXjx3Hk9GR7F10xYc3L9P3oW5bAHhgA/FbFXMbaTRddYUkYwTOmFvj0sIcMwLP3fxNm7evIktWwewY/dOeX18vU7P2v1XVevT+7Y1ZE7tw9XPZ3EFqJ/JpREKBREKBeRIyMjutyg8Amk22dy6dUkUUw9gxWpUVaZEJptVVqsS/kK5Fqf7Kmq8D6gK2Y9mTpzKw5EYdN2LTC6vpMI+JxYLi9IQx+oaUMiXkU5m0NfWiez4FL79n/8TPv7WX+DY9jZ8/sQ2GMVHuHP/MbbvB1584ygQzKGMadRcWfWs0LOepBlx0qyIw91/5Y/wE6Vd0ENSlvKcIUMAmoBiDDOPK3jvnbvQq+04sv9l+PUGOKseicAtGQU4yBGoEl0MrhZ0Ks+dZgVlgw2SIbHc6aKJaLweTt2PO3dvYWlxFq++8qIgr+RuZROLcIqfhkKhtN/+YK5GWCPDGLwiGZ1u1HFymH2CB1c/RFfIxMm9m7CtPYLH967izrUL2NrfhwMH9ytWr0NDulBGxRdH1hHC6ZuP8M7pK9h19BR8kTo5+HlDbly/Ku5aP/fln8XQ8Ai+/9bf4JnnX4Knrg2pkiYhHC5fBB5GjRKyKRcFFahzZ2EsjeDR9R+jq8GJHZsa8OO3vynZx7/xL/8ZNu3Yj0BjG1DNIZ1aRDDsFfp+0cyAQEQylUY81o4USphJpjE1v4wfffARbg+OINBzAM4dmjyxsAAAIABJREFUr2GmRJe6PBy1RWilWWzuDGDP5gaEXQYavS44atz9AalsCUNPZjA6m0Bjey8O7tiBYnoQg1cuYHEyLYEQG3rj2LSlE1TX3xqahMPbi2CsG5G6Rgk9GHsygkeDD5GYLCBX8gKBBskbriQnUU08hjc9iU31Drx+bCdeOroLxuIUGsJ+wChiaXFe2JIkN/GNtTSTRDlhYmEqiSdjk5idzyNHxZQlZ+LPzKCgzg4P+ja0orOzDk0NfiBAfDWLSnEJjkgVVTc7Y9lkwuWmNagAkKL9XNNpq+6d5EL1prdGd7MmMC18daiWAqimgvjw27eQGQG2d++CEy14vFjFhSdL+Ef/9nfRc/RpTGeKgO4XWQ81vnxTKBIWvZN4qJOotcZ0tt9DYl4h1qhrQhMmptnxn5/VRv8kGe5TXyMmO6oT59Evh7j1uqQU8IwUKJHxyzXRonMKnJmalWe6VChaO+2SfC3fUDzE7YOP35uJaw1NTQL1Or0Oyu2RZTHJl6FTkywe04plrxoLi8An07pa99iNjVoJqCaHvxZuvGWMI9JzSgJo7UpDGBdhXuqviypBzq3IXlK0bNtfWunS6EOuq5oMxUdcDD7UFO2R10NZu3JKk+vEP+MUWakhGnZI+A7hX5fukG0PexNh6PK6Uh/NXkDcP6knpi94BbrbA09QQ4GIwGcUdJvoqNAOZRRTLPKwU74CcltoAUv9rexsVZPB+8DpsSxES7rFORAMukFTNMKW6UwNRrUEj9eDYBBYyaw9P+raWOsGKaiKAc57yu9PZIIrERURq9AD7uuZG8FizkARhZ4UFWReUesYFnKB7nVlccrGQp4HwvckEcprUQgEGyp+KN2+E7lMQQr66KNR7BjYimNHjsqk+/D+CNIrGeTSedSsBD8hNZpV4QIoyF3HvgMHkC/lxYhnZnFWHPp279sl95Sad5Iq1T7b6qQ/9QaxXBlXw2qsku8gvOuS612T/PGKpN4VqlUUSBQVuSStoJ2SFJdKLkvz19bUhHoaUdGamFFz1MREfMgbZVQo16No2yzKGkEzSyjkMoIcUwHA+7q0lJTrQ6SL1s+J3AoQcGIxl4bOg87tQzKVQ9gbgNeoYvreHXz79/93FKaHcWJHO47s6cTYxBUsrWTw1Att2PnybsAYRNVJ8rAKyJEMdU7qsgYjSfJvh9zlUXRrqBRUkA4QB6pNyM65ceGTUdy5nMDJ419ES0O/JLaFvAyzoc15Hk4XU0D5/uKEzlS2KljUTQ7YhRIKRkmIw8yu8AYiuH77OmYnx/DGF14Vj/v8ShKphTnh+/DZkoL+ex/N1OYTCWSLxHwJjTjhpkgul0BhfhTzg+fxzI4uPLWjC+mpYYyP3BNfd+b9qrPOgZrugxZsgOEK4OztR/jBe+ewff8RRONNIrm4cfO2PMhf/OLfEXj+b370Y/Hn7tq0A1qkGSsGdysOuL1Bsa+jp7urnEUAeejleRQXh1FIDMFkNnhpAfE6N55/7jiOvvCKshqt8Y26BDeTacJR1JDDUj4JF1tTeDFl5DGVMiTe9Ntvfwx/vBUHjj+HYqgTE1onprMGfM5l+LQFhBzT2NPrx74NEUSREh5BcnYadbFGdPRuwfDMCs7dGIIv3o6jxw7ALEzj7vWrmBiZl9zb7t4G7Ny7A6bLiRt3J3DjXgLQG+Dx+sStzUjNorichW74xdB/cWkJy3Nj8JaXsH9TA144sAnbO8KIMgWokEFuaRn1sTi8rrAUFRetdMs13LxxB2c+GeJtQjyqo7GlHYEQtfC6XA+epuQjlooZJBLTkt8dCwE7tzdh984+hBv5BqCH/TTgUU555UpR2PA6804cPFxKSl9sfUgxt0yB1tySNGFkOoKNEpVbXNLx3T++iUAK2NV9DLlsCDcfJWB2bMEb/+TXobV2wvSHkcnT4EYFR6i5QE3ktCwl8K8Ku/2dJXtKvrdZI5nNOtD5566fLkuzD/3PKvTq96rQ6Xkvl+vTBZ1NA6UxnMxEhmPl9jAdi8804fZsKo30Sko51jkVjEqehkxXOqVDHnT39EiGDKcX2h+z5jIjnQev22tPR6oIC9lP4G2LHEZHubBXqi0PMk7JPDz5wR2l7GPdyqqUhwT/nIe7FARC3k7q4BVbW9Yp1PiSDCcdFFcM3F9aDo6Wfasq7jUVa0qo2EYrNMq1LNc1usBJMq+yMxUyH3fEXDUT8qUEtKLIiyx2vHicrNi8iXSrQojTJe/XEhuIdQV91YbXMvgRtzZeTwupsVcjNoQtsDFfe9lEtUJ2O6+NchAU5jd5AialQqoHdelsblTiHgcxo6imd75qNaErDTT9+5WXOmF2XVzKJEjFUgDYyBEZ+Pzr8nyUVXgNtdIs/rZtsL07J4NdiINO1VyJaNagR4RDNYEshkI6V3t2rn5IeLp1/Q6uXr4mnVFvT4+QFBdnGGqShpvu5NaETqSB/8baDt2FUCSCQrkgcbqR+jpxLOzs6ZRJXpARogDydhLdi3pbrDOUEgtWBq1YHABhrEvjodLUyGgPRQgJ6xhLzOOTa1fw4fkLuPXggShD6hqahFAa9fpxbO8BfP7kc9gzsBV1fo+gD0a5KJkDXjftYEmGXhFXwTq/DiOfQTwawujIMBILi4LMsOmkh0E0WoeuDb3QmLaZXsFEJgPTF4C3vh6lUgX5RBr+YhHDpz/Exe9/E87EOF5/bj/am1y4eu004k0ufOWXXwBiE4BrAaawztkAkiRKORpvBN8Da056n3WOyKXSNZTy6gxwIKwirnMx3L62gLe/8wQHdx1GX/cBOMoBBPQwfB4GtrCp9IGzDZ9ZFnRdM1VBr5RRLDC4pYxktgS3PyCKqNuDtzEx+lAKustZRXZpEemFRVmD8bkSp7ivnZ6sjU7NIFvW4AnHUSxzaZ9HyGEgouVx9Z1vYF9PDK8d2YKgmUFhaQa6VkJnexsyhSLSRQPB+mZ4o81S0G88GMdbPz6NDf3b4A/HcOnSZYkjPXbsKfRt2YZvfOtNjI7P4PlXXsV8qgQz0oZsRZfkKDUaOkSGEHCUEXbn4cxPITt/H4NXfohs8hFeOLUff/fvvo7ODZ1sDwHGdxIeqRLmYdqWgWR6CRWnhmioDdNmAWfuPMAffftHGJrJoP/QKcQ6tiBR1FD2NWK2EISTusxQEZ7qJJAZQmckg0MbQtjS6kVqfBgzow8llnXH1oOYThs4e2MIJXcA3Zs2or4hiEePH+LB7WmUciVs5l5951ak8gYu3RjFraEV5A3uL2vCTA9pBZjpNEqLJZjpHJbGBvHUnh68/Oxe7N1Uj7C2glpmDs5CRvkkmx7ojih0dxxLCwbOfnINVy4/koC1Tf07EAq2CISZyRaR5V6z5oSL+7uAH16fG+EQXa/ogzyHpblRkbI11VFKthP9h3pRNUfhDBW5HEXZWIFZM6B76NbEN25B2cSuytJJULMmdBt2rzpRKZpwxJpQKAWQnnPiW1+7hS5XAANtR5BYdOLM7Ukc+plfwO7X3kDC4UG4pQ2ZNFO/XLQ2FrY5CznDGVeLuUTpKm2dkH146FlEHX7mB3+fshNFglsbMlbZuLa+2Ro+1v++YumSj6D+DR78aoeubIopqbGJ9YLA2W631rVgchZhXuXjXpW9rUx0FnSse5hQRoKYlW7FA59WziycYnWqJnJJMrV816WorwuGYRFTKW3KV1vO2nVBNMpAhvaTijgopDLL051EMhZ0kdIJ0Ukd1ja8raIieU2dMkFLUh0bCRZOS9Io5DmNWnXl+69WEirqVHbK/F4W98JmW9vuamLXapmW2H7g/FqjbAoSKNI4pwO6z6vu73qGu+3WZxmxyM8mrm1rUDavjbJmttjRRDSs184J2qs7BZZnf0OTFfn79F/30tiECIkhmvaoN6TuBRUPFuwuz4FVxHhPJTLZSuRlEaIe3V6R0A9fpmmVcSKoBf+chEbeAyIXYpYi5HHKslRTV2aoELk6RbWaEemh3EfV4ap7TtmgA8tLGdy+eQeP7g8Ll4JNI1UP/F4eGpBYF1ilCypPeoG8vR4xZwmGQ6irj6G9p0tscnmPOcX7AgHlwrj6/lZPyGp2Aygl5dpArZD4nIsDM2+kpd0O+H0YmRjF+WvXcPr6NdyfnERRcyDU3IhYfZO4+nmowMkYqKQy6K6rx6kjx/DskePo7WyQJogFLOrj5FBGJjGDoEdDxOvAyvw0hu/exF//39/CpXPnJOuexZDXd/v2nTj5/Ato7+9HpKsTK04HZkolVMNhhRSksojyYk/PYPCDH+LG22+ir9GHF47vwPz0fSRWJnH4VDe2nQwA3jm5eaZZVg2zVhYCH/c5tYrx2bp0u7oLWd0h7n9swGB64XSoKX1sKItv/ekDtDd0YNfWUwi4GuAyvYhF4nCQYKj7kGMWQ4XqLzWhM3SF5EuRrZXLyBTIU9JQF2/Cg0cP8GDwDl59+XPi0JdbXkFxMSFIKusmyZ/a104/rj2emEam4oIrWI98mRNXHmFdQ6NuYOjj76HDU8ArhzajK+JAUDNQyiRQH1fa74VMHvG2TuiRRhTgxvDYAt768fuI1bfKQzs+PomXP/8atuzYgTv3hvHe6QvQAxFs2bEfRYcfyWoEZVdAQX8kPYARqjWEnSTnpdHoK+K9t/4ED+98hJ/70in86j/5eZjIYWFxEr09/TDyeXnIxOu5nEbeyMpupQgT06ks/ux7P8LHtx8jrTeia/9JeFq2IuuOIW0GsJwhhOZE0AfozhRc5gz08hhC5jT6mx3Y31ePZp+J9MwEIj4fGuMtWM6WsJAuIFsCFosFNPb3inRseY42sAba2xoRCdRhcHIU568O4/FYGeWqDw6tCt3MiK7eSa5CwY26moGvntyC7lgN9aEq3NUkvOYygjrAeZ5Zyx5PC4buzeL82RGMj5UQj9Sjq32zkEBmF1IYHJ2BOxhHQ2MLWjq6EQxFxbDi/vADjD4ZQXNzFF3tcfRvbEUoUMXC1BDmph+hLupF35YYth+MINJgKulFOYdKNQeXh2Op8g4wTcLxa/GePH2VdI0PL10zmICmwRFvRSqvY3lWw1/9xzvYEW1Ad2wnEks6PrjyEG/8+m9gy3MvYpqe3/4IPC6vpN6V3CaoZ+fqnpOVk4cGv5/Au5QyKUa9XdA5u4ssxzZhUQLh1fnCPmpW5w0haq3NH+v/nPpTn5vEOyukRQ4qpY+VvHT+04SzLGmQ6IyZR0P/aoFcJeFVPq+q6jil8RB3KhIRf7Ci4qwIp4MDq8jkxIGOb2A2bcoqUw5ySuoshjWncEb42hO2+v21OUHtfdXhL5OrZRzO5oL+16ynEroigSvK+96OCF1f0FlkJZKUpZzFRwqQKphidmJF00oDQbIgtcDWCya5yW42bCKXna9tT3Us4ISf17O9hWyma8gVVBCJvUOXPbpd0KwCLvI8FmRpIBTXga+XBiXlGh3vCP8qRx9Oxvx6G4ZWLloe+Y8XT6ZgtjniU+9AKc0cRVXRlPWoQjjIBWAz5fOw0VMmeNKC8f4RfbCuFX3vpfha154sZkVsVIjPKilOCrraC/CxYjHnJF2lqw6LOX8KNlOWMYRqImuYn55HgwU5U29PGSEJmhOPn8j+3mU6JONeABunc9U+lSsWFvQ9+/cgFq9DXX0cHnq+1wi1l+U68N6Wrfhc9fBJPI+il1q/FktW2W+TWU5ugmrwCoUcCsUcZhfn8M777+P777+LZC6LhoEBtG3ehHzNiZmlRcTrmhBwe8CtXmJ8EitPptAWieErr34RX3r9VTl7pyamoTurqAv64NUMxLwaFiYf49z7P8Rf/tkf4Zmjh7G5pwf5dEZQqFAggPHRCZy7cg1HT72MgWPH0HvoAFZ8HjzMpFDQGHfsgZtRv+kcyhNPcO6bX8fS8C2c2N2PppgLs7OPUAtM441f3gxnNAkPO3vyWcj6rxXF+IzrIjqzqXXkZ3/wHGbnWDFo9kS0hL7zdYCzDYuPS/irP76LSs6BI/teQ3OsT3btDXUtsoJgM11hUBnfV4zq1mh7rgp60ahIxjmRc64zmtu7MD7xBNcuX8CzzzyFaMhDKAzGUlIRoUtsENzQfv/jx7WJ6QUs81D2RlGosLByOgZCtSzm7pyBJzOOZ7d1YlO9jpawG8XlBTTGY0jlMkjky2jo6IbLG0Ou6sCTySV8/50fC+S4lEzg8NFD2Lpzl3zN93/4EW49mEZj5xZovgb46juxYuiAlzpqPph5yf32OItwl5eB/CxWJu9g9uFVPHdsO/7br7yCUIA72zQCYS+qZWpf1cPHSSSZTcPQNHgCdTh3dxB/8GffxFROQ0P/PoR6d6Dgb8SyFsJCxYWs6YbPpaHBTEMv0RBmCfGIiQ2tPrjKU/CUZ9HTqOFAbxs0Mw1XlXF7ZGLqaGrqRbHkxpk7g1j0ati87TAiaEcRFQQQxEopg0/OX8b16/fh0BrhcenQSjlk50ZgLAyj1efEc/sO4/ndW9HhXETEkYFppFA2lqU79Xp8SC2l8XhsEdevz2FunhBgGK1tW1EpujHyYBJFyjSa23HqtS8hHG9Gc0snIvFGOF0eCT5IZTMoFbO4ef0Srl76GHPjD7CptwG7BjrhMDOYeDKE+cVpfPFnNqKpw41YnRdlRwbVWgq6vwKnm05NND2xDq91hVwOHhuZI9RZdcIZ70Qq5cPKlBd/+bXL2NvUgaZgH5ZTHvzo0gi++j/9Fna+/DqmigUk80V0NjYhmS7B9DnFcU4RwNT3kkndmqBVQefDT2hQFduapkwmeeCRmLnq7CRStfVvPD7L67xt7aJpTdv8VwI6SXAqpEUmD0EBVMqUabGNfT51qGcz1MoTCaLuWxmoi60pvU6JvOnMK7CORP5YZFBXSQJjx68MaOhhLROdTklaCV4pRKrYyuugva21PxVSo64O4arllqekadbPqjnVvpuez5YWmI5xrDqMayQcSnjWNvdQk5+CewXhoLEMVwDlKkos6BK87UCNBC2rWWCxpYkHP1wapXRK3igWr5bWWen9LVKfVcj487KwUrJKAp+4rHEXLWsANXGLf4HP/6libt89ua3kCVjTp2pmlGOPzcLnz1ooW/tigf4VSiEF1Qp0sdElMfipllQRtcxfZG1RIjKkpmKBvWWXakHe9Krw8Jmzbo0g83w2lKUrfybG94runyWZUzmvDw9rrlUqFfG4J/pIoqE0DITa2QxW6YZGcxM2GFYYkEg6LAUHEQvThN/jl2vOQs4mJeDzo5grYmZqWtY9HgdXMgpZ4ZpA7in9FgjB+txq5UMRiqASZdF7UwHBDrNYZny1RWJch7QLhmFxatiwOdw1uPk+1cpiZnT99k2cOXcWd4YGYVI253bBEQxBr6uDqy6OitePTKWGfIUxsz4kZ+fR7I+gv7UVqdExPLx6EwMdHXjj9dfw4NEIrly/LGZjzxzZh88dP4y9G7swcukC/uwPfg97B/rQHI+iIRaBkc9h8skoktOzCLl9iDd34JN7w4jQOe8rX0bbvp0YSadhuN3we8JYeDKJVt2HcLGI6z98C9ffewsbGwPYtbEFxeVZTCzcwVf/h374GtMIRn2Ah7yHLErVrJCE3TqtsTkfs7uyfRwtnEu6O/JsWNDpUZKxnm0+C1Fo3k6knpj4L390BwsTwDOHX0RP6w4UUmU0x5uFXMpIXMZDi2lWtSxF3q1iEKWY00yGqGuhbKJrYy+mp6fxyScf4sih/aiPR+Dnc7G0gnw6hULeEM6E9lsfTdYYVpAheq0HUOJ0QYceRxXeygocKxMYufgePn9sK57a3oNKclo6KM5JZMYPPRlDR/dmbOnfj2SqhLHxGXz8yVlcvnYWB4/vw9PPHUOktRkLWQNf+/pbCLTsQbRzP7JmE1z+RiHt1EhCcBuoOTPw+gxEgwZyyccYv38BjvQkXjq2G188eQzt9Q1irI/Uihq5/CXANY9sNYVUzoQWaELC8OHNd6/iux/dxmzRi+6dT8NR1wG9oRUrmoaEkYPGEdjvgpkcRUfuIfobPILeux01bO3vRVuDB7MTNzExeglHD/SgMaSjUEjh5uW7SM7XsGvbSXS07MSTpRR+cO8y8i43mhp60dPRj0Kuhnu3hzE9Ng1HBWira0BudkL4B0Ezgf0bY3h27yZs7WhEVKvAV0ihyv2PRGpGkMuWMPhgHNdujODxZAnxplaEYp0oVn14Mp1ALldF35atePbkC9i+ex9C9c1rEajcL4MWg5JQrKi5WgXjd69j8MZFXDrzYySmHuLpw7vR3dGIW1c/RHL+CV54eTN2PbMVCKZQLD6E6WZRp765gFq5JsVCxQyyYBJzs5jldFuvmgIru/2N0MpdmBsJ4Y9+5yMc3NSODV07cffhEibzPrz+3/82GrbtRVY3kEitwKt5EApGkeMuT4xNFOypdqhrMiZ7GrT3rKue00Jk4+FHsxilnVWF3pqy1cghBU8mKIndJHu2IocvDz/qiz3CGbEmX3bHUsDWUqLElIiHpBzkLKw0rOHUrv6OkJ/sJoKkMwEUbLMeK16ezQpvBde4vJayJ18j/XEuFEjcypImXOqwFvc2vEld8Kp8zDp8+b0I3/M/rvzklVvR1JLebNlwihOqhTgI2U20/uoz2eYs5NzpV9mosbHWlN+2eG4TXrYJguaa4Y0NFDAF0uQ3X6chX09EtAls9u+t/zNpTmzW5U8MQHZjtlq8rT9fz5iQ+800PqsBtK8pjXnY0AhjQIotyY/WopvX2prEBbGoqv21IAP8e06mQDrF3IfPoc7dMf99mcCVg57szO1OwXJDUY2v2qWvJ1JxJy8IkxRy9XyU6D1Ai91KTZCR9aug9V7p8ijZaMi667vqokcDGKI/4npovW/ke6mrJGRR630lXCd77aK6ZaulU9wM8n/8bq8gZWUJiKE5kInl9CJ6u7rwJDuKD869j6v3bmN8YQZ6MIBwY4NEHZtcO7m8SFdqmM8ZWMqVBOml9RZyZXH0c2SyCBTyaHRqSI+NYuLOLRRLBYS7e+FviCFeH8Xck1G0+zx4pm8LQgtJhHI5PHNgD7LLc3j05AFGhu/BSCyhKxLDvvZeQYbPLyZxI5HAkS+9jh3PncQSMxWCddDKHsw8mUFDMIbmSABDty7ik7e/jbGbp/HlZ4+gTa9iZPhjxDbW8OXf/CqMqZvQAjk4fDkUzIRaO/IiUmdOXobIa20NL9+8NtTm4wWTL+L/lQxAdwXgRDNyyxH89V/cQGLSCU+tAy8++yVUsjXJewh43SJV1BzuNVVMjR4YJGE7YFrclrmFRXHQbGxrwfzSPO4N3UWhmMVrX3gVmcUllBcTKKcVGVPQq//1o9kaI1JzxRo03Ss6Va1Sgd9ZhqeShq+wiKFzP8TJ3RtxYmcvkJlHnV+T5X0hn8Xo+BTijR3o37QbpbITE5Nz+N73v4trNy7ija+8ht1Hd8Hf2Iibo1N486Ob8Lcfga9hNxKlengCdJoqwyynpZg73GnUajRNGUc2+QCFpRH8N688g6f2bsHGaByl7AJqhgFPvEEeyELiMfLeOQQCYSwCeO/iMN4++wC3x4twxPvRvPkwXHVdWKm6UaTPMv1ykUMo6oFDr6KyNIj2/F0c3tiCvt6t8LsDohP0eUzkUmMYG7sG05zBlv52xPzUct7EvRvTGOg7igN7XgZpe3/4gx+g6PajWKgis0KnMCeCHj88hGGzaSTGRuArJtHf4sdLh7fg4KYGBJGGo5CAj4SfogO++nYgZ+LixVu4fG0YhbIHoXgvvOEW3B4ah6ZH4a9rQu/mbThw9AS2794Dp8eLpZUV+ENRRUyUh40YEbFdlxQNvvHFEMTIoZJawMN718Wj/9HQDbTWR7C7vxOJyTtIpR9hz7Ee7H6+D1VtHHlMwx/l/U1J18gHkJGt4r8sMW1qJ8sUN77puU/W9VaYuU5M3gnh//w372PXxih6ugYwumRgMh/Ey//d/4a6LTtRCnBKKMIHHbrbD4PHruxl12xb7aJqn/FrcKyahmR3bkcq2Fi3HGAsRDbRTO0t5Sst1zFxrOLulkcNp1rNAb9L+XTLoLxKBFPBEryAnPCZYiXFnOYtwuJT4Qwqi0DB5WozsK6g2/KfKvkBpChooFuveLRbRV1aDtqLCkdAFXVRkjFYxSrohH3lVawv6FZ4C4/lkh3+xH/bkv/xr6hZjQjvGhdAirld2C0JoEGCE6UywnynJwHjarmMIAFREwc3xWthQ6EKut2QyKTpUhyGn16w1+B5KTLW/bI/E8L/NKqyGs6rrsu6QO6f/Dp57q2GQAoyJ3OLxMe5U4oy2fmyerCuLe+pRHuaio0vsja19+ZzojuZDEmJoGpZdOs6UXEgiwhpOCmtYgNg7VGsBouFnEYryt9c3QyuEYWMaKFK/H58nnjOEgEigesnuR3r/zcJeavGQeu4IIoc6FRkP+u62vdBJZELzU81BOucz2xXSPXOoJqkCo2TtOYTTb+bdqzU9JmGnJGhuAs3h6/jgwvv4/HiE5Q43Ae9iDQ1IRSPS7hMxeVBXvMjUYRwjOYzFRgksVc1hMJRmCvLCBg5BI0cagszcKYSiIlC2YvBZBaRjnZ4/G7hFkWyOVRGxtCxUsDPHT+Bnd1tGB66iTsjN7GcnIOnXEOz04Ft0UbUd/Qi3duHdx8/xPYXTmLP889hsVxFBR54EEQhVUKY6z23A0sLo7hy+m2c/f7XcWxDC07292Jq9BLmjCX8/V87AVcsD1ckDwRXkKnMwuEyJSnNx/ciCzpT1WTxYmtsrQuv+UTiSy073yn07/e4aPXagnwyhh98+w6SU17o5VbsGTiBsDsMXXMh4HXB51cZ5nz+2NyxYaBFLFE01WgCyytpuX/0MEkXMhh6MIi5xDxOnToJjSjXUhKldEayBWR187+8PyUFnRp3FnSDbkwmQy+q8JbTiFRTGDr/Nvb3NODpXRvgr2YQIzqh1URuNfJ4FLF4E/q37IIvEMZwkTRIAAAgAElEQVT8/Ar+4r/8Oe4O3cU//Re/hlhrE7RgGG++fwFDc0UEOw8A4T7M0/s2VI/04hy2bW7H49FbqBhzGNgQwqUz30Vm7h7+51/9eTx7YAAxnaAUl5MFZRrjdMvklWYwjNfErYmH+OT6Q5y9NYaHixXoTZvRuGk/3PF2lF0+ZGmIL7A8J8qswGjOWgnF5DCObNaxrbMO3bE+5Is5LE7PIubTEY8ygGEWZ8/9AJv627GzfwuWy1kM3p9CfX0vWloHMDFv4hvfv4HFZAXlUhFBry57EGNlEeX0InyVDNyFBE4d2Irn9g2gI+SAXmDCWwEBVwU683Qdjbjw/lWcvzQscGdr+xZUtSAejS3h0WQCW7YfxPa9R7Hn0FNo6dwAN5n7pKGLvgJIG3mZGOX4rvEYo+/02uFLgx4S6FAzgMIyxm5ewpvf+jqmnjzEns3t2FCv48rFt+GK1PDKlwbQvacORmkMhrmAQIjBHEqSxYLOPZ+ahAnzsrDS6KOGYtEB3duFcqYdEzd8+P1//S52bQhLQZ/NaJg2onjhl/41fN2bUAlx1+OAp+aWabcmO0UFA9tsY7uA8/UJpCwH8NqelW8cNSHRvcueRtR0roxSVIACf1YeegIqCKypCjr/PXFjY8CDJyDyG1v4rfbMdkFXkK9y7uIukXAqw314kPLPKqrw2h+Wa536vtZetrJOU76uGNpDvdPFA9teC5AZTlY3fbAVtK3CaNSHbe5ioxTC+rd847ly4gkg5EKZFpUUzt5j22Qr2ZKSNU+LV3A/V5YJnfCv6IHlYqmCLuRAa6RXung+V1YanFWzyvR8sArGZxV1+zp8VjG3X9Oqp8Gn1iWrkfBWeVq7zJ8icXHytYq5CrRhkbJ8+UUZoUidcpsklIhXRhV0EWpqdMvjpK7ugS4mKtSeKwTGMpFTz44UdUuOZ3M4JFbTvt9KoWFzCng9aVUqpD82bnZMtAW3s0Gk+Qrv1JpDm+3Upj6TCMb7JNaz6/wWVt3wrMZRnlsLaVANi+IDqIKurp1NjJR7Ic0BSZmqw6NHBp3MRKhHcplJy+gSXMEq/q9v/CGu3L2EaFccdZ3NcEUCqHnd0ry4SwVUNB3LWhiz5QAmizoWDK4iCB3V4CqmURkfxpauBnhzS7jzyfs4sGUTju/fi0u3BnHm9mNse/Z5mBWmay6jLptH4tJVbIcH//DFF+Ep5nDh7AcYfPQYoTDQFoshDgd6fXVo7NmMibpGfO/OHWw5dQIn3vgCDJ8PhZKGWtEB06gh7AnAwdAgZwHDN87gu3/4u3AnZvCPX34GhcwT3Jocw/FX63Hg5AAQSgG+BLLVWVH7GEUgQDOd1Qn9Mwq66RGei0un46Rd0P1woA2FZAQfvvMYKzMBuEutCLmb0dPcg4DuQ8hPfwb1/pQjTELh+Z7X5Yzhw8r1Ig10CsUi6hrqxcZ86MF9PHg0jL1796K9qQHVpUUUVlLigyDPyW+8O1GbIeRumHByQhdRZAk+Rw2eahrxWhrDF9/F5kYPTu7tQ9xTRcRFMo+JleUl3BsaQntHFwa274DXF8BSchnf/PZ3cP/RCP75v/xX8MTiWDI0fO0v34IZakO4ay/yegOWcjpCUcZsplArJRAPO1BKTeDR7Q/R4C/gK68cxfPHdyDsrcIsMPKuBKfXLZFymUoJOXpZu3XcGJvAn775Ni7dHoO3aSPiG/cg1jOAciCG2VQaThpX1Az43VW4a4awx2MeF6K6jpqxiJ07w+hqiKKQyeHBHcrAkmiJRdHX04zu9no8GL6BucUJxFvjaO3uRtlBk9c6pFHD1evTOHtmEeWCF2GfE9GghmJiEnOjt2UK39gcxKtP70dfcxT1bg2l5UUEUZV0oExiCSNDE7h5izaRQfhDMUAL4PGTRUzOraC3bw+OP/sSdu49hrq2HkD+3KVsLsVn2oUax2ddvdElF1k02sw4phezmqSYckcURKvmhOjIPcDEvRt45wffxe1zH+DVQ9vgdSRwZ+Qy6tqAn/ulQ3BFsphfuI+mza2o0sRGtnyqmKvDwHZYM2VqrVSc8AU3oJbvxOTNAP7gN9/Cvr5WbNi4DY/ni1h2tOJzf/83UWvsgOEz4PK54TEpSynKPZWUpVUqvVWgLQKX2muqA82ePOwJRuwarYN4fTFXJdRWdSvYkvtNyX4mTZkkFEqbNAfC3uBqkIRw4OicZTHNleGIhqKYuJBIxN2qV9zyOHkRbqcUy/aokz5CkAY54tUhum7CtNVAa3I89qaUndkSPRZjmmsw3MJKrlqd0O2Cpl6b/RpJvlK/QThYQd98bTxs+cFpU66tMN4tC1XeM2ZSMxebHuerlqdslJQ2jT8TC729Xxb//nWSXPvXdHmTGZ6kVssr3/4s6gXLM/8nvfXFU1+KrQVjWsx6u7Cp+2dJ536i0H9qorVIkXbKGp95249fNPsWN0OMQwRZ4r+pJFu8nwy+KFMSuK6gi5+AwO5rO3lV0FWjpHwLpLTLe07Qk3VSL/tCKYoZmzTyRKhwILudsj1KbcmqJwve8jn/KSoNvpa/bUKXBtOy/OV1l0fBuvcmp28rhGitHbKgeOs3aOZClETXdHiduiJrVU2UOSzVsrg7chXffOsb0EI1DBzahqrfjWzNQJZNbi6DcKWEUlXHbC2CWTOKWTOMLOgg5IKbcc3LkwgbSfgL88hMjCDudeGVU8/K9/zzb7+FpLsBfTv2wsgso5mcpkwWK5evYr83hOc2b0agVMSt65fwcHoCkYgHTdEofOUqGuFFoLkbM7FmnJ6aQf+po9j/8guohcLSYFTzJsyCiYCLOQRehHwmph9cx0ff+iNc+8Fp/L1Tm9HepGNo/i4iXcDrv/Qs4E+i5JqB4UzAF6BjHdnnn13Qa4Tc+VF1qXPAo5AW1k+PKwSt1oxCMorzH84guxCCr9qNxak8+js3Ix6JIsLIcNMQ3o3aMhLx4zNHQySXfGYFZ9pcNldAOBaFNxTA0P37uHn7Bro39OLI/j0ozMwgt5xEJkM3xCq0f/GjsdWCrnn88sCR2Rcgc7y8griZxvitT9DqLeKFQ9vQGdXhM3Nys5aX5nHtxk30D/SL8T+90xPLS/jk4mUMP5nEV37hH6KucwC3Hi3gj7/zHuIbdiHYuhkZzY9UlTuEABylBEJ6EVp+EY9vnoUrN4Nf+eqLePWFo0BqEnAaAO1KawbS2TRKXi9Mdwgji9O4MDSKv3rvGsYSFQQaetC4cTcMfwwlTwCuWAQVlwHUUkA5gSDyCJkFtLhdGGhpE5JGNr+IpdI49m7px/TCGC6e/hha0YDfqaGnrQWnnn4GieVFnL9yCRQTbztwCLo/jqlUCjcGh3Ht8iN4ix1oCjWjVkhi6tF1lJOPMNAVwnP7N2J7byM2NUZhZpLQKybCbh9KmQrGH41j5P5jzC0YqHm6sZJ3SfhErmCita0Ph46ewt4DJxBv7wVC9cImLxfKki3vYJi9X5GvDHaEZgH0auPunIVcNoYc29SpLxpFk7sqnxtO04BmZKF7HLhz9QL+6j//PgKpGXzu+HZMzt3CyPgonn4hgoPHNwDOJLQg/RtTFkHGlrcoiJUEGT6IPAfLpo5QqE8g99HrbvzHf/MDHOzvwKZNu3Dz8RKM0Aa89o9/F9V4M1JaRuRqfvgkZ5taeQlTsaQ7cpBb07gNucrBTra6Ddda0ON60pRqNNRcqsBm5U0tzGzRkVuSMKW3EgtLFvSQxye7dEFu+ffFIcpyqLOiUAsl+qmzAyfRzCO+0qtucGIxzN2/w9KR24f72uRuy8DUpKTgeYtCJqE6hCb5kwu+QkRFoF/y+dXP+anD2Cp8ihoH+EjFJe5K/FjIaapZsRskkdJpDK4RrZwQ2WihyR1uqVZDms5xVtoVmyY2PrI1tiY+4SmsK6ifljjxvlgToJAVVWyp7aXPVowNAj/b3vr2n39KK7VOhmjLD9X9s+Rsn74EaxC1ZG5zalbOOGxibMhdxd8qiFwV87W1jmraVEFnlgR5ArY/Pq1dZUIny5lXmOOTvC7LK9/iZKgdu5WRx+ZkFWVZ2/IL4sEvsngJYrtL2R79BCyrYdGQ/xRZpVx3fl/rs80VYKextnJiA6n4FasmbzZT3uKE2JP52n20JIwi1WIkLHkkXngca/I7o5xFoZzGd3/4DVy49Qn69mxAR38XptLzqHpdMFmIaNWazYpd95Thx2w5hAQiMDWfTP+BWg7tWhZxpHDjve9CL+fwD37p70H3BPDtt97F6EIWfYefx/jsIhzZFJ7a2A2TqXnvvI3DwSj21Ndj8vYg8hmgpAHRBqC5IYjmcAxtgTj0eCuuZk1kGxpx4IsvIj6wETP5vHhxuMg+L0HWXLQd1x1FpKdGMHv7HL7zH34H2yM+PH1kAOPpB0iU0/jqrxyDq6mEkmMCpr4MPUiyb5mzraA0ipdkm2bUUOXYTrSqTJJnCW4qg8ixrBDlYUFvRX4pgosfz6GYjKExsB3Dd6bQFGpER3Mr6pijUc5Ljr26n2La/P8Q9h7QlZzXneevqt579XJABroBNNDogG50TmzmJimKpExJlEdyGHmc04zD7s7u2Tl7zu747M7a3h17xjP2sdb2SGNbliUNZZGUREqimMXQ7JwDuoFu5IyXU1W9envuV/W6m3IYnMMDCQQBvHpV3733f/9BcZWkSTMMUWUYihgn/vXiLBhPpBifuKkMZqKJOJ986ikqi3OUsqtk1/MKKdD+zSu3PlLQxYhfDryo4RKyc2SaRZaufEDKXeMTR3cplqBWExMWifRb4t33P2RsbJQDh8bIFlcolAss5QrMrBTYf/RpSGziW2+e5+2zk/Ru20+wfQM5mbaCIcLRBlp1ho6ozZm3v0/MzvNvf/PneXjvZqort4hkhMFZVmErsh4uawarzSYXZ2b49pvv8PIHF1ludtM1cpj+LfuxQ0mWpDMT7+pUALuZBWeeuJGjy6yxMaazu7uXvV0jSpx66fIZZmrzPPLAg+RrC7z16ndYmZ+mXiyyaWCQH//0ZzHNNOcvjbOUqxNr6yNXd7l04xY3Z+dolBpsMLuwFlcpr94iHaiwf0uGR/Zv5uBIJ73xAOXFBWLiW16HpZksly9Mc3NiEatmYMR6yDppam6YWLyNrdvGOHr/YwzvPQiBpEShUclKAYxhmF4nJ0ZS8jiKfajcXxW3rljisttVcLNAzXLA+HLSiPg5L+dIi7e7DoW1Rbrakji1Kidee5kX//j/YfdQho2DMaYXTqmoyec+O8TAg1so3TxFPBNCEmNcXVKZ1F+gJjGlLJCDSKQ5boRodJharpcbHxr8x9/5LveNdrB12z5OXp/HTo3y2d/+D2g9/eS0knov43pcEXAsWQUY3v5SfSgYWXbV92imRcOgdOHeoXoX0pYD2x8bfYhdaav9/adqBORP9Z2uZJWkTFDET1rCIQydsC4Pj0+Kk12nK6/PlyIJE9WyVJesjF1khyy6X1206p7Npneq+3IuVUBahd2vQr6BiCKvKRKbd90UKV2x9r1kK1XMm03CuvyjERGFkyLz3ZW0tRoB+VmqoItBn3T1d6w4/enRL+itJklN86JRFqKbYnt7xjZ1Tacge1w14DfUwdUqiC0SWKuW3v2bWwREb6TUZM3TMhJXJDR/FeJ/9iZwbw+vEJJ7PreaN+99l4bDYxO3PiskSL6kIH15X/++AFEZgKg87h/docs56d1TKsHOL+peS+WtUloGOjItq1AX0amLw5qw8VuNlMr59gurTMKKFOchCx5BzjvkvWsgP9nbXauvqZdl+OYtEqTToFp3qKs0FekyPQlYqyGU16cIUfd8FoTjR5EPQY48VEDDvhOe5N3DSoEiPZzcH8p33WvAvY+7169FohOOiAqLMSJKxidnhLyIWr1CsbbK33zzvzA+e5m9D+4m3BFmYmWaSEcaC5dKXUhgTQp2gNV6hJIbpa4J3Bwk3KgSt3IElm+yOn6GoVSUxx95GEJJXn3nBNdms8R7hon3DqkY2q4gbA4aFE6cIDY9zUOZFB3VGhlsJLK95lrkKyXKFVsRAU1Hp6xHWUl0sf3pp3nuN34Ro7eDq4sLOLISkxjZikWj0mBooI+gbuHmlwhmZ/nmH/9HVs+e4ROP76XgznJ7dZVP/sx2Nh7qomncxjVzYFZVOp/Hf5FbUpAuXw2h3Cl9eaNtqGbQK+iSYyCkuCRao5fyWpp3Xp3BLfUyOvAQ18/PkV/MsX3zFjraErhORQ1novCSxleZW7liHy33n6nc8MSXXxlTG0EiiSTzS4tcGx9ndW2Npz/+BLGmTW51ibW1LLVaxSvocwvLlCwNLRSl5ngEl6jeICSQu1Zm7cZpQoUpnrlvjO19KZrlVQXf5rJrnD11nv7+Xg4e3kG2vEKlnsdMtbNeDdA5uI+pVZM/+9rrlPV22odHacZi5IUVGJU6nSPCFKfe/CZjAxv4l5//DHsGumgLNiDkQklc1jSK9SoF3WCtqXF6Ypbvvf8hZ65PsGSbdO4+RrhnFC2QoeoECCfaCUq2cX2ZamWKVDzPpq4mQxmNjFZjMJ5mW3SAQm5d5SpXQy47ZU+fDnHlyikuXDiuggK2bxtj79776Q+PMZ5b4+13LnHl2hwVK6jyuw0zykhvmtLN4zjLE/SlQjx1/x6O7d1KV9hFK6xi1KoYNZe1xRLXr84xPr5KsRolGO7FcWOsVJq4iTZGdu3niSeeZPPuA16VrsmN0cSMJBQPQ4wxhGwRNP1CjtjQNiiWc7S1J9QBIJpG5fIlU7rs7Xx4Vdy91lZznu++hD84FqZYdAqBK7vIN//497l14V22bG4jk7G4cukMu/YEeOozR2nYcxgypRtlmoawuS2aQmJU7FkPahW9q92QIIphSuvtXP9A5z/+zpscHUuyc+chTo8vUQgN8Knf+ANC/VsoGdJBN0kYKbXXFHc6eRDuMnU9Eo+8BiWZ8uU+rf/fYiO3JkUlVvILgZK13eNF7dcU72hV8Y6exj0U0FXcaChoEGh40LZn0ennN3vqIeVbKsEeUgSFuKKmKhXT2mLlC2nMa25aRVkOWgX1+keoQjFUMXdFsq+KulqRKHmbIAiyy9cR9aVEc0ghjxm6+qwOV8dPspLyI469PglOmOhSXIIN4YN4v8yzhfXMatTuVP0OIe6JxlpTkK9wb1qvpa4Z5MW7XYqI01A/R9lIylX0TWpaE7OHyrRey90i65Hl/N/+9wq27xf/DxR6r7DfE4t7T7yOahz9xu7e8dVrKD12trLYUYXVe/HS2IlBjzqAlWFPy7rXW+coGNNfT3jX3TvnPOc9r6FUiYziPy9rCvU3SzFv7ehbv8fv4WSZcKcJba14PBZ8q6ArZYYYFkmUrhRJRxQhtirsaqoOGCiZoVoNeHHEP/pZ3U3eD/VWQR4jVE108iGrH/X6BYWR+/COCZGHFKnG5d51wEcc4RTTUznhhYywWj3JeSH3T7FaJlde4r9+/Qss5G9z+LGDuFGX2+vzhNMJFrNr5JpB1khSaIYVH0aKUripE7armIUVwsVlqrevQSnHT33mnyk11J/+9Yucm1hhaPdDWKEouUKerkSUHh3y506TnJ3h6cF+9oQDBJcWEMpvWA3bLoVaTVmUO7ZO09GoaCaXshU23HeY+378GbTuNgpBg44NG2nahgrMqpdtwqZJpi1GQpq/tTlOvfwCb/31X/PIgS2kOm0m5ifY81CS+57bD6FpiBWwNZl4be9ZUuCXV9DVGaHyI7yCHrQDKt9cDVgSLCMRGVoKrdFDaS3N69+5hV7bwMMHfpyZmzne+8EP2b97D53tcXQsQpGg56OiC8TueXvIpB4IiC2wuH6KYUxETemhaAwhsc7OLfDhyRMc2r+X3VsGya4sKQOfSqX00YKOGadm+wVdLECdIl2BOtmJ07ir4zx1eDs7NqShtEpbPKSsL2duzROJhtizbzO58gL54jqp3o0U7ChGeisTiyH+8C9epHfbfaQ2DmIFIV/PYiZcGvUppi59izazyK/985/m2QP3Uy7P0iznSXVlaFQKlFxJCOtiolrgGz94ixfeeI+lisOG4R20b93FpBVES/XRbEQJBqLEI0mKhWVsa4WBPoNNfS6jg1E6sVhbv46bLbG5exDDMrl86Trjk7foGezivgf3YgQbnLn8oZqGh0ZGsZ0Q49fXadhJzp66xdTkCj1dg2ovOD09g16eJpq/xI8d3cATRw8ykE4QrVeJ2BYRSeGquBz/4Vmmb69TrJgkMiOU3XamlmpUnQix7g185ud/htE9e4gkUjg1RxnyJxNtqrvOF2zMiCTJtzS/YmIi3WET09TVwyf2gP4AoQ5tlXGtGnLhDoj1pkU8LoXcw8cFSizmcziWRX86zPSJt/nan/8hWCvs39PP2sI5SqVlHntiI1sf2wmVKQjkaQZqOJpkG8vv84Q/HulHioRONL6ZaraL8eM6//n/+iEP7Wtj165DnLu5yrzTwdO/8ntEBndQCcnPaRInpghIskdS7G6fjOW9ltYkrnsmIf7hrw5I3zmuRaBT7kxqHPKgX7Xl9Cd0v6Yq6LUpsLRydGuqQh6LmIQlMaJe8yd0j5inDkA5XGWvr+us5yRz3mfQC0SrlECacuJSHXTD8R54VUg0VVAUKc1bjN2dApW8zEVxhfzCqF6XI3eTPMKemZCse6Sgy2cp6JJo5k1W3n/vNQR37ToD0oj7mm35vRL5KdOl55Ej0rOmCv1Q7mSyO5d/vE0wjmaQc4R17R3srQldinqroLdUBaoJEVZ7q6HwmdzyvarEyp8oEK//uVWIPfd5NWZ/5N/75ni+fr21Imm9Y/5b6pML75Wqqbf6LpjjESDvKehKXClGQT7bXfVl4qOuQmi84u57wHj3sG0rpreXrGYoq1VdmdXLPegVdPU7VcMgX79rbNNSUKjf75PWPK6Hd9grR0DhuijIXQp6k1LVpipng8Tj+rnt93ITPnoF/OvwkcbHbyj816K4NHew9BZB1LsfvRWI51V/tw2Sr9+9PwNug3AwouR6oqEXL365dwSpWy/P84X/+kesVOY48sQhrJDFXG6JcDrGcj6Pm+nhYiFEuWkSciyiEvlsFTFySzQWpmmuL7Klt5vPffqf4bphvviVFzkzvkjvtoOkNmxTpkJm01IM+EhuleypE+wyNB7r76VtfZmhqElUcsJtOXd0NDEHCkZoiBkLJk4oynS5xlS1RCEdohQL0je2g4ef/DiZRDeVsliouqxls2wa2UxHKsL6rXEWLp3n7/7oP7FrUzs7tya4MXOctk06z/zcwzjBGQLpEraWU2eTIlP6BV3eM0/NIm6PXvMWcoTca3kFXfdyLQJaBpxuiitJfvDtSQLWIM888rOsz9f56pf+hvsOHFIFPRRsEjCFAHu3oEtGgqZJwp+p0us0zVRploWiBAnFCEUirK3nePFb32bzpn4+/vhDZJcXWVpaplQqov0v35pszi4skRf7znCcqr9/jeguAStLws4Sriywdu0Dju0Z4vED27GyCypmVW7eqZuL6pC//4FdLK/dplQroseSBFKDlLRevn98jrfPzrJh9DDRjg6ypRUyPWGWVm9w7eIrpAM3+d9+86c5tvMw5eoKQdsiKUb7TZdctUozmuT1s+f53olzHL8ywWLRZWBkjN6NW1io12ls7KYu3rhlIS/oJIQlWC/g1pdIR8o88sBmtvVIwHye0xfeZX5qnh3b9jAyuJNStsJ7r72nfI73HN7NnsN7yTcrivkapp0Fq8Q3vv4qq4s1qBm0RdJo1Qqrs9O49TL98Rqff3wj+/pj9GTaMMoWsYahXJGunbrG+29doFiAgeGd6JFertxeZybbZGD0IMeeeo6xw0eIdiawxI3J8SQuUkxEmyvFQg5kgUe9hHBv16wOD/8w9TpHT4etCD4+M1kKojJSbTmJqfPJgwuVTYg/0ZlORckSP3z9JV576asM9UToSdvMTH7I6FiKh45tx+jTKGbHSWyM0WzkKVcKyimtXHbJtAVZzdok20xst51GeSOTpwJ8/S/eZ+uGNFu27uXM+DJztRSf+LX/l+TIHuoxCcdwiDbDKmlNIO4WZCsFVEGGQi4Ru0mfDawKrE+SU+joPSxyb0L3J7o7UPvdxbOaVIUIJ/FYTZeg2L2aQVXQZRprWjXlqiYNhTC9Pc2Yl9Fs2Q1KNWk45KJ73bna2KrJTg78u8ev/Aky13kkrJYdtmemIj9S3mNhlAtTVUyXxLJUPBgiobjStMuELtaPMd1QZjdiGiEKayUh8iFT1QioZkCKpNe0hcW73zcxka9Kypq8Py15t5QWD2Z3PBMU30ZX/nfZcrCMiJp6pBGJhiMqr7lWKqvXIaYwnrhJlWTVSEgzJo5yopMXa1Wraqvv+Ich9X96Qlctj4IUP/pxl3x5Vy2giuqPfJ+gFOKPL+YoYvQjRD+rUiIeDav3tJjLq4LWJoYnmq4UPFK05eeIIZC8T2KQKP7s8hpkQhc3NCGKKY6EhLiomDD5uItEeEQ4r7NQ96vcC9IUqcnZu3+VaUyjQSgcVg1UsWZTqFSxZW1jCrHSUM2qhLtIw/nf+2gpCFrf5zW0Pj5+5z++e4VaBV0V8juF3VsdeJwG71SJNCEVjasBQfoQAVnk3mlgUXHW+Zu/+yLPv/IVfvqXf4JgOsjs2jx6LETJsrg4l6XWKWdbkjQ1Giu3WL92EmdlhpHeTvaO7uTpZz7N918/zsuvn2AxZ5Pq3kymq1/FgrrlKtvbUsyfPUlzaoo9sQgHU3E22hU66yW6tAZ2dlVFaQvXRMJMRO8uscu2EcI2goTb0xQCsGK6LDRqTJcLWAGTHVv3sHPXEbZs38e5q9dIdvXQ3pEiqrksXrvKa1/+W5bHT/PIgQ247izz5QV+6tcPE+mvYWnzhDINLCtLQL2/4gQoT6MMC64ipLu6nxoncd+hkApbETqLQO6am8QMbGJ5Ksibr0zRFh5j9/z81DMAACAASURBVObHiegdXD55gZMfHOexR48SjwaxGyVSqQRmMKzOA6tuEw5HiYQTqg6I/sCMRFXmgiA7kWhC+UScv3iJD95/h1/4/E8phUChUCKXW0f7n1+aUAW9UG/SNONYTSGxNAmL1Z8lsrUsofIcq1c+4NE9g6qgN3ILSnYlBf3m+Jx6GI4cGWM9N0elVkSLJTHbRihoHXzl5XNcmi6y/dAjzGdXaesKEYlafP1rf8LOrVH+5b84zLYNMcVejDaDRAR6EIafHsAORHn55Em+/N1XOXVzhljPIGa6l5ojcq8obiJKaKQTMx1T0LZeqzOQytCXMGmUFiitTtDbZbBlcxedXUluTU9y9sJVtFCcnWMHGenbzuV3z3P2xDnKrs3Q2Ha6hoaIdfawlKtw9txV1hYLVCVMxXJIajb22ixuaYW92wZ4+r7t3D8YJVBcQbd1gk6AxZuLXD49zspsCbQEIyMHOXVxkivTWTIDW7jvyU9z+NjH6N82JgRJaiIfkglSjCZaWdC+DaTsVoQFe0fn3DrU/ANepiNDCFWtOFG/8EkP4B3c2j061buTRmvECbg1koEy01dO88rf/hVWdordA2lK65cJhpbZc6CHzUd6aerLaLEadTenfI5lArTE5SyiKzeocCxI3Umj28MsXUvx9T9/lYG2Dno2DHPpdpbpaoZP/PLvk9y6FzvWxBETHdfEaHrJZAqilMlHFVYhbnmRlx55S8qHZ8Xqsdy9YtbaubfU5neh9tb06p1yihQmP8OVB7ChppBIKEgkHCKsMH+Z0L3DUQqfgtN1QzGfa7ajFAXqZ/tmMR587SMIaofsHfYqiUyxy73P3tdFllRXelOx5azZVVXUDfEZD5sKomzIcydEtkaDsKETMwPEQ6ZiG4slrBBzPsKa9k1EWiY6hnQI95jIKGa2+orCFe4Y9ihugR/MIq9BXVtXYzFXxIzFVZZ3qVAmGo7S2RlBzO/ml/LE5ACR16wMSjwDE5n2vVtVGPXe+uUfkqy11iOtevMPfc890gmfo3F3lmxB7KqRvYc5dufrct3DQdazFbUmiEZMRegN6TpxkQUpEqNIvySpDWpVB0NgLT8NLir0EFvUIA01iYl/txEQlMOD4j1VRKtIeoZFnsTu7vvegrVVs9xSa2iCigjZsKFUDFLQS1LQq1LQdXSRnQr3xGqo1dd/D3JvQe0/CsnLPXl3OvfeczkLWoiO3DeKO6DCflrcBt9Z09UINB1C4jkiKXChmCJEqlen1AB1LEq88vo3+Nbrz7Pvgd10DrSzkF/GlQwGrclqWWeNLpaWVlmfPEtzbYrBlMbhXVtVvHbvwDb+7Kvf4uZciawVItW+EdOMUi0WCTddBpNJ1s9dILKywkbbYV9bmh3hAOlyjmg1T7xpEbArahXlhe2YNI0obiCIZZjY8t7GwhQ0h1IiSD0dJttssJgrUSlJ0Y3RN7ST/Q8do23TEMu5dVKxGEa1yve/+lU++Nbz/PixXejNeSbWbvLs53eycW8YwssQLWM3cgrRaxV0NSDJtVEKM6+gG3UvRc+xair0RwFqDSnowyzdCvD6y7foiOxh37YnCbpJbl+Z5PSHxxndNkxvdxtus0o0FlZrD+HpSEGXYc4Usq4hLo8aZjSpeFFS0E3JHjCCTNya5PyFsyQiJo8/fkwNpRKPq/3rF296E7po98woluvJaMRbN2AVyDTzBAvTLF96n0d29/Pkwe00S8vEDc9xa2ZqVR3Ke3YNUcyvUrNruGYcs32IxXqUP/zSi5idm2jE0vQNdKPpBd59+0UC2jo/8akD/PxnjxAihyHpW8KPCiYhliY7s8gbpy/w5y98C7p6aWQ6KOshnGCUdFsvbW1dNOMhLq3cINEeYUMySX9bktHudlXQm8VVSmtzTN64RLojzsDIMG7Q5O3T5zl15Rqbt+3m2Uc/g5ZzOP3eBY6fvUC+rpHu3US8o5d8qc7c3ALxkE57GKpC7pg4waaUzY8d28OhHRtJOBbhVZvhzkGskssP3zrJ6fcvgxtncOMY7Z3DfPf1DwilOhXR7ejHn2Tn0fvR43GKDZtCuUosmvHNYLxJ5Uc7cUXGuscYwgfhvJlB9p0NoYl7X20Fb0hjcAcqVahbq5v3IHJvmhJ4uE48YhGo53jt+a/z4fdeZP9Ahq5EjZnp9+norfPkc/sIbgpg1aapN3LEEzIR1hUxRTyP1dMW1KlU4kQDOyhO9/D8l16l3YyRTPYwsWIzU8/w9C/+LtHhMawIasoLNqLKrESVhRapStmceSI5sagUl62WXlqZnPgPl1fQvf/Wwy7uvSr3ULL9gi5wu+7aHtxuiHGQoab0kJAtbYlA/WhBlxNN4NFaXeBRFX+lHmQFySsk5K4mXm962lQ1xPvQh0Df6muKJOeRnlRNEta3H8spmcfSFKUSad8ARlcFSbK25WfZdRurVlXhGPe+PsUT8KdsNT1LgZD9r58Ip3QOwgnQhfinqeCG1n5YNSWuS6VmqejMqu1QdTUVdRkOmeq1lapVypLvqhmYYcm4Fp2sZxErU5JMlPIHC8HZlrS1kLpr73kf//49/I8X9HulcL4Bik8K86ZPrxB9hBT3EdKcNG9SlcFU3vgOjig6YmGVqZ1dWyURjylou+l4efXhaEzBotVanUgwSEKIcKqYe4WsZXnqoWAeC9z7aBVzv6Ar5zDvPfXgeG/F4XExxHnP81AQOWm92VS7c0lWs4T7oMxiPFtilSnvqyT+IVLcj5LkPvL/W3/XnTvEI9XdsUJupeApDok8KXfJcSIjlIIe18VURpjZEZU7L7QvW/gmMoGaNuevfcBL33+ebH2VfUd34wRdFnNrXJu4wczsOqV1nY5kms1dMUZHepSniBkPc/L6FG+cH+dGFszuYULxLuWzH2uU6TBsIpU1zJVlymfH2R6MsSeTYUc8TqdTxyyto9tFTK2OKc9sUwD2IAE16IVwjBBWIKjQKrtWoOhUKcYDhHrb0NNJaq54iOhYToicHWRyrcDoQw/z5HOfUf1jeX2d66dO88Xf+z/5yWMHSITzXJq5wNGnuzj8zGZIZ2m6izT0soc+KcKlPGv+oGT4JlCyeqtLYFAIWxJCBbGSgu6k1YS+MGnw6ksT9KYOcmjHMzRrYbLza1w8ewYDhx2jQyo1TbwsRL6m0v3shpLBieFMMBzBsZvE4mk0I6QGDCMoBGlTwe4zs1NcuXSJp5/5OJFIhPHxcbT/6YUbqqDnJLDFTFBVembZ37kErTxtIjPK3mbx4rs8squfpw7vQCsvKa93OTyWl3PK7WhksBdLWHaahmWE0VO9XF8p8wdf+m/sevAYhWaD9q4El8+/wfztc/yv/8O/4PCePjpTdcJumVAog7IhWrdhrcIrb7zLn3zlBdZMjX1iMLBpgKlCgc5NAzxw7DGVnHTi3Gk+uHKCaCLAoR2bObJ9iAQVKqtThJsWnckkK4srLCxnMdOd9I6Mcnlmnue/813KTTj28FM8tespZudWee3NDzlzYQLNSBGNpRWJJhHW0eorLNw8Qag6zYM7O3n88ABbekwyZo00MbTlOJMX5jlz6jpLyxXa2zaRbhtkcdni8o1Ztu46xMNPf4IDTzwOySi2a1HRbERVYauUnahcbY+Rq4TMPpzry7RarO479qb34Lzy8BpOwL/ZpCEQfevdw7VF8vLY1L5blTzw/pSh+M3BirLynT19lue/8Eek61kOjXawPH+SsjXD458cof+RTdTz16i5a6TSMWrlImHDxG1UaQa911IqR4gFdlKZH+Dv/vJVMsEI0XgnU9kmK243T/3y7xHYsJ2CXlFyqTAJgvK6FXHLZz8r6ZpH7pPJ3IPcvTWE8sH2VwcKw/Y/7jUuaX3NM+C4Z1JpOmraDRhNwnKom0G1Pw/KWqkpBc8ryY40GMqqLaCy2gVurwtJVAWWeAd1yyu71YTIIdMaIO9MxD7JSjnSyegnPuz1utpLC7NeZHJigIKKO/VgUJkOw1GTcDTsweW+CYow7O+8Ll/zrCBpv0nTZE8uBK+Gowp5OCAIRIBISMJHPG8rkdWUSgUKhQILCwtcu3aNy9euMrs4TySTURPj4OYRDhw6RPfGQdXElGsuWlAdp8pQR5Gpm+INL1wVT0UhHvCyeG+l3bVkVa3P9wzVPlnMK3x35Fd/ryD5jZnfkymM4SNOgHf/vdcgicRHlpfiee8x9a1KkbDpXYN6taj4EuoeES95U9QYCdWoiY92IhwVXy7VDEhB91RqEntqqbWWZx3fKoIylrWmdN+VUX6xGPL4O3NZGamC3sqdl2skjaHjKD/uigrA0ZX2vSnFSf4mlWPwj6cFtmRrLSj/zr2mduPeqshbyqk/xm8k794xnk9By+HOv54tJKnpkAppylMkHIyp4JWGpG1aVYxQQ52r82s3+e6bL/H8d77Ktt1baQRdxTaX56Ez3Ulaa2fn0Agbe+KsZxe4evMy1+bnmbMM1owUoQ070BPd1IQRv7pEd7PMQKCCM3OF7NmTHEltZHeindFoinbbxizmVHS2FnIISdqZa2G6TcIN8VCTpVYARw9Q9UmsqWCQslNlTa9TDLrKEVQ3TFLxbuLpXhYLDlPFKm9cu84Dn3ian//1X6dYyPHmd77L6Ve/y3DYYKAvxNWZEwztC/GJz++HjhL12m3MiCB7EgfnI4OqoPsOkkoyKbphCQYLeuuTkIYtYTuNNEEGmL1p8P2XbjDU/QAHR5/GKQdpFG1uXrvK1K1r7Ns7SiwqaXa2KuhSlMVXo1wuq3tNkhylIYwlEugSZiX8Ni2IGY5jNYQUXeL48ePUrBo7duygt7cX7X/85vidgi6TdQ1JfxEdrOzQ87T7BX3+/Dsc2zXAM/ftQK8sq4IuflLTMwsKVtzQ2UlIN0jEM2q/YaR7OHVrhj/7xgtsP3qISFuc9957hXp5mp/77FN88vH9tEXlotRo5ItEExuhEcd56xyvvfxDTl0Y5/J8llLGZOTR+9jysfuJj2wk3NtGJBlnLjfPybPnuHZjkr7uNo49uIMt7XGm5o4ze/M8fZk2Ng9upSe1hQ/OX2V+pc7m3UeIdPTwyltv896Zk8SSnXz2M79IYc3m5IeXmZlYoj3Zhxj3VXPLRCkxP/4e3fEKR3e28/SDo4wNZGiWVyitLEI5wPm3F7l4ehY9kGLXnvvJ1wK888FFMDMcfuhJfu7XfwsyGdXg50rrWJpNLBlVxLqyXYGGV9Bb+dZy89yF4EVD7e9LZer2yWFqMlAMMB3N9SY4NZGracHT2Pqzg/91edwlcMOPPvFZ8MLUrJInZrhkLJtv/39f4Mpr3+bBXRtJhteZmn+fLQcTPPSpvdj6AnZznWg0oMIAoqEYaBYNJUMzKJZjhPWtFKd7+cZfvk53NE66fSOXpnLkzU08++v/AbqGWXGKKrIxFWxTeyPZyCrrGCG7KbxYIiDF2EKmHA+29Mh+HtLgSbf86dyPDb1T8fz/oQ44f1IRjoHybxdXqwDEzBBhU4q5uL41MBXS5EWBSkEXb2XhUFSqsvOsYMnfJf9e5UYKu7XFwvcIemLIoa6/8ur2ir8HCXt6cNHqSqJaWHbskopVtwg2JR4yTDwSRbdFEucoGE8L6ooJL8I5zAChaISamEO3ComCelu7XJ8MJt/vWGgNCTWCWERWCWI1bdG0a1SLeUr5NQq5HNVymbm5GU6dOsX7777HlYmb5C3YdWSU0V27CcTihGJJBrftYGRsD23dG3GaEv1rKrK9iohsGMraUndlArKRl6926n45EeKYx4vzPv9TX1fF2teg3/se/qM79HsKvboDmjrJaIiVhbxy+2vLxHDqchgXySTCZNIJqmUJzZBQnLqCNAXOVI0IGqlkO7oTwgzI7vxuQZcYTS/1TsNRHZf8rruWv9607jeVrWAdn3xnqKxzz0RGVjhlS3zNG6qgC71TrInVHecjTEJ5VZjUPxH/e0d3LpC+3xB5u3A/3tZXPNwp6Pe0gC1yZotV0iKTKq4HtuJCRQMG0XBcXRu7JiZKNQJhjWhCx9IK/N23v8bv/cHvsPvwLg4+cIREW1LSokiZCdysQ3FlnbmVGeZWFpiXtLNwlPjwdtqGd7Na0VlazhKoWQxGQ2Tyc1SvnMJYGKffrfH48HaGAyY9wj3KF2hIQReNd0xgF1n1OIQaEJd4b1dkXTq2plEVS2MXYmKkpbmUwlCmRsmqqPTDeCCBGW0n1TtMdGCIb589w5mZW2zdv5cf+9QnVZPwV//pj9GWsuzZ2cdc/iJmd4nnfuEg4Q01KtVbRBPCKZDcd89HQdkdfKSgi9erXIqAGmrF30MKumsnMdwBpq7D91+8wZ4tz7Bz08O4tTBCYl2cneXs6ffYOjJIR3ta6cdNeQ+Es9L0CrpCb0JhjJCpDNv0gPCUlOhWfV2hPE2NiclbnDh9SvnCj46Oov32N641pxeXKNY1BZVLQZeDPyywnZ1XkLsuE/r5t3h8zyaevn8nRmVNucXRtLh0/ao6kLoTbSTCSdpSXTSCEWIb+jk1McGffP1v2LBziPGpywpu/9wnH+RjR3cwlAmgS4a5GYOGCasNCu9e5b3n32Li3BRmtI1wTy/fvXKW/kf38eS/+mlGHtjLHOvcLs1yY2ac02cuMTuR58CeMZ58YiexSE4Z7mtuka2bholFuigXY1y+vMrlG+v0DY5x8KHHWCnl+f5bP+Da1Cxm5zDBYBvFlRrNvE17IIazukJ54QZpLUtfoshnP76fh/YOKrleI59HtxpMXJnk1HsTrM5AX+8wma5BsmWX8ZlVAslePv1Tv8SDz34GmkFyZSkMDSLxKKGgTs0uUS4XFAkuHs6ortOTm3gnlkq9kp26PLCqoLckPr4dpyrg8p2KynNnzacmBbeBq/n7Pz8SUjHA1fcJsaMla5Pi4VAxSioJbmeiiwvffYVv/+kfMZBw2DESZWH5Q7R0nkefHaZjKIgbKKFrdexyhbAeRBOBKFkIRalWYwTczazd7OAb//UHbEy30dk7yHvnZylFh/nUv/oj3K5h1polXC1IW7hdEZlE6yl/r9xzyppL9ucisRLjE39Kl/2tHI6+hcgd73d1BdR1aJWOHy3tcqHkmkhEJur3xU2TsECL0sm7dcIBIRWKK5rsPb2CLhYvpXKdXLGiDl9XsdzE5/xuVrhcazlcAmKJK57airDm0jRaeecelGqId3ytTlwP0BGOkkCnsLzG/OQkawtLyjEwmU7Qv3mI4dER4p1tiIlj2anTkN8nWmWf/KQQGV8m1rIktZGVgSABGtGQkOQEh6wo5y1LCELlPJVCTsnfIqZAgzVu3Zzg0uUL3Jqb5szNy/Ru3kTnxn4KtsN8No8ditI7NEL34AgHjjxKMtVBJJSiUQWnKqiGZAWIoYaLLh7c90zSH5mo752uf8TDvfV9HoT80fftXhb7vQjMj1LHjKZO3JCOwiM7alIy3SoBzWZhfoorl8+yfesWBvo3kFFNtSc7FLtVQX8i4TQNW/y0A1KfFDKi1iaa8BY8+19bCJV/r6DLHr7VXXhsePV6DM/ARu6VlqqgVKtRtm1qtpiRiHwtoA5mma7lWwMq8OWfjv9VSWrKwlU0AwLleza/8swIknjvR+t5aF3SOwVdXlbLY96j+KlnORK0SIhzYyCm2KZSSFTvasg5UmN++SZvf/AaX/zynzG4tZ+HHntYqYAkdW1tNc/KTI7Z+QUqrsPA6Fb6d+7EiSaYK9RYK9YJBRMEbYdMzSa6tox7/SLB+Ul2Jk2O9HfS69bobsi/dwlWa8rZ0gk1qUYlWrlJIBIi4Lok6xC2dSUzFbPcitFEkz1Y0ZO2ivyYiEZYZGDyLteEca6T3jjM+FqW4WMPM+da/Mlff5FDD97PTz73HM9/6SssXpjiwN4tlPQp8tocn/q5nXSNCIFyBjMq95PE9soZIgiNJ2cR2a2rvDNkPyEsdSE43i3oDSsF9gZuXXV49aVJHjn00/S37SXQSKLXm+p5PHfmfWKRABs39CqHN/HFCIUC6lyybWk+Pee5SDimVmJS0DFCNCW8xQiqgi6fRQq5tLbK6ZMnWV1fR/ut56/eU9CTVAiqym/KDs4qkHZzaLlbLJ57m8f3DvHsg7swKiskdFs9PLfmbym4JxVMYYrBfzBJ3dXpHd3O+dnb/Ls//w+0j3SxkJ3gZz//CZ578hD22m029qYkz49mI4FWCTH5g7O895UfUL2yxoZwL+2ZjTjRMOfzs8wnGmx6dh8Dx3ZS7W4S788wW5nm61/9DuuTBjtGtvP4k1vo2mCznr9IIqWTJMlstsTUpEM0spWrV4ssrzkcvv8hNmwa4OTZD3jtzFmuixFdWx8ZLYqRr6ItLaGvzDAUr3N4KM4/k0bBzZIKuIp4N3VtjfMfTrI8K+zeGAcOH2GtUOLitUmWyw6PPPMZfuJXfxvCHcyvFAgl2kA3FfQnuyoZuMTyVIgo0ahBqXRPWpf/ZLasHu9kV/s7by9Yw9/hysMnZiH+TlWgQQUPSmyc5k3qd81SW4W/VdA9ExrLcKgGK+h2leFggsatKV798y+wNn6C3VvjYExxOzvJrvt1Djw2ghm3ceyiesDccoNAWA6vsjBTqNcSBJwhVm+k+foXX2VDpo2u3mFOXlskG+znmV/597idmykaFnooTELZI8rJ4unbW57XcmQpi0xx1ZKCriZzbzpvyfKUS/lH0tlazc1HC4MXPqGyR9V6SLKtk9EIYdO39WzUMA1bmbfI0CYNj8hE5LsLpSq5oqAPpvLhVgQkxcD3jG1abmi65U3MUnyVrCzQ9BLX1PTUJCJEI9nXNiAh0PXyGhMXr3Dl5Fnmbt3i8rkzdPW0c+DoER579uPsOHIAsy1JGUeaf+XiJoe/PN1iOmH4iWcqvU0Qv0YOM6QpMp2U1qZVplEp0pRUQbtOf28n9cK6QgrCggBYdRbnF1icmydbzXFlcYJzN6+RrdYZ3r2b3m3bmc8XOX5xnBvTCzz02CfYumUXI5tGiQVTaHWx9AzKRtMLlRCYtqUu+JGifQc5+icKu/jStT7uqK/uQVpUu/aPFHy5D0NVh8LqMg2rSjoVpac7SbNR4Y3XvsvXv/ZlnnjsYe47epht27Z5EbYqYEjef1EDiMo57Z3TCqptFfQGdrPqWWn6TbYXfiTvg68X9v/uVu66Uo8ovbsnUVPrIoksrdWo1MRMpokrvv1akJo03YjsNICmyJr//QldEDxFGvUja4VE25rQW4C7J9r0PlqFvZUa15LftXwb1ABBnUxKV7wNtyE8GYtg0CQaDVOp5llZneW9D39Aw6hxc/oaN6ev4zQd1go5OoQ13jeIE27HjSbRImGqaKxZltJKB8MmbZE45bklBoWjsbBE9tRZUkurHOruZX9fH91GjWj9Nol6QRXsqNzjBlSNBusxjbqpYURDyu0tWW0qy9egJRJMl4q4vTQCdIa61fpk3clTp6bQFpF/6mWHWs2m1NAphIIkd48RGd7ATDXH+auXKefz7N6ymzOvXWBs51bc2CKzxUk+8flNbN6ThOCyipI2hCykhoK7BV0hdQpyl/ru2SrbNeGTyIRu4NTjuPVeJi47/OBbt/jkE79KQt9ELNCJW7bV+m/ixgWWF+fYPLzpjpOlvLmCInoRw5ZC5+KxpBpwpKAL21006TLgyNAhksi6IH/hCB+89z4XL19C+41vjDenFpYp1F21Q6+7AfUAyfZMJvREQ3bot1i8+A5P7hvixx4YI1hZIq7ZuG6FukTSiOtWM4JVbVCvNJQ8Y9ueMW4s3eJ3/uT/Jtwd4jf/zS+xc6yf2so02/raPSxuvQqNFBffvMg7X3wJ61KVo+2D9AW7KWTL5GiS6wjz5vIVwkcHyDywmYVogaEHtjMyuoUbs9O8+dJJZZV59MEhDu3egM0cpeoS07OLnDwxztDmhzlw8NNculbgW989QffGYXbs3sf1ieu8+uG7JLZuUpBhpFojlMsRXJ6j36jx7IERnpPXWpjDkClnLcftG0tcPr/E8nyD9vZRBjbv5NTVi6wUC2zdtY9//gu/Rmb7GK5jsFyoE0t3KV9hYTOLUYywiCMBk450UOnC19bKhGPSdf39FKrWISfkmlYR93bIHgvckxLJdOPD0Kqg+0Vc2aP5xC31gzxLVKVGlSndhw9t3aEWEAjYJl516Go2OfvSC3z4na+wsy/Exh6b01ffZcMofPxzu4h1NqhZ64RDGtZqVsmjbMMiEI5TqSUxG5tYvZng+f/yfXriXXR0jXB9qcai1s7jP/dvaXQOUQ1JdGmMsBvFrtSJJAU9EOheDjl5brydsPALxCqz4QgZRfbqnixPDktlcuLvsDxina9j/ohNqee7Lbw3eSBlzhW4PRk1VWFXm0dBiAxpTP3f05ADOabMHHKlMtliXk0jYiTRMr9Rxqjq/3qufE5NduvCG2nSCDRUk+Q5dXlBKcFag95YgpSjMXfxMsdf/j5XPzxBuNGkv6eTVHuculNXk/n2Q3sZ3ruXcHcbdTNEPWjQCMkKwIN45bUGGl5qmwBkUmLq9XUiEY1IMKDg5lohqyZ0sR5IhYNK51srZtHqZcKGhlurUMyuY9XraCGNklbj/O0bfHDhIjOFHKmhYfp27sKJpJjPV3n+xe9x5MgxHjz6JP3dQ5hagrDkGUgOd9OgJIlPP3L/thAlpZe/p8i37kIFYSrfd+FAeoVSvfeKEHmvda/IhZRF0l0kxieIylQbcl1SzSZ//sf/meX5KX7uZz7HQw/s4+bVs7z1+itMTl6hWi5w39GDbNwwQL5YxWnoZNp76O7uJ9PRz+C2vYg7plI4NIWHIPkENap2GduuEY5G7ngbSE6CKydjM+Sl7cmTJQhM0/YIm0oNIXeaB7lLM1atWaqo10XnLzCpKChUJruGGQgqXkUrb1upBfwlheelIPajItmSflJOeq9xbYg9sYrEdRQfo3X/q8KujI28dYSieiopnYcAIgw38AAAIABJREFUSOa4ZwvsMUF06nS3mQQDFpVSnmqhQCyWIJlMs7iyzsWb15lcmEIXH/CwzdTSJF29nVTrNUVKzdVgRYsoq21BIbLlonpOEtEoUXEeLBRIZvM4k5M0b0zQU6tzuKePvRIJ3XBx1qbZ1OEQqGSJ1FwSAVOZ7VR1h1LUoJEIYukNNUBE601MITZa3kRek/vACeCWDQJGmEao4blOig2rkOgcL6BKVFtWPMJ802GlabP70QexQ/Di330Dp24QqCUZ2bIJPbHGzeUJnvnnfWw/IrGweRUWZgj8fwdy9wm4KpjKn9BVJyiETJGoGjTsIFYlQaPax83LNq9/+yafe/a30O022iLdlPNVIoEQS3OzXLooCNIQZkgauya2Yymnwlg07PNeSsQSSbV+FE16JJ7CjMZwXC+xT9CeZkgGEMkEEF5IDe1XXpht3pqZpVQT15qUqvgy7odoEHIrxN0iRn6G5Uvv8rG9m3jmyFaC5UUyuoXetJQhinjnit1eLl9kcX4Jp17k6OE9fOOlv+bm0mU+98s/Tt/OXtaLq/Sm20nFM7BUhgKc+uElTr78IYVTSxyItHMgNoSRbVAs1KhEw6x0Rni/Ms/ZUJaux/fQGExidYS5/8mHaO9Jc+biW7z2vb9jx1AfTx+7j750nOW5aS6dv4YWSrJj3+NEOrZy/NIS3333MgtFg7xcdM2kry9DSF+gunqd6vwkHW6FR0d6eWr3KNsTccKlEt1GnMnLk5x49wIzM0W6ejexcXg7i2sljl+5Rce2wzzx3E/wwMOPQCSuxglhswoUopK05A1XJK47W6w7vtAtmM6bZIS67Dtnqc+enlUlQfnOZYqXpAwr5KH2mdQS++hLa7zgCe9guROh6I89Cq7095UevC8wsasyiQNBTe1bk0aT+uxt/up3/3cGtBIP7Ohhdup9lkuLPPTZAbYf6aHaXCRslNErOfRQk4qgAsEoDaedWHOQ5as63/ryD9mY3EY4NsD15RoTtSBP/Oq/pnPsMCuVBo4TYlNbmvI6iFdEqbqOHtWIpKOsFFbUa47HUizN5zC1OIYeo6a87B0CsSBauElVr6gdtu6E0ZSHfcuStIWGentsKebiZS/FLJOIk4lECGgqZFVFJDpB1f/iVGQ/Z2IGdEpFWC3mcQNNzHSQfGmZUjlPV7qN0nIeSk1Gh0bJrVexjDiNsE62XsE2GyS64pRrBeVEmJZo1nyVg/2beftr3+TESy+TqNZJuy5tZpBqLc9KfRk9HebJZz9JoK0No7ObTfv3siSxnx1tFMSQRGmGg4pQFxG5swV6VaRuFkajTldnikJ+lZWledKJIOmkSUiziAddqtlF9FpR+WgH7RqNUpZSdo1Gtap2xJJ2N1/KkqXJi++9zZW1VcaOPUZ44wBlPcx6Bd49folkvJfnPvUzbB7cRTFbw3WCRCT7wRazHjHh8RtIn3ypLHx0Qz0HoYgXUes26gQbFpGAi6k7au9v113MaJRaU6PeNMhVaor0FI0mKWQLdCRS1EolNGl6JM1QzDtsmQVdErK+mp3mT//w95mZvMa//73/gw0dMb7+5S+wodNk99gw7/7wDdbWVti2fTcNTG5N56lZJvFEL3vue4TN+w+R6e1R6whRBMiTUyxlmZmdZGV9SfE7xNBjeNtOuvs2ky3K1K1jhoV3LQGGRVLxECHTxGqIRann4VQVm/Nag5W1VQaGurl8eVIRMYc3DzB1+5YiQm0Z3kq91FDFuSxrOSlGIROr6VCtWxhBQdTAMIMETEldk+Q/L+5WGiFZs9i1Mm2ZjOI4SLMSCgbJZS31vHR1xRBOl/ALnGqNdCLE6sIU7e2y5qwSxia3cBu3skS1eBudMt1tHSTa+ljMh7i+WMbt6GOummeuMkdJJtaQGPE0aZQdijWNipGESFQ15dJQhjSbjHBTslm0uQXM2UVC80sMaC6H+vsYzkRpltbBKpEWG/NynjhN4prpGRsZBvF0QjXHi4UVovL9YvwjoUOybhLITqJFlSFDEE0ZI6nfrgYzddwqXaYQRSWYMsZiPku4rZ2KppF1LHbdd1Dd93/zt99g8qbD4x/bSbzb5tr8OB/7TDfbjnapgu421yDguWOqD2WnLasK36RfOlKJYvDjlYNmgHpBp1HtwC1t4tzxLKffW+DZJ3+W7kw/1aLc87Kmi1DM1bl25TId7SaZVFQ1ZlalrK5tOiboZUORWOWcDoTCSsYmkLuwN4XxLkRWLWQqcrd8TaVCSpP+8y8uNqdmZhSjNxxJqK5S5AVh1RlVSDQrqqAvXXyPJ/YO8Akp6MU52gwLw3Uww0nCqTR522G1uM7tyQkunTvOge0bWFuf5MgjO4j0BEkOdhCMhiUjBz3SBdfXOPfKcX74vQ/R1lx6S0G26Bn6rQRmWS5YkHoyxkJc55S9yofNLCt9UWIHRzBH+kgO9jF2ZDNNc45vv/CXFOYXOTy2i2OH72dDppd8sULV0QkmuylrCV5+5wKvvHseK9BOKNmL5UbIRBpUpt+kePtDBlIGn338CB/bMUSmXiFVg1Ssk+P/7XVOv3+NkNHGkQeeZL3q8PLrb6JHTR589rPsefKn6RoeU4xECZmv29I9y6mrK5JD3bY8sleLmOxrxj2jFG/qFDhZDZIif1H4sm9WIfCzH2upYLyWjag/navO2xLLTo8B3urFVW+gbFA9/bYnh/Mm+ZaJhQe5iXmcaGV1Sv5U56zM8Z0v/Cf0ias8ONKNW7vN9NI5dn2slz3HBtDiWQKs0yytIsFjdfGjCMRxamkijQ0sXbN5+ctnGEzvJJLYzKnb68wbMR78+V8isXmMClG0ZpTeWAeV9QqOVWRjfyfF2jqLa/MEopo6QGUyl4bfDLZRKTUxoylBv1mtlKi6FbSIo3a4YVLK9MF7za1//G2rBHcIauHUiQUM2hJRUmFTyWB0sfwMNHFCMpHpOFUxdwkrg5V8Tpi8OQzT5dbcFe6/fy/XLp7mgzfeJlB2CdWCbO4c5tCRRykGUwTa45SwWK4sUdctwrGAstltNyMkKi7nv/cG73zleZrzS4ykknSJDt2usLA8i5OE3Q/dx6NPPc1coUQpHGPbA/ezFjSZq9fQ2zLU1P40SEgzCEv/JH7RdYdAwyZi6KqBLpWzBHRBjuLEwhp6o6IIT1ZuAa2WJ1Qvqimdwjr19VXcekVJpoqVMoFkgrzR5OLyAu/cvM6s2yAzupNQdz+1QJyzV2dYXrYYGtrNx459mo3dm1lfKRE0wmgNf1KVye9OYymrIMlVDxJNBbh5c4lY1KQ9HcF0q9jFJayiODn2YGhBTp65wPxajv5to0TaujEiSfX893VHWbhVIhM2ZT2KXcljuDVFzAyKn3atyJvf/Ftmrl/g9vgl7j84Rm8mRDU3zX0HttDTFSOVDJJIJChWJPM9hhnbSKUSplg2KDVNcrpGBY2erk4G+zdQK5eZmZpQe/Su3g6W1hbVmZivSDPZQf/mfUQSHWp1Jk1KOgSVskW2UFPDUDSRFKCTYg3WspLI5yhoVoikppAVXYe2ZAwzZPD+2+/S37eFdCJNJCboqKUmekGfFLyq0iUNylZVDQnKgU4t++XnNrCdKm2ZpDo3RG0kKGBn14CCrcsl8RQX+WOTRFjDrghRMIBbz5OO6czN3MReXyR7Y5yRnghdbSJXnGd9ZZWiFaKi9ZPXO0ht28eUXWKmNkfWWaWpV1UaYKgRpukEqVRkKJYmvUSgUYbyGqyvYqysEMvmGWgE2JnJMNbRQZdA6FYeq7KCbeXRnCp9qYQivemCbFsOmsDqskKKh9GjOlW7qFzZVEywFNSGoJsammOoe0+ZcUlAVFNy0FtnqqQwStK2+NSHyecKxFJpGiGT9VqFDVtGiHV2cGn8Jj/4wSl2HdpMurvJ9YVJHngmwZ5HN0FHDddewJWcc03Wcp4dhMj91B2vSLdS0BtqtSLFPhgKYOUN3Eo3TnGYM++tcvn0Gk8//jna093UymLGZhLQolQLGjeujxOLWN5zEQphlasKjk9EogoVEBKrQlyCIYIBU60qZZ+uBYLKzEZk2DVxr/MLuprQf/bFhebUtFfQzWhCTUdqQlfswgoprYZe8Ar6Y3v6+TG/oKf1OkbDUXarme4e1h2LXCnL+Qsn+c6LL7Jve4r9+wZ54pP3U2ysY4ebxJNthMjQnK1x9pVTfPjCu1RnYVu6m4F4B4mSSyjnEnEChDSTWsCglIpxK2hxxs3yw+IciUf3Ed2/hSm3xKHH9rB/RxfXbx7nrVffwCrXGRvdpZzgNgxsRgtGKFSaXJ2c4bW3T7CwlFNpZsLanZ9ZQq+sUrn9Hj/5sQM8enAnHUGbLsOhwzBYvDjJmbdPc/b9Kg8e3klXzzYujs9wc26Z4bFdPP3cpxm872GI94EeUcVFOiRlMiAylbofjefbdCpHKW+75bHYfRawWDkLAOnJXj17yVYQicxlUtA9mFkKugc5N2SPq9ycPda0ikn198oKsrynoLe8nr2t7t1t2x1I33bRTYOiVVIyvUi1yIXvvcTFb36N/RsTDHa4XJ54g64xk8MfG6F7SKfZWMLJLRMUQEJJuuLUaylCTi9LVyxe/tvzbGrfQTy9lWvrNrecAHs++5Oktu2hGoizslRhQ7yXvnSSZAxmp2/zta98ifHrF3ny44+y/+Bhxa4OJ7so1k1m1yqYiXaibQnWiyJ7q6uiaVWqRIh4gRZ+w6T04gqW9bOpxdyDBgkzqAp6PBRU+lt5cBQrPaxTrdm4doiAHsauw/pakYZTJhZuEjNtJq6e5rUXv8Hq1BR7N41SmMtx89xNtuzcz/6nP03Pzu30bd1Ixa2wWFhUuzSBwBuFCsXJOV78i7/EnV9ka1uGYCkHxTVlmCG58DuOHuTIsWN0bRrmwsQksxWLgf37SG/ZTtbQKQSD2MGgQsHkfZYdoikkeEl1cuU5tZmbnsBp1Ni4oYuOTJygPJtuBd0piehWOSfqlTxU8rj5NaycTEhVGS4o5NdI9XSyXKvRbE/z3u0Jvv7DdwgND9E2OkY91sFCqcHNW+ssLFb41JOf5clHP8naXA4zIJNZxFsH+GlALXmlXHVpKs1ohHw+y/CmDFapxrnjbzB17Swxw+KBIwcZ7N/El/7qbzh95Tpjh+5nzwPHGN19kCuXb5CKJokZ4ihWUTLUNpH1GQ6ri1NcvXKe+VuX0asL9KZN1XBZlSxbB9o5emg7z3zsKEbYYXr8MnowQKFUZ8OmMbIFg6vjy3T3igQrTVGPcXthje7OTjYPbVLISnZ9id6+DgaHN1KpC6G1yZmL11jJ1tm2637SHcMU8g1CoTBOPafe72Ywgq2JeZBLseawmiuSKxQ9972mEAldpQSyCnnOnTjOzORN1haXiUVSdGTaGNm6nf7BjaqQK7WDNJblvDITUSscSVkUglg4ogA/cQesNepMTt1mdGwPoXCMheUcgVCCZDpEpQrZtSrtmYhyw1tfWCIatElFpBiWuHH5PKwtsCseY0unSUeHOKPlWFldZXalzOSyzlTeJbl5VEnC1owcBfJUGmWFHtSqTQIVjc2xTnLTc6wtz+BWC2hWkVCtSk84yqZUO1vS3bTpBik588p57PIaQd0mlZRYU4OmXVDJnmKQJUKDqPiX21XVUMXaYlSsvCro6gyUwacRUMVcPIh1RxdethqgVGKgStDzjanVJC/chAC1Wl0NCQTDaiAwknG6hzYRS7fz5a+9QKY3Q1d/kBtLk+x5SOeBZ3ZAPzjFSQgJx+cfL+hN3fPKl9s/EDKo54OqoNdzg5x8Z4mZcZsnHvk0qXgb9Yp4YUQw9ChO1WRmaop6eYGu9qSC2UVh0LDqCpKX58kSNySf8yG6dCno8v4HxGlQctR1Aydk0gyK9K3hQe7/4oX55rSC3OsEI3FP92s7BKWguxXSWl0V9MVL7/H4nn6ePbyVQGlOfT2gCnqcWCaNHQ1QEIOSN77N++/8kMfv7+PJJw5gJiwyWzdSrxSoVyFpbODsiyd4/S/fJ1WAsUQ/naJXlEJXqKnpIy6dvwWFSp1mIk6lLcE1vcpbhXmKYxuoj21kOgJdo118/NFddKfi/ODtN3n/gxMq3D6Z6WLr6G70oHTideZn5smurNIRTyjIdW5ikvW5RQYSQX7i2G62dMYY6smQ0BqUluaYvnyVq6euMX0dPvPJj7O0bDE+sU6+qjF234N84jM/TnzHqNIryzW3hSAk06IiXIWp2RbFYpGgJKQp+z4/BcknD90JhhBaispmkH1PC2739+n+JK/MKZTDl1e0xGVNMarVXtFFs4TB7RmjKLlQK0DA1yoLcUlt0VvkHp9hpKD5ZlMhCoFQiIIQU2IB2nWX/LULvPAHv8tQzOH/5+s9oOS6rjPdr3JO3VWdcyM1upETEUgwgaRIipQokkqULCuMguUwI4c3tmasZ3v8xqM1b+Y5SyNbgbJEKpESJZAESIJEIHJuhG50NzpXdaic695b9dY+1ZD15tnGWr2IRWAtdLj37LP3/v/v3zbQyI3Rw+j+PLsfamPdjmYwFqik5rH7ZIcv6l4vWjmITW8ler3Mz797mb7IetzBNRy5OkXj1t1s/tCHiNXsaM4AHleYkDlALp6g0W/h8MGf8PL3v8vc5C22Dw2yfmiI9r61bNl3AKHuJgw7qZqdqtWtXkyTTawhFUVxcMrFRiVK1e1kdYHWSuSlgEGMilJ/B1wuAm47boulriwWFKxci9wyUpcDxKX2VKlMVe2YbWgELDr2SoL/9d//lEaLwV1r12FOlYlPL5CYS2IPNHFuIUn7hvXc88h+utf2UKiW6hsW3SAxE+XwD17m8pF36PJ6abRVKSxOE/aaGVrXzT3792P1NNLSs4oyFuYzOabSWXIOF13bdxAZWM9MPk/V6aQmCldddC1VnIaQ9kzYqxXyqQUWo1Oqo+lsDSscq9Ni4LEZGPm46ogpZlRhl2KupZaVNchcqSgDlSDhSjWNaDqNr7uT+arOCyeOMS7Y09VrKYSaKDlDZDUnFy6MsaZ9kGcf/RBe/LhsIbSqk2rVhrkmh17dZllvWOqSTMGfyh7SViuTT0aZHTmPlp4n6KyRT8ZpaWlRnbyvqZ14SWcho3HX/gMsxFK0RdrILaVoDQQIWEzE58YZuXyW6YnrlHJyoSiyeSDChjXt5LNJvHbo7WzELk6M8hKx2ARbtg4RXYhRM7sw2YIcOXaZuYUSO3Y+iNndTLbmYyaaUB2SzWJFrxRYs7qPzRvXUbNUMVtNamw7v5xgZGIererB7W/Hag9hkq5JvjanDYvDpcbtmbKh6Imy51Srr3JFJRsa0n2VyoxfvcKVU6do8HrZs30bhVyeU++eVHyAzu4u1qwfoLm1hUwhz+T0FNlSgWC4kXBTBKfXo3bMQhkMhkL4Qg34mluYnI+SypbwNzQr19BiXCKPrbS1BeXehsOskVqYxe+o0eSzM3f7JuM3rtDmMPPx3dux5RfJFmaoaDlqJosKuZqMlpmIZbgxM0fRZpB35ChZShRNGkXdRLFsxZ6vkb50lYCm0eB10SFQr0Y/IZdHrUoaPAE8NheTIxMsRefxOmz4XKJf0fA5rYQb7JirKXwuCXSs4KhBo8+DSSYVMo2x16hZjV9mGNSJbfX8A5MuDA4RnNY1a6JREGCV0hkZVfWuCFZYOmpZT0ijI6mCaU04IFVCra20r17HwUPHKVCkZ62P8aVxVm2FB94/CN1mSokRrG45e//1gq5CWkQvJwhii5Vi2kqt2EIh3sG7b85QiPvYt+sRvK4AFSEV4sAq8aq6NDZRojMjRCI+Al4f1Uq9oMskTlaChjiAVho+qREClFE8d7nUiSDOZMZwOH9Z0GVCbHrupbna1EpBV4Z1WbaLSnGlQw+Zy5izs/UOfXMnT+xYg0UKurmMvWrg94TRzSZsYS/LhRg/fvmb6JUFnnp0BwNrIqSyU4QGVymVSHE2T2a0wtEXTjJ3LMXOcB/9ug9TpqwS1YRi6bBLzKcFS0V2nzUq5SrWpgjjaFx3Gpx2lZnu8GG5a4CUvcyurau4f88+RubnePvUWUZnYqRLBr5QmJTsILQKEY+LJocZZzFFcXaCylKUwfYWDmzdwP41PTgqam5EcjHKpdPnGBleIOR3M7j+LpbjNS5cmcbm7eCpj36aDY8+rsZeErFqdjpFYqgENeLJFXWiKGnT2awaBYUaG8gVSnVqperQ66N3VaClCMlI3airp+/sz+UBvAMtkT15Pf6w3p3X/3sH61r3+poluWlFq6HW5Xd25uqfqqdKqf39nYK+khFe50+bFKDA7rSTLmbVTb5V1FQLc7zwF/8n1uXb3LO1g1j0NLH8DJv3ONn30FqwJTCyc1g8MvISlKmXqt6I2WhjcbjET5+/SE94AFdgNYcujDBn9bLx6Wdo27aTlv4hioUq1rwZm1FlZmqY733z78hF52nxemj2eGnv7EC3OshZPXRs20vzxu0s6Fai6SINTc1qX5hZTtPo82ERdKvaLq4o0O+w3VdkgFLQRQgX8njwOuR1komlrCnk9i5KfQeJXEEJQuX5W1wuU85nlYvDU0pRnrrO2y9+myd3blUd9msvvkxiJoalamcmlaPS3EnSDJ1relm7cQCzs56VrhUqJGOLHH/1daqZLE1uO6XULOGAiYG1bdjtOu3tnawfuJtgY5eiNLoamkjWTFyZi2KKNNG2cROGz4chIzjxCMu+ugJukxWriLHKBaKT13Haa7Q2R7BZaxRzSUJeO41eOVwWcItQqJyBdJzSckwV9Foxq7731lpF2b3i8UXVXZbdTozGIOcWY/zk6iUS4TCuDUNMayZckV7GRmPkY2Xef+/72LNuF7aqj1LVj1a1YTLqu1VlH1vhmxtVHY+nPmpfnBnBUcuRmrmGqbjEYE8zp469yZkzZzjw2Ht54oPPcerqLX72xgl27H4Qj7uBplArppKhUgvnblzhysm3KSWjrOpqoq+7BbezQlPEitcrX96ygul0tjSAUQAK2B1yoSio91U65mMnL2NxRNi15xHs7ggF3Y2veTVLiTyZVJaJW6MsRufZsnUDu3ZspVzJq1Qt8QEHGiNMzSU4d3GUYEMnq9duJVcUmpqFgq5TFt2L0PZsDlIlCYJKk05n8bs8VMWD3RjhxtmzvPPKQe7btZNH7tnP5MioSjcsK5GZSdH7xibGlf2oq7+XjZs2EQg3kM7nmIvOc3tqkqV4HLfXQ09/H61dPQS7+rEHGghEmqlabCwmc6SLRZxePz6fR4XPWKpl7EaJiNeGizIn33qd5blp9gz2saPVS3bhNpMzN1lYjCrCXTDQTKOvE5czwDe+8Q10ihjWPDV7FYtbVqYhTM4I7pqFdT47TVYUcc8ioi4FjrRQqkg6msb127OUBI4SCtHfv5qmhqDiIkyOjrIwN8KD96wj4jerlYqeT+NS0zQhHxqKRFkTuIwSwUrRlHNSQE3SpZuw6JKbIbsYyYeoq9/VClP25ypWsF7UPeLCqehkhUVgtyn4TM1pwxtp58ZkjPnkAus2h7m9PErXBjjw1BB0GBRSt7B7pYH61wq62BM1VFCaFHSzhULKTrXQRHaxlXdeu43H0seOzffhsMo0R0zDDswmFzZTkEwyxfitS4QbPKqgy8EmjYpCess7pC4mhprWqNG7mtK4VRaAFHRNAEYONzWh5ol1Twr6h38yW5uerXfodme9QzekQzfr6nZ/Z+Qu6FfZoT++U0Rx84QsFcUBjoQ6KApdyQdjCzd45eDzbN7UynsPbMBCAoe/hpbPYfOGSY7nOPStEyTO11hNF205Lx0FC7V8iaK1BoIVtdYU8lI6kIDVTTVnYPYEmDQ0ok1efl5Y5LK/RuTxe1l0CQqvxqNPvZdAazvnb45y7OIVZpeWlWhA14qEbCYiDnCkYuTHrxIqJ7lvsI+Hdm5lsLmJynSMBpeHqYkJDh9+k6VFg67eVjy+NmZjeU6cGeUDH/kCT3zwk9hbeuvFUZSvVlt9HK5pdWzmSpHWDINEKqk69kCoURX6O4X8To72nTQxoQCp7PKVIlzvmv8591t5spWvvD5SV0paVfvv7MNXxvR3bD6/Son7VaTqSucuRV3+DfXgKyFHVXkZbU47uVIOU1Wj1ePEml7iyHe+we0zh9m1rhGXZYHx6XO0r4ZH3jeAs0GKxKIaR+mSSOSQ2XsEtFYWh4v89NsX6Q2vwxNczenxBZ5/+wzB7VvY/sSTbNp1HyacdHibaW1s5LVDL/Htr/01/eFG1na0KZ+2cKATxRKHz1zE3NHHloceh3An8YoZu6+RTLZEIV2kr6ORUragMIp3PMp3rE91ZbSkrFVoCHhp8LpxWExYqppSwdbdu6JMdZAqlqi6XUpgMreQUpOnoLmEMT/B6OGXMcav8+DaPja2tjAzfIOJG2MkllIsFg0KgSYuTk1R0Cu09XaorimfL7I4t0BiaZGh3rUM9HYS9tlJp6bp6wsyuKWb+dioGitvWHM/jY39avxnC4axBsNMZ/PMFCv4+3oJdvdguL0CjVUFXVhZkuFuKmlo2QSxyWus7WunpbmJdDxGOrFAU0g6JBtaRkb7OUwSVpRYIrs4RyUZxyLxlhI1amjU9DzFQp6GcDNLhSIln4uozcI3T5/gkl6k/eGHuBBPUwu2kM9ZWLo6z671e/nYQ89iqbipSI6hhBIYIihTPJw6bV/eDb1EIh7D7wJKy3RHXMzdPE0lMcmj92whE4/yJ3/6x6waGOQTn/8dYlmdwycu09y+hr7+IWyGHbtm4ujBg4ydP8Wa1gbu3jFId4uAOwro1ZwCn7jlYqnpGOWSYg7omhAr62sZzSjR1tXN5Ws3OXn2Kk9/9LOs2XY3V88J/nkb7uZ+pVDOxNNcunCRSxfOEQx4uWvnVtramlXwVL5UVCu8ZKrI0eMXCDf3MTS0k/mFhBK8CuhEt4hm3EyqUiFdKVMxTHWOe7GM22zDY9Q48+YOwHkDAAAgAElEQVQRqokkv/aBZ1Uoyg++/S3OnzmhvM6S3ie0r3333KM6davLgT8QUKE+QsWUP5ffJ5NJbk9OMjo+xvTCMuOLKfo3bmXDth14GxqoiM4iFFD8glgsRm9nO7nkIja9iKWSp7Q0x7HXf0HY5+LJB/ZQjY+RXppien6GxUQckZZ47T4aXGECNjuLU2N4HTX8Pgs2tx3d6qaEhyIBJVTzGsv4ZL6Uz1NOpXGZrPiDIUULXSxqnBqfZu/jT7DrgYdxt7SAU9jPNZKXL3Lu+Otcv/gLWnw11nS2EXSY0TMLKrpbpoVaJa/SyO44INQqUu0cVXqMomQ6KvWxuwhm1bhdNENSyKWoV+T34m7xKGyqTE5NHrdi0StbqNnBYg4mFqcY2t7C2MJNujfCAenQI2U0I4rJUbfV/ss7dBO6CHXt4jwSV4uFYtqBXmwhPRfh8C9u0RXZwdD6u7CbVi7k4pAw7EobVMwXmLx1Bb/PofbmMmmsysR1hUugmjxZuaj1rOTaWrE5nFhsMhmyoYuq/lcKuhq5f+il2drkr4jilH9S07BZDBxGAX+tiDU7q1juD2zu4ond67Dn5mmwatjk4HM3YfU4mS8tcGnsXYZH3+HRRzezcU0AvTCL129iORrF625m5kqKV/56GlcU9oU3Yp816Kk6seoGRVcVzQmFWkXxmJ16Fb/JqfbpVbOTJYuF+YCHdy1lTtZypNe14940QKxaomvjBno3DjE2P8fJq5dIl/Pqmxx0WfDKDX1hCkdimk5zib09zTy0ZR29AQf6chJ3ycmJwyc4c2ECl9dM39oNmBxBbk0lGJla5hOf+z027zmApbV3BRJTwi5hFkoNXfdkBzxu5RGtlwgzmVyWfK6odndmm+2XIBQVkKEK8p0O3aLysNXN8w7tbQVvqlTqYouSmYtScNctQHWL0J1IEoFT1FPV6h91xfsd/vSdcIx6aES9S1e2N8NQN3H5ezJVsDtt6uKhl4s0+VyYU8vMX3iXN1/8Oj0+jQ39Hm7eeBWnv8bjT/XS0CfhEkmoZTBMZSx2HzWtEZPeROxygVe+e4XVkQECDes4dO46p2cX8W7cQNLhprGth7277mPP+h2kl5J8/0ffVfvQj73/SQI2M8feeJO2thbWbdyIt7mdg6fOQUMbjf2D+DpXUTS5Scguyuoi4POgF7J128+dS43aL9R9vVLUrRiEg34afA5VxE3SRZhrKsBDXhgZk2XLVTSvleUSjM/N4nNYCBoF4sOnuPTit9je4GaNo0azqUZmPsrEyDiFkka+ZsfW3M9cukihUqa7v5e1g0Mq2G385gTR2Tmmx2+zdlU3PneNeHYKT8jg8Q/ex8596xm5OUk+6sZuacIdDKukw1BHD3mbg+G5RVoGBvF2dmK4XJRET1ERsp0Vp6AmswXyy1EqyTk2r+/D73UTm5vCKGZp8NvxCpq5kqWaT2Gr5CjFY2Tn5yin4tgEpyk4o1pFpZOJyMnt9JDXDbJ2Kwmvm9fmJnhx9BqefbuIefzExANvDpC6vkCzq53ffOpTBGzNaJYWKpoIlcpKZKcuTeY6iraqFXj7zdcYu3aWnmYnA50BqskxuhvM7NnQR0vYzZ//X1/B4nLxH/7ozxQi9KWDx7k9k+Kx9zyDSbfyk29/n0o8wapIkAd2bqRdEv7mxtBLSRoifsp2E1Nzs8QX48zNzbEYW1DDfrvkaTstZMs5go0NLCQzdPSu5dOf+xLBll6WFnNE+tZz/tQ5HB4ftUqV2+MTTNwaw2kzsWXzBoaG1immgxyU/kCIVKbMlStj2BxBIpFuEsvi6ompop6vGsynkszE45QtZrr6V9O/dp06qNNLcW5fusqtC5fZO7iRx+++l/jMLAvTU2qaYLeZuHjpkirWDz50gG07d6jzRFZhkiQnfmTR5EiXKul9UtxlCpTXTUzFc7z4yqvMLi6xYcd2+gcHcQaF5GahrGuUchnSy1FF9pQJTT46y9jVS+wYHODh/dvIxW8Rj8+ykEypKaDd4hamL9m5RUrROXqCTtoCThqDDkVSjKbLzKVrZKp+ajY5V5bw23Qa7XbCDjdek41cvsSthWVGkjl2vv9p7v7AM7h7VquiKjon+V6qUePSbb7/l/+R6OgZeiIBNq3qwJRbxmUqqrM7nVrA43GtnJly8Imaux44JWN2q2HGpTlk50nJqMOClJ1PVGoSwyfQF4VWrovYqjax2ZrQrWIzlQBNFwt5E+NL0wxubeH67LX6yP19A5gDWfCX0KuZf6Wg1xMYJTNdxHBieZTPr5i2oxdaSc408upPbzC06n7WrdmhFPxyLojeR9ckprcBrVxhYXYCl1NQ61ZV0KVLN8nuXwKlxOmyEo0solg1yRWQkFWU7w5kv1aTvAWpMdVqfYf+wZ/M1KZ+pUOXUbE8LFbp0I0CvmoBW26O2LV3eWhztyrojnyUkE3DYYgS3k1TZxtX54Y5c+Mt8toU73//DsLeLPZanHx2Hr83gFFycP3YDFdezuOYgQHTIG3lBjyZklJ+Zk0lCuLHcVRxSS6xdCMFQ93AdGxUfEEmzDDXGuJoNs6J7ALrnn6Syuperiwv4G8NEy9lSAmutiVItZzCrufITY1gWpxkZ1uIZ+/Zzq6uZpzFJMXYDPloipOHLhBf0GhsaWHVwCZux5KcvHiT7rXbeOrjn6Frw26w++rWLOnKTXWfqXxIgRDripTyYqlIoVRS+w0p0HKrF6W7GpWvWNZkP6U6+V8WbROGXh/F3+nO7xT2O8lisoOsh6nUi7n6c2UNqmMkTMJUVxVfcrzvGGrFClMX3knBVor2FaJUPcms7uVUhV/ykF1irxOdVIGmoB89uYg1GeNHf/NVnLkpDtzVw80rrygl6+NPd9E2FABnlqqeoGYrY7G51Q7dWogwe7XAwX8aZqB5PeHIABduL/DCW8cZfPwx1uy+m+lYgulbM+xdv5NNQ1v422//A4lUgj/40m/REmnge89/i1hsXmEMZRQ7FY1z+OR5fO19DO2+j4UKpHUL1kCIRDqjvOXqGvXPGS11zcCKKE7ALuGQn6BPXhixs5QVIlX2pXV7uZmcXkXzWZlNV7g1O0VQbsxampl332D6jZ/yUF8bwnFcHhkm6HBy/7330dG3ip/+4gjnhufRzW6VYx9ubmbz1p2K/Dd88RpTt6cp53M0hv34Q1aKtWXmM0u87+M7+eDv/BrRG+PEx83klk2EIm1oZjtNnX0k9BrHhkcY3LsXT1snuhT0mvjyDeVddtnsFJIZUtFpXEaaDWt7MYnPNjanBEYibrQaRTxmHT2TwCoFfXmB5NwUlXQCiQZxCPq2qmMImtZiJrmUwOENoLmcJP1urlt0vvrmQWIdTYT37GOyJJeoBpI3F2G5ym89/Rn6WwfRpaBXrKqgy95PbH8ydpeCblTyXDn/LtMjl3jyoZ1k5q5x8a0fMNDpYde6dh55ZC8/fvGbnL86zHOf/k1aegc5dfE2Zy6M8sD+93Lu3Uuceesoj9+zn22re9CTUaqFJVoanLhtFRYzCY5evcbYbJTurn62bt1GW2sXPn9QAVBKekkFhcSWl1hKp1kzuIWm9lWYvY1g9XHi7ePkyxVaWtvRixqjN2+xtLiIx26nrSVMa0uEcNiHx+NRuE0RS87MLJPOaFCTQmJidUs3TptTsmfJGBrXpic5e/06t2Zn1DMhGoHJ0TFFTnTrJvoizXz40Sdo9gWJTU+STkTZMDjAydOnOX78OLt238XevXuVM8ZiFXiPoRoDlbxo1IM75AxRsbwOF1nNQsVsY+T2bX588OdMzM2xc98eOvt6uHbzGpfOncFuMti0ug+HVsRSKpCZn2XnpkHW97epmOlsZol4rqLsgsJB1wsFSjJ+T8yypaeJBnFNVHVmllLcnE2xWLZjb1pNqKOFqdmLUE7TYnexrq2DNl9A6ZZmMnmiholf+/If41u7jmXDxLGzF1icXWRdbz871gzi8QDLN/juV/+I9Nwtdgx0469lCNl1mv024otzOMTXusKgkC5V7GpybMlqUpgvLsOhWFqqIVn5MynoNREnaUI8tVHISrSpHbvHRaZSJCd2T7eTmifAXBZux+dZuzHM1alh1u6Qgr6emjeFtdWEXlz6Nwu6OMKsTgk0E3Weoz5yL7ayPB3iFy9dZfvQY6zp31ZHIWvScJmoiKfe1oChVdXPXxoMVbil4gu3Vqa6WoWqqPQVUVA+RPEik4CVkCSHS+XD19xeVdClqCg+wDM/mqrNRqPqwbYIhcaod3tS0C3lDI1WnXJshNLcde5d38qBzd0KBxu0VvCYTLgsAYoy5vJpHDz+QwxLlMcf24LXsojPniWVnCIgtJuCE3suzIt/fpbKDdjp3YArbiVgsVEzNCqyLzFL8oyBXSIh5IupCBJPsKIaRbuLSnMzUw4bw4Uc41SYjgTI7txKtb+TvJ4lU0kQaBJbQJ6lmRtUlqeI1ArsXdPNo1s20uGyqO7TXTOYn7jFkVcvUi1ZWbduJ4bZyfnhMXKGlbsPPMn+R57E19FPzWxT6T6GjDgs0mGvKKqVQKOGvWpS2D7JYpaiKN5zsQLli0XsDpe6JctNToV7rOzQFf1MFWAp6PXIzvqvOre9PmKpj9+l8IpRot6l121mhgBXpCArcIJ02G5lUanKzU6uP6I8Nwy1m1PKe6sNqwRtqCCP+sheOnaz2aQiOwuFnCI7CXJQdm49zSFy0+McfuEbTJ0+zBP3rIPMdcZGrnLPAS+bH9sAtRh4SlQtEjMowLcwNq2FiTMJDn3/JpvaN+Lz9nBtKs5xEcW4HGx98CHuue8hYhNRzh46rjDB58dv429p5umPPMuWXVs4d+k8L37/edLxOI8deIStG7YwOR3jez96hSef+yTunn5G4ilcHV0kROXurHuh6922Rb0Y8rXLRcVmMas9uwSW+Nw2XHbBwsgtWIajciu24LTZyOkwXyqT0Mss5zOEvA60xUkOfuMv2eSpsspaZvrEm+wdWsumgbV0bNvKidcOcfDgMUxamErJhsVqI5MvEFuI47C7cdu8JPJJfCYPdreFmq1IwRQnvMrDw8/cw56Hd+D1hFgeg4XpArHoEs0dvbT3r2MsusRsOk/b+vU4mlop2+1YPZ46etao4rY7KOcKahzqq2XVqNJptyh7Xq2Yw1rTaHBZafBYKcYXMBUyFOKL5JbmMfJZxZiwyfOla/UVW8XAidz63dS8HrJ+F8cSMX40PswFk4Z/+3biNhdlw0HQ3MjS9TlWu9v54q9/Ca3ayOJiRnm4G/x+VdRzqSROq4XmcJBieokf/9PX2DHYzvsf2MKbP/p7zrzxIg/vHuLh+7aRTE0xeusWbf1DrN20h6U0HH7jNKdPXMVt8THYuYqH9u7BY5QoJudV/oPXabAYvc0bJ4+Rtnv42Gd/A5vVQy5XIRhqUsANWXeZfF5RJ5LJZXD5/Ng8foqVGi6vrG3KnDt/lTXrB/EHGnDbXdy4dpPEUoJcKsX87CS9Xe2sH+jH6/VQyBW4des2MzNLuF0BujpX0xVqw5XV8NjdlEwGi7ks06k4w1O3OXrhHBevXeO5555jx5atbF43yI1zl3j39cNsWbue+3ftJbEUU/S+2dlprl69qt7Vrdu3qd25ABpETCdduiHERF0I/ytxuEpzKXRDccFI52kjFA5zbWyU6+PjfPt736Wkl3nkPQ+zpq8biTpvDngIu51kY/PMjo5g1TW6In7cQkAvZEmXIJpMEWlvx2zSGLt+hp4WD0F7WQnZYvEljpy5Ssemu3n817+IraWX5UKeSIOD2ZErvP3Dlxg7d54Du3arbvjU8E12PfY4j/zGbzOdynBpaoY//Mqfce3ICXbuuYdPPPUMn3/uabBmufHaC7z03b9lc08j65odVFMz9LcEFLZYnvd6yyRVQeZtdYW/qurK6WFXe3JxC0kkcNUQ0RzUBN4gsJeqmXJBApgs2FxOckaJZDGH2ePE19JBrOTixuwE4Q4T0dwUbQPwxHObqXnimPxltGqamrlch0mp4V89KrluWapPV2UlIv+ooZmo5L1YjB6mblj54T+d5YmHPkVjqFvlNshlTIq41eKiqjvU5yUkOmGAiHhSirhJbI6qsGvqa5caI7osVdBlnSA0QrtNjd1VyI/Lozp1+fzEIm16+oeTvyzogpWTscX/XtArC6Po8ze5Z7CVBzd1KRys7NbdMsrV7QQiIWLlKD9943s4A3kef3Qzfusy1toSenkJtyzxdT/mdJAj/3CO2aM1Bi1dBIqilBUCv6ROyQ1fovx0HBILqlcwqwxCMzWHk5zJRtJmoxRqpODzcSud4lBygeyDd1Md6lF+14K+hF5NgLao9nTmTIwP37+XrZ3tNElGsoykixXeOPQ6Z05NEwzaGFi7n5nZHMvpIqGWHjbvvFfZZ3wdvWrfIwVZCq4uh+mvBIPUsb6itKwX9JKKoxJ8pE1FUBaKZWUxkBu26syFR77SiddHQyLikLpzB+1Zt5vJ917tyhWI//+7U1eMYkud+64Ku9xU7S4sdhGCQE743YV8nevtFO+iWbGAlaWhoqnYzIr45AVKYXPUM3jLeYW49Pn8FEslpc7vbG7ES4WJc0d55etfZVu7i3XNOjcuv8PAJhP7n7uHSnUOa6BMqRanVhXbUhNOvZXJcxkOfe8KG1s34XN3cvX2EjG9xrLDTsZsZuv2PTxyzwGmL47y0k8O8u71cfY/+SQf/cJncEcCXLp1jatXrzAxfA1zocSOVevxOzwcPXaarqFNdO3YhdYUoRqJcGVyhki4XUUMyi/VdasMeMEr1sfqsj+XiY/HYUHQ8yLekt2uTFcE5iBUq3SpwnQ6Q7xYYimbwm0zkZ8b4+C3/pq7OwP0O6ss3zjHZz78Abq72rg1PsZ3f/ISy7EinnIz6YUShXIJt8dHU6SVrq4+Qv4IRkUuxha0aoHR6etcnThH+4YI/+73Ps76A9uopQqMnV9m+lZcHUTN7d1qEpQqGpgFwNTZhbe1TSUVauZ6HrIIX2RELidYfimKt5qjKeAi6HVTlTCWdJJqMUvIZaVRYoTzWZLzU0QnRsgszmOulHFaUJGh8qu1o1f5iI1CiWKxjMXjhdYIZzNLvDh8ngtGkc779jNvmJmYS+A3B6kldLpdTTz54LM0Nq9D02xoxYIaISprncWsolslZ1wgMovTNzn71k8Y6vby0Ue2c+rwC1x99zU+8tQDrO5rZC46Tbh9NU19g0xPpvj7v3+eo2+NMbSqg+eefJbWQJBsbJbmoJNcalbZ8q5ePU3VY2f/088Q7F/L8PlrjIzO0hjpoq2zj46efiWG06SvEUCL2aRy312esHrOR0cnmZqJ8ehjT2HBSTqT5dg77yrLUHdnJ5Pjo8QXosrbL++RocuBK4EuYbra+2hsaMFXdWCvWDHmosTzWTJVnVM3hjly9iTt61bzsU/9Oi0dnSTjcRp9AbRsgbdeeZXJG6OsX7WGjesHuHrlMiMjI+QzWXbuvosHHnwQfD6UwVssCzKVk/AeWWGsTN3UykwAM7qu3tv5aBSnx0tjazMj42N841vfoLOnm40bB1nb30c5l6ZayCvdhHxo2TTJWJTs8rwSyglxrlRzUFAWOROpTBStMs/6da2YjQzRhXku37xN19AOtj/6IVr2PEDN7KMiup5qjtTsFC1WGz/7zvMc/dnPeeLx93L46An2Pf447/nCb1IzO/jU7/8ffPOv/paONUN0hZuxlTSefe9DfOHzz0Fujpe/8VVy89e4e6AJkpM0uWrY9DJVTS4xUjDroUmS/KeaoWpVdegCIa4XdMl/kOmlRJAKo6BGrVJT57Ni+wr0p6ZRkq/VYmB22ql6Q1Q9nVwaH6G1x8Zc9iaBTnj/xzdhDmWoOVLolsL/VtBXkhxXhGpqRluHuqOVTZSzXsVxH79q5hc/vsL73/s5Qr4OPE6HSmRTXbfFTa3qQJOpl5zyWgWjdKegCztek9vJL8+xO3keamprsqgYY9FnGHKREJiZTDFky1CpYPrACxO1+VhMieLkhi43dhXnaNKUf7XRpqMtjVFbuMW9Q208sKETrx5XwBlRJroFrOG2k6jFOX7+EAvJGzywfx2b1oVIRYexmmVHJ9ziIOaMn7G3Fzj1wjTteS9t9i7MSiFbVR25s1rFJQ+dWF2ky6pJ9KCBzesjazKzLD8xfwB7OMJCtsAbyRhvRhzYd65ly13rsdjynD57kKXZqzy4fQ1PP7iPRq1M2GQhZPUQnZrj8OFj3BhP0r2qhY3b7+Xwm9eomoN09axnz/4DrN++D7xB5fMTzWRJXmSzroD8SkCtirL4IWV3XW+brSpuU1C4dTpcVsbvRREZupU4RW5VMi6Rzli+v3K7rj+UK7F8K+CXekToSkFfEceJ/7DelRsqoEEFSUh0oPw9iYtU6Ww6VVmTUMPjtOJxiOxSQysVyeUK9Qxum0M9CIZcLtQIq85Dr+kl9bn4fQ0KMbiYSOBx2nCadFK3r3HoH/8Kb26aJ3d2MTF8CJO7xIc+fxclf56aL0fFWKwXU1ML7mo7U+cyvP5Plxhq3YDP3c14LE01FKba0sLbF85TKlf54qd/g8HmHt44dIwXXz3KlgcOsOuJR8hYIKGXMFnNnDvyDsde+TmBssG2NespZAoYTjdbH30cR38vKa+HiUQKh7NBTTlkNGUXlKZ8L0UNLvhHi5mOlghuhxWJFVdCODkkDE1loKsc9KpEW+osZutgEJlUuaxQWpjk7Z88jz57kx2rIlgyMf7gdz4HLjvf/c7zvPjyawhHw5sNsX/7A2zcuoXm5mYikWb8vhA1QyxLNaZuT9EQCYJd5+Kts5wZPYG/08meh3cyuH4TkzfiTI0u4XMHCIYiLC2nMbn8dKwewOIPEtcrlO1W3KGQEkpJQZcDWFHWcmlc1Twhtw2v06msofHoPImFWfRcElu1RCmxzOToNaZGhilnkioq0yZOQ3mcrSYmZmoEAyjRoNNmJ9zeQeemQRadVt6YusWp9BKegQEK/iBWT4Mi8106eh7iFR468D76V+1UbIeAz0cuk8UoibLdo3DHpUIGrZBhy7puzhx5iYtHX+aRHX1s7g+Qnh3GYSS5e+9ahWetWdy4g23kCyZe+N5POXXsMvffdR8H9t1HKZ5U2oDOtkbS6Sg3bl4gnYtz3+MP4t02oLql6EwCo+bB6Y5QNUlKlY+s0NEiIYKNEZbl8p/P0d3Rr7q8K1eHWVjIsn3nARr8HSRTGY6/fRS/K8BdO3eoQ1YKeqWYUZx4iYYW9G7Q30jQF1Z58OXFNO7lHL7uPhZvXuOFn/2UrNlg57372bjnLpq7O0mLniafx+fyqOKbnIty+fQ5pm6NUyoW1Ui5u7ubVb19tHd1Yvb5qOZydRaIBMqIL1YK+Uoxv/Peq25P/o5IQWSP63Biaw5z4rVX+fGPf8gzH3yWVf09aiWlFQpk4ktUSyVaGhpwBAOU5mcZuXFVRZ5KCFKpYsLj91HR8sSTk7S32ejuaSCZjjI7v8iV8QU+//t/RuTuR8HqYTKRoiD44kgLXjkVqxrZkRF+9I/f4NrFy0SXlvnz//n/0DW0hYrdzfs+8hzDN8b4y//7f7BryzZOvnGEn730Ik89+16eeOQu3vzR13n9xb/m3z25m2Z7Ab+Rpbi8gMMsmF05z+zICSdNTF3Uq6vxtWQKVMUmaMgqsc6kl4JulEyY5KJaNtRKRN75VCFHWVTpPqcq6HmTHWd4kNM3rtA34Gc+dwVToMoznxzC1q5jVBeo2v6lgr5C3VSAAGd9WmDSKReqVLJeJYq7cd7gncO3efap31T6McG7qgmoKuhOTLhXVO9Gfbwu9UOrqPRFDA1TRS5x9cZEzmcVkWy21FenwvSXJlPEsW6fEoDLL3kmTE9/f7wmaTlykNns7noYRFXSi/R6Qbdq6PEJzMsT3LuxnQfWt+OqLOGt5pHwy+amDuaXojhbPMQLcxw8+B06W6188Ik95OKjWC05NL2EyxXCSDuozDh47eunsU9Df6BfZaDbdDMOo6oCLDy6IGdFFFCfFIj4rCwfFisFc42CaB0kXMHuIhr28Hx5lni7B0+D7JiS2J1Z7t+zgfu2DRAwyrS4PVTmlhm9PMobh84zn4C9D+3D2hDhpVePYra3c//DH+Dhh58k1LG6/gMSz6IEAAgu0yn7Z1GaG1hUdqHE9pkV4KBuC5NVuVkVdOnGBcuXL0ggQx1moPjjavdhUkQhwQTeAcvI/5OOUnXkMl6XH5yiHdUFcXXuf30/om7nKnKs3o2K2llG5mKtEaC/w25Tuxix35XzGdKiak6nVMqU7Ntkt6+EFFZBSK7s0aWbkpFztqAAQTJRkFu3pP7Iha68OMs7z3+NzI13eWpbD6XlK0xGJ3j4o7107G4na4phZqkeflJrwmG0MXEuzaHvDzPUNqg69FePnyO4ZoC9zz5FrFDglZ+/ilWDPWu3sLp3gL99/kes3b2XBz70YUUGvBmNKQ62nslSTaR543svYC9WKKQy6BYbH/iN38DR001MRIj+EPmCTDnM2MxWbFZLXQSjy+dTVZGETQE/bqcVlyATEVKT/ByrKjtcXkKtLGrpGsvJkrLDqZAFSVjKJbh+6jAnX/0BEZeG317mT/74D0mkE/zV177G+SuzaFn40N1P8olnP0nrwFoKi4sUiyV1gMhoTYq6V0ZikosQcFDUkpwfPcVY7CbWoJmGcIRKVnaFIq4Uf6qDQl7D4QvR2N5Bze0jJ5Ydhx1fcxMun6sufDEJGtetplnFVEzZ8XwupxKkCatd2O3FTIJqMU3IbVfrpaX5afX33bKLLefVISLTJIcAL0oa2VSauekZYkvLaE47y0KOS8aJe+0MPHiAotdHLF2iIdRKPlNm5OJN9HiJ/q0PMDi4jY1Dm2gMNqppiehCVJ5XDewWsVZmCDsrLI6f49rxl+kK6By4ax1twRqphZt0tDfi9LunmdwAACAASURBVDZisXiw2vy8deg4Z49d5P677qXRE8QolmkMeBVsRLzJ//D833PvgXvZ8dRD4BRKWxqHowGLrZHTp0c4fOQUM/Nx8qUKkZYIH/3YR9mxawdGTVNnSqWsMzs7y8JCnk2bHyDo7SCbk33/Vcq5Cmv7VtEcESx0jcTSPDZhn+sVDIG+i6+5KmEcNaqZEt5iFT1X5O1TJxibn+G+9zzC5icfR26QeiJBUavg8wVIp9OU8wWaGiJK2BS7fZuZqWl1AYw0NeER7518bpUKi4uLzM/Pq5/1zp0765M/80ogkZLLSPaAfC6amsg0tjWjpVKM3hrhzcNvkE7GefbZp2lrbaaQyeAQVHRFvPmyFvFhbwyrlKjU4izz6ZjKN5+bXlB/Zq7lqRpLdPU6KJbjxJPLzC8XSZR9fPHL/x06B5iYmOEv/u5vGJuepqutl09/7GPs3bEFQTtOX7rIV/7wD5TL54u//R/Y+cQHFNntY7/2adVM/Of/9BXWDa1WIqQ3fvEaR069ze//zqeI3TzGP/7Ff+DDDw7Qbs8TNpVIzkzS4GmAqk3x84XoqGJpFRmznigpI3XZqyv07UpBV1KikuCsDYxSVV305e/my3m1P6/KtM7vouZuoFhrVgV9aFsbC8VhSvYKH/nsBux9Fqrl6bpdT2xrdzIP5by/051LQTe7VUKcYtBnNfSCh2I6zJXTJa5dzPKBJ7+A0x76ZYqasBosZqGueOqKfWlSZQJTkWlEBYukrOm64ovcKehSqOs8B4uixqmsBFn9CiHO6VZTWmnOVEF/5nvjtbmVgi5FUjpINbdHw6JlCVCC1BTmxG3u39jB/YPtuMqLePQcDnOVYCBCupTF2ejF5Kpw5MhLTNw8xQM7V7Nlc5eoHsgJRtPlppIx4cmHOfydIyyfhx5ngIAewqk7cVXrRV0IWDZduL11hrkUdFEkli1QMdfUD0QAAQ6Xk0yLlzPBAj+fuKbCcHbe3caefZvYPNRHxGGlEIvhyBlcO32VU8dHcAdCrN68l5FYmpM3x8AT5tOf+102bbkbT2ObYgMXczpOn13BQdLZHDax3JgqqgjUF9myN7Ep64F0ukpRbTarkasUajElZgtF8r8cuddhJ/WAkTrlTUWF3rGM/0qB1+VFXUnzusNdlwuD7FBkCiACjEqpjCQ8yWjQIXGgNk3tYaQwJRajzE+NsxSdpVzMqQCSVDKpDgOHRHeGQoRb2mnv6CbS2oYn0EDJqJFKF5VQQ/QCJTFVWiVz14Srkmf4Fz9i/uTrbAtW6QgWuHj9NL274MBn30O8PIHHFlcPn66FsFSaGTuT5LUXbzHUtZaAr4fTN29jRCJsfO9D2CJh3jjyNiffPEaHp4Gn3/ssb588R8HiYNtDj9G0boioJFNVzdiqFjwmM6VolNNvvc3Zk6dI5HJ85nd/j8a1A8wLVCbUREVEhbKiMUnamDL5q/2T/F4S7doijQosIwpsqmVlZZOVhNJtaAX18xWxysJsCl3ETjlD/btNXhv5xUneef0HXDr/Fg5rmS/93m+RSGU4d/Eibl8jpbTBto7trO1Zh8VuoaKXiTQ34fN4KRcrdfiFHDgrgsVsJY3mqOBpcpLRUtwcu4XbGcZicpKN59Wz1dbUgc0lGFATjkBQjXGz0kFZDDLFPMl0HJ/Xrbq6hpDkfSdwiafW6VBwl2qpiEkv4bRUVc59YmFOdewSp+qyW1WHXixk1fdIGNGyg7189TrjIyMsLy6RyZTRBOfrtZC2mokMDjCdLzJfqtDcv5rO3nWMjE8xPjZNqLGT5VSVQKCVjRu2smvnHlqau8gXdYUhdTrEiiMQnxxNvqpKLRw7+yrTw0cZ6PDyyL5BIj5B6pTIZcukUwUV7nT23Uskoyk+8vSH0YQ94A9QKAjKuUiuWuCHP/0Rn/v3n6d9dRtZEuQrJRyuMHPzec6fu41h8tLWuQavL8i7p0/R1t7M9u2b6evrxqZEqlWisahSrPf178LvayebznN7bJZStkRfZzerenoUPz6bWlCiMkmu00tlqmUDsyGXFYl/NmHVzJw4cYLxqdtsuWsndz3ysGLC5lIJFawho36L20tR5dEXFOZVxq4WufB0NCOigXw2q5ooKeq5XI5Lly4RX15WgrpNQxvU+3tH3KqanJXLfT3as6B47mdOneTKpQtEAiG2b95Mo9+P1+VUqxlpGtTcT7gVwjCQy61Z8hAMMm5J9TO4PTyKkU1iN1L4XTkizTXGJq5h9wS4dCNKa/9+nvj8f4aan7eOHuWpjz5FplSlIRJWE5mf//gFNmweglyC//kX/5VDv3idJ594is/+3h+yOBXj3//+H3HgPY/xic9/iuErN3n9jcOcu3iBxo529u0YwFm8zfnX/5H3bGrCk5tmTYMdR6WEWVHhxOplQ6tZ0AS0pfzm9RQ0swjgdJlWypdqwahaMbQaVSnoFaNuXVNuHpPiTEjmQs4o4I0EaWxfzdVbeYZvj7FtTx+LpWsUbCU+8tlBnH2SmjartC9qh/7/K+hygMu43U21WMYs2QzpCtVKiFwyyLmjGZbmnbznwU9gMXuVOsqolpUTySzUNyFcVm1UK2IdlT16pa5wl6Ks6ZK6pNY80piItkKdcSJ+kzhlEUhLU+twoUs2unDd/6WCbnW4V6T/9V22dOgyWjelp7Elp7hvYwf3DrbhLi2q/++0SFBCldbuTpKVLKVqDvQ0r7/yTxQXovzm598DroK66cmNtZSr4dVCDL95g6sHY/jS0G9tw6+7kagDm3zSogRU8v46I0VyxC0umzrQshLILHYUj4OCVma8HOOKs0AiAJt2d3L/Y/cTavYq72stXyBkcXPw+z8jNafh9zbSsWoLt5YLHLt6i9U79/K5L/1HGjv7JSmbmmZDbKwmsSJJaIA8RzLeqWZBaHkqklS6c7vqzmuGsx7nKT2t1aQ8jkq/YbGQzuXJ5ouKHiUjeDVuV3K1FT+5mgvXb9wVrVT3hqt84zpERg4B2RvJn0t2s3TRVim0wm8uK9YhTosNt62KiwwL06NMT40rqIgkmgqRyWWTPSZ43R5leykUimqtUtKETie2tZoCPqzftgeHuxGPO4jJ7iFfM5GV26HQlKxVEpdOMXLwB7Rkp7hrsIErN99CD8MHfvdeNOcyQesytXKJSkXGg43cOpvk1R+Ms6FnLZ5AD6dGxhmVsWNTECPoVvv7alFHj6XxO720tLVz/PwVfB2r6du8m0j/RnrXbVZd98LMHBv6+0jE5rl2dZjbMzNs2L0Xf1sX8aKOyeVVEwy59MihJa+JjLTklitBGAGni+6OsBpLSude1ctYzLLXlqKWI5lewu23kU2muH7qJguj8+RmEujxFGGXA4uehlqCGyPnyZeX6ehuIxBq4PH3vp9t23dz6ewNLhy5oLq6QIOPXbu3s37DIHqlQi6Tw+/yoeU0paR3KaKTTslUwhm0Yw/YyWtlzl+8TtDbSDaZw2V1M7h2oxKnJrN5PA0NmL0eSpYa+WqZueUoS0uLBEJeuru6cHkcyPzc6bKq1K/k8gILczOUsgn8TiuNfjdL81OqW9eKWRVKIxoCvVxQHHKHy8PiUopTp8+yMD9HQ0ODAlyUq7qCkyQE6JLN0btpE5rbx1QyRa5mIW/UyAu1TgAj9jALS0UVprP7rv1s37EPb6BJWdlkoySXUJfVwG3O4yNFMXad2WvHaXQUuX9XP67aIkcP/5zZ2Tn83hB2nIxdG6echAfuvosdg1sJBEJcu3mDSGcLF27dQHeYef9zz6Jbi5jteTUqzuXN/OTlI8SiOs88+2n6V29BE86C2cIrr7yMphe4e+9OWprC6tYndq7p6SVujC7R079BugUmJ+ZYjsVZu2o1+3bsVNMOs0syt5MUE8vowtaWC6NWQysK3tkgGk+oTjUYDLL77n0EmiKKaSEWOnmXe3r6CIUb1fsuWhub20clkyWdzijGvJxjoYYGTC7xZ+vkUykWJMLZbKarvaO+xpPoVLFZykGu19dvyqFiEvxslfOnj/P2G2/gNJt56L57Wb1+A+nxcQLBoFpH6Omc0gIJyVJWb7JGFAtk0WGwYMoTbPSTnJxjYXQYR2WR1nAVjz/H7NIMBVwcvzTPwx/4XXY89XlSsxn+5htf50//4is89czj3L3/Pbzx1pvq8/itL36G3Xt38cPnv8lX//y/cc/ue/jjL/8XHHYfp85fJVPUmIhFuXBjmP7BdXT09KLVTJx553WWRt6i1Rzj049tIJCfoZEcQSl+0slJ86RLjrxF1QNdkhlN9SmcSaXh3BHFibbIQlUSGlVBr6lLlxREi9WE2WUjUymQ0vL4mkK09w7y+pFRZpMJdt7dz0LxOrqnxDOfHMTVplM0JFtC1q3/VkH3ouUK9ZqUKIMRJrPs59035VxsZ//eZ6AmXYPMXmVGK5oAKybJjZD9f1k6crl4iF1Nx6QU7mVqUsRF5Cb6GTnzMWMTfnsVVWukrti8Hgy7G5OgYO+M3D/4vYna3IrKXURxMnKXN9GO3BSyuPV62poUdEG/3rO+FW9lmQBFJR6SHbeIMYrmKvHUAm0RL6NXTvLu6z9m945ehja3U6xlqHolg9iBteimNFviyHfepXgNNlvDhDQ/Nosdi0gEdAHr16cEd4hTVVsNXYAzNl2F3ksARrpSIFpNkm6E+5/bRO+m9SyX0io0xR8MMjo8wolD72IvOWjydeFwRLhwfYaptMaTn/wcDz736xQ0HbMQfKSTMntx2AWQoqbWKrVHujetklKjPtmjyxWvZjioGnb1XynomqTR2YS4Jqp1uTmZVY52Opuvs3cdzvoIWX3Uu/O6yryedlaVHb0EC/wK4lW9vJa6XUEKuvpeCCmonuKpGMXyoFqMLNnZy2SXbis/caQxQH9HO01hvxqtyhVChG8KH2vU9QjZgmTGZ1hOpFkuaIwv5QhFeggFm/CGmnGGm+SkR7NUCchI9/pl3vnmX9GSmuKeLc3MLJ5h2Vpg2wf76dsQwF+NYqoU0cSHXgkzej7FL14cYV3vAO5AN++O3Wa0kCGwZT3unnacPg+t4WYmL97grZ//gnI+TzpXY8ueBwi1r2epYKVj9QbWrt+qOpyp6Uk6O9vV7lh8rGVdVJ4SeiOTBId6UWWfJgVdhuoWQ6ZLNQJOD0GPi3DQU2fdV0pKDCdqcNmdJ1NLRGPTXJ+4jKmskxpLEqy4aDEFcBUNWn0enHaD8cmLJHPzzCdnuTl2g63bd/HlP/oKofZ+Ji+OUMyUWYjGsHus9PR3qmchl8/gtrtp8oexGFZi0zH1TkVaGrA4zVRMZQyboYAkpy9cUesOr91N2B+h0S+jZ3m2LFi8HjJ6GWfQR81lYW4pylJ8gcZwiKZwo3KXGPaaQmMqNr1WRitJhGpajd0ltEUvZqlpRaqajNllQlGPCJWNhbxfJ0+dJRZbxOGw0dvTjcfpUilPMvaNLSdI5vLg9uJuaSPY1c1ipcI7Fy6zWMjTtXYj7nA/6WyVbKaM19fAtm372b7rXjy+MMlUgcYmNzeujKggpB0D7WSmL3HurR/T5q/y/oe2cvbIi4wNn2FgzQC7dwiAw8HiZIzRK9dJR5NEghEymRw2j4vewfW8ffEMg3t2sH3/XgRqn8/M0t7eTjZn4/svHsJiivDZz/8BVnsDMzPzDA8PMz09oRj3d+3cot6NnGgJLGbckVZOHD2L2xemIEjfxTTTk3OEAw3ct3efCqiSO1M5m0LPZWRJiUVwomLtlYJomDg9OcnIzCw7dmzjvieewIgnePfECfU99Ht9bN+yVSVSlvNFsukMDaEwZtmN5wukkwnBqhFoaFChMPF4nEgkgr2lGXJ5EvNR/OIcuMOQkEv/SviTyl63iDUvw9tHDnHx3ZPcf/c+hnpX4TZbyccTBHwBKJYV6EhWfQ6vG5vHo6hqhYpGCY2klibS4MOUTDMzfJZGe4aOFrFyTikuyIWZBMevx3n4g19m3/s+x62xKH/yX/+Mm7fO8Hd/91dsWr8Vm9XGb3/pC5SNHF/+T3/A6M1hvv63X1dTlv/2X/4Hfb0DKnb2Oz/4MSeuXuaRDz7N/gfvIyVUNMPOsYMvc+rnX8Obu8nHH1hDrzNHYeYGHnFOOEKg2TB0OxVDVqESwvLPBd1Wlj3ZnYIu5EpLPXK5bFKkUQG6yBpDr2rolqpyI+i2qsqF8DZ288OXz1E2m7hr/2pV0B1NmhLFWUNZNFsCk6P8bxd0i59KKq9G+PnlPGYjQiLm5p1DMfzOIXbveJKqLmNyXa1uVS+n8LRS7xwqPU4VdF3HLKP2lYIuegcp6DJJlJ+51AuxMUo9UIFKNhuuYAiT24/FXi/oShT38e9dUCN3Ae7LCE4U2DLKsAmhqJLDpeeppeexpOe4d2MP+4a6cVdS+C0VhZz0hXzMLy7QtaqPpGAljSJhj4Ujr/6AG1fP8cyH7lbCAodfEI1uLCUT9pqXN/7Xz5g/CptrDTRUwtglSktUZ7L3MCQrWW6lNRW9mMglqHlMuJs8xP5ftt4DSs7zOtN8KufY1dU5ooFuNBo5gxkgKQZRJEVSIilm5SzZsj1je8bj3Zk9M7vy2LJnpJWtZMnSKpICSBEMAAMIAiAyGuiIzrG6K+dcted+1ZC0c5bn8ABsFNHV9f//d+997xtyYUYXVyibwd+n5+6nboJmc82ByGAkXShz7uIQl86OUkzD7oFbmZsOMnZ9BX9nH/c/8Tzr9+2n4nChtTgV/KVVxAuTyjFXMgQhRgoLvZxFoxVS3Fp8nkzaJQNl9VrJRpaAhCxacTgS2ETFkmpUjKzs9SQZRwp9UXZjkmEremeZxpXjm8B2FbTKBGXN6EXaaSE+6PTKPEIKulxMMe0vCYNYsAQ5iStV8pksldQqC9feZmNnPdsH+mlp8FPMpogFV5QLmBiv5HPZ3zca0tXJWkUSnOQ6i8fa0PQyibxGeWfnSjq87T046xspSsZ9pYg7l+KX//BfaC2HODDgI50ZIVoJ0bLTxsH7t6AvTCs/8LLGg67cyOS5JK/8cpC+9o3oPa2cXYpyOR5k28fupa53HUNj17GJ330oyonXXmd1dhWjQcs9Dz6J2dHMq2+dYyWWVzG1nnoxLSljdzgJx+LKqEMyqU02J+WKTiEokmgn+zR9VfpdLfoKmDQ66ux2vA4bbU1+tTcv5+VzKGC3mjEaDQSDQRbmJ9HpRH6ph5U86+3NbLA2QDiNXgUlJNFZynxw5STXlydZjKxwy6FDbN2xm8BKhMb6Ntob2tQEUMu1LxGLhxWkKXu7aDiupm67yabY7vFElGK5QGNbI/hckEpw4oOzKmGru6WbJl8jkVBM7cg8fj8FgVctJkweO0Vthcm5KUKhAK1tLbQ0NZItZrH5XERTMUWMkiLvkrSbQpbLFz9g+NI5tRaTf1UWtli96iViU0OplFdN0tFXjqrITb/fh9NpV/Cv+ItrhGgk/xarTC8uExL70v7NrNu5k6VsVuWnjwUi1K3bhrt5vYLLZbfa2rGJBz/6BJ3rBlhZjVIolWjy16HNx9DkIzg1cVYmLxGeH6HLVyE1d5I2r5FnnngKja+RxOAIVo2ZQrzA0MVrfHDyLNeuzfDkc4/iavJzeuQSPdv72Lx3F95GN7l0SO2oo/EKR15+H6OphYceeQG93s307JJyS0vFYywtzdDoc3Pnbfsxu+1kVpdVCxgIpbl4aZjxsSlam9sV/0HOoj3bt2M1yMpEPMZLyl2wKk1lLEk+IcE2OioWG//6+uvoPB4+dM9drFu/nuvj4+pg7ezsRCfKhFwOiyhRJLtayZCoTdzyNKtoXLl3bIrUKhn1itEs2eliI+1ykAmGlWLgxnBTk3HV1nBag5ZIPMCJ997i8ukP+NRTT+HUGSjE4vhcblKhiLIRVRD7DbhWJ1weDXkVaFKkJN9fU6IcWWFh9Cyd/ire+gpzCxcw1ruIYOfo2Wnatn2Ujz7zDcJZHf/tW9+ios3wN3/zHzBphCNSIZJY4fDLv+DhR+7l2sVz/OonPyEXTbFj004+9cKXMNnq+eY/fx/vhl7uf/xxhkIBYqk8saUUG5vdTJx6kcuv/gs76jPs63RgjM3T5XFRTOTQFPUUykaKJU2NBCzrAzWhg15WICXU2VoznRFSnBR0kWNWMerMCo1MFXLE8hkqFj3mOhcGh5Wi1srPfnkas8vI/oPrCWWH8HXCg5/YBY4QWDOUq0kq2uJaUkYtYK22Q19zItE7yEcSmBxeUsEs2lIDoWUzbx2dwe/ayt5d9yqJmrxrgf2ltii+d1nuIINaydUKei1fQoq6FPJSPl/bq5dqzHiRrcm9ISuZeCKhgoGcXi8GlxeE8HxDtvYnv3qlOjU1pUZ4gX7F/UwKSCGVwGkxKr9oycxtc1u555Z97OjrUhaCEsVodxjQmksYLbWCVizkcMgBpC8zPTHE5SsnmJ4e5Ikn7qOtxc28WK8aNNQ5HQQuDXLlSJz0+zDg3V5z0ikUqLPZyGXSZNNJPD4vyUKSorlC1lQkVImxkE9BHWy5qZettw2gcSSpmEtkshoSiRIz01EuXJikVLSzadNNXDg/TjxdYd3Adh7+xNP4tm2jVMiRKBVxOnyq05Z9WA0Cl/5pTc+zJjYsFMSL/Y+cyNZ24cqTpapTBvmKvS7uevrariscFt5AGovdpmRiIpUQyYUyAtDpyIrvrrAaSzmcJr1i0Ir7kU52IcLkLFfVxbMYTWqPUs6LC1fNcMdAmUImycz0BDPD57l7z3r8Th1eu7OW0JPKKAtMm8GA1WpRRBwVmKHVqGZC7aAEAFAPuVEFGkizsbwc5cKV6wSieTo3bqOrd6vaeWjLRcYvn+K9l3/Mnn4fve0aLp49zcAA3PXk7VCepVKKo3X4oeDh8quLnDgyx54tG0gZfbw2FWVcV8W8tZmS20IqUVaoQVGSpBIJQrPLpBIZXHU+unp6qWj1LAciaJBIxxYunLumnJVCkSQ33XKQns0D1Le3EEmmFOs7mcpiMpix6M1KoiIQnFmro9nrpdEraW5mMkrPWqg5LSn+hchGtIr5m5UM8YqWAV879nSF2LUp6jHhN9lZnp8lko4ofsib594jWErRuXWApvVdxHI5tm3ZQV9bH6szC+hE0282q2QxiwTBeNwEQxGlHS+Kj7TYq7pdNDU1qxWFWIIa6r1cu3xWOZ153R66O7qVc6DYWBqcdiWVtPm96iCaXpxjNbiEx+2kb30PdqOJaCyM0+1QB7twSixCjJO9KSUWp69z9dxpFqcm2dDeItmjlHIphWhYrSbKojUeG+XFn73C1k1dym5U9nvptHhHRFWUo9looVyokMmVSKYLLERi2BpauOPDD6gEuH85/BqLWieGxk6l/5aAkKXFEDv238FjTzyt1nHSkFrNJtKxVQW911n1VHMx5iaGuXD8x6y3TvPMA/vZvf8WiKUJza4yOzLD7PgCHku98sB+6cXDPPL4ozS0N/L2ueNs3rOJXTdtQ2MzkIzFsDrd6GwNnHjnAqfOjfPQxz5N3+b9nHrvPFa7G5PBwAfvn8DrsnHvnbcoB7lscJmpyXlWl/P4/G0kpJHJZBTjW3bX0XCQvp51NLgkdKhKeGkZg/ACynKPiQpHw2IozI9ffZXG3h4++rHHFN/H4nJgra8TliqJaEQ9e4J2dLd1E1paVvI1xVRO51UjWtBUMbtspMU2VWB3UfakM0rK1tu7AZNYfVos5ONx1Ry46rxKJiUTvd6kJ5VJcvnSBY786lc8dO993LpvLzODgzS5PbV7IS8FoQbZCnFLJlxZvck5IKs8ijlMmjyhwAj5xDSNdUX0uiiJ9ILKXy2aXJy6Osdi0sGf/p/fJ5Y08L2fHaZ9fR+PPfk0sUwJm1VPIZ/AasqjyYd446Wfcent42zp6eHKmYtsGtjF1v0HOTu5RLm+jd0PPMyVlSDXF4LU2fxokyEiw2+RHDpOj36FmzpsNOlSFILzykFNrzFSqpopFCAjzHXx5tCISkVHMVVAK0RFRTAT7bnA1zXbV0WWk8bLaCEkKIXdSqIKvq4OvK1t/OrIayRSZfRW2H6gheXIBWx+ePpz28AWo1hcRi8rF9GK1xhUa04iKpi69gUh3GXl+9pJRIzYjesYG4zz7rFxtm86yPruXTXI/YYrmNQXiV4VTFF+VYocdXUU8ipEONGkC8wu5kz5bE49Q0ZRS6lcDgivBkkmU2zevoO01A0hPIt0WvLQP/IfP1O9cnVQdYWy0/E4XYp0k00m0Mk3yGdIhIJ4rUZ2b+mnp61ZMT4lHMLuNFHSFzCZJf1G9HQlrBYjDpuJdCbGSnCG3/3uKDu2+HjovptpdOtJLFzHbxddUIqhV8YY+iW0G3txW52QkYQ3cDvsivE3vzJLY3cD4WKIqdgiAUnj6YOtd+ygbXM3OqdwEvJksllSsTJnTg1x5eIqveu34XR28sbx8/iaN6j0plvvuQ9TZ7tihsbzKWUDKIiEviii/Fohl8Itv68VcDGRqShGrETkqZQfsbSsiCF/TTIhO/GCxqL240qDK/Iw0XHGo+pwsNpERmNRpB3pECtarYK8avp0icdL4bOZVbqXvF6CaWw2l7r4ImkRVqow66WYCzFHEooq+RRDVy4xN3Udu6nMwR3rcOjLaqeunNAK0uVVMIosSwgUhWKt61cFXagkFSraqnq4taKvrRTVz2Syeoily1wanGZ2NYm7oZPGtm62797FyNA5/vW7/xWvOcm+Xg8Lw6fp9sFdj+0BX5JqKUxZyD4ZJ9deWeT0K8vctL2HpLGOd0Najs5MUOg24exspJTRkkmliEYXVfxuq8evzDzkcDJYzeTyZSzmWpJXLJhny6a9yrglma6yeccesFnwtDSisRuJJhNKT6+tCrtddvNlNDlwGo001Xlp8LqoFDKUSxn08rMinI8yRoNFJfEV4ile/MH30EXj3N6/i7u27ESzFCU+NY8xW6KYzalgjHgpXal0/wAAIABJREFUw+vn32fPPXdQdJhI66u8eeqEgjTv2n0H/Z29tDY2EQ6GcDtdKmVvKbhC+0C/Cg157fibKpZSGMubezeqZEEhReF0kA0vMHJ9hFQirQ5gkY5Kupatzk28lCNdLbEUDrASi2CxGuhqbaOp3qegOdm3Ckw+Pz+Lr9GPt9Gv4lAj4VWW5+e48sEpNNkM69tbMFaFsJNDp6uiNwu6UWTi+hjHXnqd/g1dNLc21RCnXIZ0SpIRC2p6EKtOOXzKZQPL0QSpsobO/gHcjc2MRhP8enCKpNFKY0sXvQPbmV0IMhdY4Z77HuLDDzxIaDWE1WSimE/W/ACkuTNALBjg7Bs/ojJzmL/+wsP0bdhEYmGFbDDN6myIyeEZIoEELc1dXLk8yO4De/E2u3jxlZ9xz0N3sP/g7pqY3mAiEUlhcfqZXYzy6vEL2Lzt3HTr/RjMHoKrMVaWVpgYHaK/dz1337afbCrC7PVR8lkJAmnBaqvD6XaSK2SZnJlUn4U4xkVDIfp7evE7PRRjKaqZItVUQf0qgKlIs35y5BW6BjbyiS98rsbIdDuIRsNcHhultbNDkSQl62F5fgljVUuTGN5Ifngmh8HtIpEI43A5iUQiCqI3GIz8/Te/ydFXX2Hr1q188YtfpLOrCyxmivG4UtJIIZbhS7IkrHVeRi9d5K2jR6kW8ty0fTudTQ1ocnllcyxFQkx/pAkQroFJGgKDGA5FVaPhtlgo5cKEVq6hqQZobpRFYoREYgmdQUdea2YlqeXUUIB7H/8y629+kBdffo9rEyvsP3gvfZu3YjTpqLOKmcsyBlOOX37zbwhev8beTb0Y0SvEdHwpQULv5kPPfZlDH3+ei4Eob75/AaPOxi3b+pk++RJXXv0+t7bq2Favobw8iq2SxSm22rKerKxN6LIvV/4k4rKipZgT1UFNoiZZ6hLqJftNWdvKSyyuOiYDQUz1fkKlCpo6H/XrelTux9jkDE6rh3I1wcAuH4GYkPTg8ee3gjVCtRpCY6j5gt5w+6xVdflajUElcplSGsh7SUat2PQ9jA5GOP3OBDu3HaK7fUA5yCnRrHCw1lIkaioQTe09i+xvzT1UaqiSJOYLNblyrqCGZQm8Uch1uaquWzIeZ2DbdiSaSuqJ1B4Fuf9vR75RHRoZVjCQEDuEGOMUtmUsqiZmYd7lElHMVKh322tTe1GC2CuYTJKNo8Wgt9QMPQp5BW/qddK4CKycZXT0EpHgDLu3ruOm7RuoJoLoC0nq5Kle1nDsnweZO1/FbTbS07yRUkJSoPS4HFaSuRBZTYT5eJCMFbr2mNh4yza86xrBZRP8WQVLLC4EOfHOeRIJDe1tm1mYTzM1HaepbSN33/8xtu+/FZqa1V46m42jt5rUhUjnpTsVGrsw10WRIrt7uVRimyqfv/jal9TXtSoQReRlIpsQhtXaJdWYKFe1tQ9TI8YvOhKpuLLhkwldHiSdeP3qhG8gu3iNItGJq08mGcNlqEXlKRarrgaxy4WTqUKaI+VqVpH0rrj6NREOMHjxvPqcD960G6cmh66QoVqQJkOKv/CkJIRkbdcuU+mNyFXtWjCLaLZkRy8kHb2WaCSBzSlFpJlQOMvQ9UUWwinSxSr1TQ00+h0cP/oLksuj7OvzEJw6j4MqTzyzAzqFDBikYnNSSDhUQT//uxVu37merN7Hb8eCvLM4Q6Vbj95nI7qcUNIsGQ4a66T4KjdW3H43nvoGjGYvVquf0eEFDr94AZfdzUc+8hS9m/bQt3UHwVyWYDqBLDeL8lDJmkPCGPIaqkpyZsBrsVPvdiizFb2moAiNFusaApXOqkPTYLKpKfnc229x5eT7+DRW7t29n153I6ZUDl26oNzYJN/+6DtvMhaYp2tbH8Z6Nx8MD9LQ0YrNYic+F2Fzdy+PPvKIgqrlObCI5v7o7zh39bJSakjjYbZZaWtuUQV9z779iqewLJPUumbm56eZn1lgJbiqiFZuvw9HvZd0pUhehrlKXh3GTc31WC1mZc1p0emo97jRV6qEgys0tDSLGQCTU+PoNGWVZvX9b/8Td910gPVtzZhkhSafl7akFBzFSpHZyQneevUNejo7VBGTISJbyFIuCHGuoOxQJTWuqgKETCQKZVaTWSTLzCHXqqWT4TzM5yrMTM3jbGjC19jBaiSBv7GVXbv34Pc3KqMZMfUxaoXRk6LO46RSyPLu4e/SYRzlP//psyrUY3FiDkNBSyqYIrmaZnkuxNkPLmN3Othz8z46elv5xUs/4d6HD7L11h3q75L9fiwQxu1rA2sd77w7yLnBKbz+Tjq6N7G8GGFuTqJDTdy8fy/bBzYwPX6Naxcv0NzYSrOvj3A0TX2Dj2Q6wejoMAduuUmRA4euDbI4s0BXSxsOvRmnyY6xoiMXTxIPxxmfmODtsxfo7O3l01/8gkR0o7dbefHIb/m7b/0D3b3r+eznP8fNH7qTpWsTuO0OrBKDK57m2Rwmp1M1UNJcCyQrhXp2apqvfOUrREJh2tvbOXToEAcOHGDT9m0Kq41GwmqSN1utaj2Syqbw+3zEg0G++V//i4oT/toXPovdIMxwOb8rJGMR9ZzYPUKS06jmQUqUSFoTsTjR8CyR4Ahue5K2pgrlwjLJVEApN7R2H0vxKoNzWeaSJiytO0jpfGS0TmVGYzJL3rqGF564j2aPjuzCJb7zf/wlzXYNW9Z34nE4VeDR2eEFri0kaRq4hdsefhZXxwDBlOyDixRjy5x/5cfoAtd4/EA37aYk2dlrNDlNxIOryhlTdObiNyFkWZHsCdlSpGrlslnJQ28wxFVBF/Z7RUtZBhmTmXgFkiJ7Nlno2r2HJQl+OnWGvt5N5IIZUtE5egbsrMQv09EHD3x8G5hDYExKl1Ib8NTQd2NML6up/UbKpYQZVosu0nE7Fm0PI1fCnD85yy0HHqChvlutc9XQqKb0WiyUNAgqb6IoCWx/KOiiSlD2voWiqgMywUttER6FFHYZnGWNFI9G6d+ylaLOiEES2HQS3lREc2T2b6uhUAiv16cgQ/mfZVpPi2RLp6HOJdmtIvKTjk8W9bLTEC2AHBBGCiUrOq1ZBUZIERGnskwmrQgAJgu4nCYunH2XpZlhZTBxYEsfpUiQUixEU2MvhSsJ3vjVB8wPQ4vXTYO1HaMKga+QL8cYmbuOvRn69rvoP7gNuuuV/CglRAGDnZXFFEd+e1wZK23atJfASp6rQwv09O7hngc+Tt/B+9eYqWXyUogtevRmMbqvkBe/wKqYtNS81H8fmrIWdiITnXyov0dL/siWVUlHKholSRPWoriwyUOi14mxTEYxy9VDl03h8crUJtagMbK5JFrBWGRSLuSwazU4LSbFYExnkiwvLrC0vEAmKXeJFPKEShMT+1JtqUgqGlF64x1bNrN31w6Si7Mg078Q/MrijlZrEEQpIHtVpWPX1vLUy0LCkxW8VqMaC3nIJZQjHk2quEOD1akmnYLGxNmr47zx7gn1/913zyGmRs8zeuFtdvXWUwxPkAnE+PhTG/Fs11PQBKnYXZRidoZeWeTSqwHu2LqBrMbBi1cWGCkmMPWZqFgqwi+kq62JhgYDdpsGj82q7jut2YbN1ayypkPhClcHF5mZTRMJVhjYfLNyKdNaXKzfvh2sJpKVAhWdXB9RzsvzpcdQ1mE32vHanCowR3pGuVd0mqKSdiktajanrpFBb1bOaNlkjHMn32fmygimTJEup4/+pjY8BguxlaDqhs9dPk9dWzN9OzdTNGqJF3N87c+/obzPr5++zE+/9yM29ffz2EMfJZtKc+L9k1wdG8HhddPc2c7EzLTas/f09LClr5/2hiaFqCi9qUV8JGrEpaXAMjOziyTyWTWhW+rcFPUa9HYTdY1+PB6H0hXHwiG8Nhvdba1kIjGVBa4zG8nmM6yuistXhkunT/Oj736br3zqU3Q2+hSiJq5nwowuU1T39NLCPEdfOkJrcxOt7W0YBMLNSuqedK0V8qmc4iYkkxmSySIak5WiwaICSCLpLEWPD+OGTey9/yOMTcxy+uwlkvmyKnZCOLvp5lvo6OhSpEU1TFMmGVlVu2zZF77y839kb2eWv/uPX8JS1ZILx9HntUwPTZINZ5ifCfDr3xxj/cZODt13iI7eDl596zCdG5q59dBesrmEWlWIF4dBVj42P9HVHEMTyyytZMkWdCqZT4y39m7fzsCGHuwWE6ODFzh/+n3amjvobtvMzPSiKl7ReIRMNs29934Ie1cX5UCAsaFhsokUq0ureJ1u/J569ZkIeXdlZZXDr77Jzr37+OjTz6hnenF2lm99+3/w8tFX1WcqmQRf/epX6e7sUnvsUiKjjLZUWIg062YLmXwaq9NFJZvlu9/9LmfOnOG5Z55VZ/Hhw4fZt28f9913L77GRuUtIc+LwV6TwlkERg6uKiLw+fdPcPnsOeVDUcnn+NChQ/R0dChFh+xhjRL2omJ4izXXMmUwVWVxcYxscoJmXwm/O0UuM0c2u4pJmNsaK9GynemEiX87eglH134Ofuyz9O05xPT8Ku+fPMnMyGUevH03t29t59gvvk1i7hr7B9pVSpuck1ZXA9GiiUDSwLXZNOOLWapGP2WdDSwWTr/9GsbELB/Z08M9W5rochRwFeOQiajGT6bVXLak3rPAosI3KIqypiifuIOy5KPLTSDnnSLICjlZo3TashrKGc2EymUaN29htarlyuwszX0bafa1EL46w+rcMG3rBYG6zJa9Rg5+eCMYV8Geh1JGPTNrQZZrFb3mFqK2shXIJGTL5SSTcGCsdHP1UojB80vce+jjOO2NyhRHI7pqdVLVGoP/v4Jey9aorankX/m9alzycsaJ1r5GkA4sLROLROgb2KxipqWgC09CFfRfjz5blUW7v6FJfSNhZ0pBl0LmsAk2r8EsOmihIgiEI3C7zOWipy6Li5kLKtKlmTCLBV2pqLpPMWIRKF6nLzF1/RpDF89go8Rt27fQ3VAnPqUYxUPa6iQ9FuSNFy8zfA666ly0SJLR6gqLgRXWb9Wy765+XLtawCiyNcDtJhhNMTIcYPDMCnqND63OxlIwqcgxO/Yc4sFHnsG9cRvSNldk7yI6ZauZirZMJpeudcRGo9of14xd1vSdioleCza5EXOqUBZl3Xoj1eyPXluuIm5uuUJBRSZqpDDn82QLeeWPLu58Or3k8mbJ55PKJ9lh19dMQIo5FUEbDCwwMzNFOLKKxLlI8VEyuXJOSWcM2ip+r4dEKMTizBxbNvWzZ8dOcomk+jiE+CIXXJnNVESqIQhCTXsq702aF+VBr6vd6LJuqgW8adGVDWpXKlBQOJmgpDFicnlVrvzx996ne8MGdu/YwfDgBxx98V/Zub4Rv6nIzPAIt93VyJZ76sgag2gcdZQSDoYOL3Hl1QUODvSQLZp5+eocl6MJnJugZ4ufrb197N09gMWUIZFcUrpwh6uO1Viess4L+kaOvTNEPGbm4Uc/j8vZzYXL05z44Aqj0wuY6ny0buzB39lGkULtMxVhRlGLtqzHbZFDt04VdJGo6RDIKoVRr4To6gFRUreyhnA8QTAepZjPEplfYebaMKnFVRrMdnxWB+V0jsDikoLYBD597tPP870f/4hdB/bR2NbC1SuDbGzfwJWzFylksnzi8SfUs/PDf/2Rmpg/8cKzGOxWpYU+deqUKj533XYHfm+dglyVu1oypBjmBnEVLJeZX1xhYn6GsklPQ3c7eiHv6MSfQJQXMnlUVMKfTOh2vV5xTgIL8wTCK6ppTGfinDrxNoPnzqMtZPjo3R+iyeOAXE16qQq6kOMkBz4S4qVf/AqbzaqKj8NlJyHoh2Sl63SqoItTVyKWIhRKUTWYsXr8BNNpJhcXVcSrb+dunv+zv8BgtjN8fZrrs4u89e5JpV9++NHHaBAv+oIgerIrLJKMhJTyQDIDjvz8n9jcKAX9q1gFSpyaoxBOEZpfxVDUMz01z9DIuIoFveO+uzB7zFwaOUsoscRDj95Lg9+thghpqHNFLQUcWFzNKvM8HC+zvCrysCwuh5dt/QNKFiZs9dDSAmffP0EpX6KzfaMi9MkRm86lFZltQ29PjXciz5bFQnB+iZnpOaxiUpUrMjQ0wvLSCuHVEMFAjGeffZ5bH3gA0mkOv/Qiv/nNb7j11lvp6+tTeeI7du3iS1/4AlqzWU33YoAkvhzFrBhXybNXuy/ln+985zvY7XZe+MLnKabT6r/FgXDv3r10rltHOScrENCZTEohYvK4iM7NKHmqweskMjXJO8deZ3JsVHnr57MZDt56G339m6jm8so/XJHwikUCKytorCYWFkbQFOdp9ZWx6JZVcddUE5iddjIaC1lTIyfHY5y6nuaZv/jv9Gy5kwUgmoZUOMmx3/6c8OglmnRp6kqr3NTfxMZOD/HIIjqLiXRJR8noRWNu4sTpKX7x67fIZSw0d/bhbW0hmwrTaM7jrcbQRyfodmvZ0lmPW1/BIslomYwaMGVYlMlVaozwikR3npPUt4qEA4mrmgiES2h1EgutU82wzuNmRkiCfZswt7Xz87fexdXZw8PPPsfF9z7AvBwjNDlIc7eW2cBlbvmQi/0HOyjrA+ic0jHIhC7TeG3ok5CVWlRczc5dhvd0RGYmL7mkC4qtXPxgkdHBMA9/5HnlkCoFXRDeGsz+h0lfiN+yHlC/yj9rjbRkUUgDJs+hECWF0ybTvBR5eeXy8rJa70myowSzGCwWVdDVBP/O4gvVQHBVsYVlvyhdkHSA8ubloEmnkgq/VzIXgTKkt1BMvaIyI3HYWymX9KqoCFvWKPrpNdKVmJOk0nES0VUykSATV69QDGd4+K4DbNrUz+LlD7Dq83g8DSwORrjwzjjxRUiFBEuBji4bdz+wF32rAXyCT6QparRECxUuj0xz8fwS+VAdzQ1b1O5ONlsfeexpDtx6DxpHPdg8FNM59GbRP8t6uaYE1xvE7EPsDvNKFy1TtrJUVJaCtWJe++8aFeJ/ndBFYqYurmSVFyQ+1ES+UCYnHsLCtC/WfNP1Rh1Ol41cNkZFJIDmKk7xyy1niAQX1B4xMDWhulDRo+v1GhoaPMovvKneoxzOVIiG3MTlEsODQ8yOT7J3525au9cxdWVIwXgy7YnsT8XGyHsQWZvIWgRyWtsAqXQ2uYh6rZrQ5WeQz1hTFBmXSe1vReMpfs5lg4lwOsP47DzojfR0d5GMBXnpJ9/HZymzzu9kfvQyO/c3sO8hL1lrGFw+ilEbI0eWufrqAof6O8nkdBwdnOdqtEDvQbj9vl1s7GjH69JSKC1KogtGo4tItMC18QAWdzc2Zy8vv3YRtC38xZ/8Ha+/fZ6f/uJV+rfuJpBIcPLiBbo3b2TPHTdRqBaUCkEehEJeI5HcuKweGv1NtV22porJKJrzmKSJK3c4ub5GnZFcrsRCcJWoNF4mI3rZFyeSZCNxyskUlope7eLlUx2+MkhLczN79uziJ//2M+6+725i8Tj/9I//CPkKOzZtYff2ndxx622MjoywsLjIPQ/cT7Zc5Be/+bVCbGQFs7G3jw/ffQ/tTS2kQ+K7n1E2zKU10pJwLiRwY2x2itVkDGdTPe7mBjRmnSLKSbEWiF0CZ1xmM0YJUVIHWZHphVlWVwOEIyucOXmC8NICOzduZKCzDY/VQkk4MUogIY6GRQXhS2P77rG3WAkF8QjnoKlBFTV5P5LoJvtz2aNn03mSyTxpOd8Moqc3qWCcyXiCSmcXDz73Ag5PHWWtQbncjU3NE0mlaWhpxVfnXwulyCpfhEIyjtNmQVMpcPrN32DNjPGfvv4p2t11hKdmKYbimMtatEUtVy5d4+ixY+QqFR555nFs9XZWE4tcvHaWDz9wFwP7dlAJhdRONVc2oDE6MTtaMTgapOunWNELJwyLSaxojeRCEbTFAkadhpnxYa6PXiedLGE0WtVTImffHXfcgcvlUJ+JSMbksJNgI43OgN7lZWZsnF/88tdcuHSZpYUl2ura+OoXv8ruHTuV6dObr7/OpQsX+fpXv4bNYlEJapJ69sTjn8BT56ZQKCnUzmSVVV9tLWb1+QnOzuLz+5mfn1dfdns9qrALeirvS/hNLpG7iWpGUFQ5myoVJX2rb25UkjqVIypflzjBXI5333yDc6dP09XZrhqajtYOdU6LR4IytzEZlPx3bmEIY3WZZk8OfXGKfHoamzGP1ioOhV28d22Bc/MVOvY/xD1P/TVzOHh/ZIlgIkedzUpuZYGrb7zM1TcP8++eehBHOUo6MqN4MuFsAodPYnZdTMxGScaNdLVtYefGm+no3kjZaqbO5yAdmGRx9Czx6UFWrl/AWk6ys3+dgvNL2RT5RJp8Jkk5mxV9lhosyxUD2YKFspj8yHksxVxTUStN8f4qGvTEq2BtbcXe3cPJsWnKPj+3PvQo0TLqfqsMXSc5e5XWdTpGZi9y36N+dtzSSFm3hM4m3APRMMtnLR+tsKXkN8rLswa5l5RNAXp85NNeiul6Pnh/jvGhKE9+7PPotQ5lQKOKthCv/wDc15RcEmylVlq1mnOjqCurXyno2Zzi8vxxQRcXweDKKus39ivC5I2Crib0C6EvV1eDQVXEs4WiggZNZnNtfNeLuUnNjlBuHiF8GcRnVJiYckjlCng9DWg0BgX3KrmFEL8k2k8VE4EqakVPQi6vX7nC4Kkhtq7zc+e+A+iKUYyaoDJCMRkaIaln4uIMI5fGafbXs/P2A+CoQmqZouSvu10sxlKcuTjM0ESCXFrH+uY7OX9mmg2bt/PEMy/gX78JHF7QmgithqlrqFfTTTZbVgxekxiOOO3qfUlueUm80teg9N9P6v/LJH6D434jPOVG0VeL93y29tkVq2QkcW1NOpfOZoRLhMdlVROiRZvDZipTTAUILIwRCswqjXAssMjG9Z1s6t9Inc8l9DrKYkeay1DIZ9GVKspjOxwIMTU2pXS6vd0bqPPUKeKSpLyJx7t0ftJgyFZBSStU5J52zVWpSll822Vvrq8FVQihRhyWbCK7EKcjObiEdGeQ6cFCplxhMRzlvdMf4Pf7Wd/VwbGXXyITmKevvZGVyRHWDZi4+6lmMpYgVWcd2bCZ4cMLjL6xwl0DHeQyGk7PRoias9z82EZ23dyDrpghl1mgrFnG5vYwP1dh8FqQ6fkU7voB8tUGTp9foMG/hc99/q946fBbfPd7P+GRJ55QrNvlRAh3Uz15ife1G/E1epQLnkbMgcpGHFYPfn8zDrHdLUsFypPLxlVBV97t4qWs1Sm4fWElRIyKyrIWtzixT/WInFGKZL6Ky2QiG4rxsx/+kAfuvkcxyyevT3LnHXfQ2tHOj3/4I370z98nElrly5/9Ep/79Gc4/NvfKoLj85/9NAurAf70L/6ct069yy0338q3/v4f2Lx1gNj8Ktp8CaeEcORTSmuaSKbRGQ1YHW7mVwNMryxRsRjQOa0qK0GIKRJgJBa2UtA9NhtWjZZEcFlJ1cSi8/r1EQIriyTCq+pA91pMKqfaZZD89DhGvRBriuTKkkntUoxu6fbfP31S3Q8d6zqVJEg6fYtBTyaVRVuokk5mlVwwW4RgMqNWDRqLlalEnCuJJI9/6ct0b9hIWvyn9RYQmZbZWtM6S+GQKSubUUifJMJZjDrl4heYuMjl13/KR27exn0Hbqaj3g+pHKyEmRm+zoULl/jFb0+rnf1nvv4IXf2dRJKrnLtymq51zdx//4cwiyNkOove6sboaKBYMVPSOpUOXZjRZoMDjbz3eEoRkIyiIBH0U372qVlmZxYVp0IQyaWlxVpBr/eRSiRUFnmmUMDmcqv1nDwTkzOzXBkaJpHJKle5XDjNpz7xvAp0ER5LNhFndmKKrTt3k15ZxebxMDU2jMvtpc5fV/t78hk0RlGzlNGXqtitjppu3e1C1+AXmJSQGAi5XBicnpqhTCajzmSjXsxFKmpqE2WF3qCjlM2oc9vqNJNIxCmWsvjq/aRjEcWDOnf2LOGlFTau72XThj61jotGIiqRDYuWmdkrmKoBGp1JDPlJ9JVl7OaCCrYxult45cwYI3ErD37hf8c5cDcjMSPLZRsr0bRaoXR7vaxeOMuxH/2Ah3dtJjw5xOr8GMlMmKGZJEjEug6WV+Hu/bv4v/72H2h2tRGYXyEmZiq6KqZKmgaXHks1yaX3XuPie29SzcfZ0b8BgyhUZK2YTVNKS1HP1dLIKrIiEpWRGG+J4ldCCmoZBTKd5w0GsnozLVu3MR5LMxKK8chnvoKnu5fDb59gi6zDfvsbSsExOntNXBo9w0NPN7HlpkYqmkU0pjQafU0iJ5CmKuCV2lC4Nimp6FZV0LV+CmkP2YSP9966zsRogmef+iomgxtNRQp6rZKrOV1J3mrhXsr+lZrHiCrqawlrqjGT3I+8WHmLv7XwueQ8kxXJIivLy6zv3YjF5UJvNv0Bcn9z5JmqvNDf2KAe5FgsprrSQqmidmpyOInkRv5MpnixJxR9uEgoRNIlr7GaLTUduTgzCfQrHrNU1U0mULTojmXSIVtgZXyS8YuDNLvqePBDN2MzhQgsjOMyO/E66smGUxiqOvQ2gQlzNe9ykV/orcyvxjh3ZZyrY6sUdXp8nn6GLyW5756nue3Ou/H0bFDpM/lUlmSxittfRyJdVGQzmcoFrpB9jLDLpd2QQAOh/ZcEUlDpZjU3ODnUahnkQlBQLVRt57X25/J1eZ26msW8MuPIlcT7vaIy00ULL0EQ4mbkr7Oj02Qwa9LkUwFmRs+xOHUNt11Hb0czO7f2qRWGMNolLU32akbJg5dxStK1EhnqGlqIzq0QDybpbF9HOVslHonjbe+kunZtxGdaoBpFzFPRqPoaGW7NgU5QCBmRBIpSjHdJbypV8do8Snohd2s6GSaVS+PwedBarazGEgyPTRGKhJW/9am3j5NeWWbXxvVMD1/B4gryzJ9vJ2cOULKJ7lXPtSMLjB8Lc9+n92WeAAAgAElEQVSWduW8d2ZiFZqM7P1IJy29FrTFBDZHkYp2iVxez+EjCTSaenbuu5+2nr288c44Lx0+g93RxYH9d2HQO5hfWuSzX/gsK9ElitoCx069zXe+/x1uu/M2LE4rrrp6ZT9qMolCw4/L7VewusTCOmxmivmU8uUWwqDyMJe2KVNgMRJlJp7E6Hap+1utSWQqFwkaOjwmK4Hr0xw//DJf+eRnWdfSwg++889s7OtT6Vgn3zvBu8feVlav//Ev/4p77rqb0++fUk3UgVtvwWC38POXfsN//9Y/0N/fz1/9+7+kvblFSZfE1nV1eBR9Ja9UHeL/L5nOdncdkUyK2VBAOcQJXyCYCCtPcL/PzYbOLhrcbqq5HNlYVJmCLMxNq6nbYtYTj4bUIVvNpqkkEuSFPa0XeU9aedvL6wSZsrucSvVgddj5xYu/VhPpug3rMJjFM7uIUWJ1kxl0UsQlEtbkAK2RpXBMWZma7E5GIxFG82UOfuwxBnbswiye5fky6WIJvcVBKJnEbLFgkSlO4GXRVqvlTrXGzUmvcu6VHxMavcTurm7u3LoDey5PcGJauQRKwZtdCSim/1Of/SRdm7oYnRzm2shF5fz22McexNncQCYeR2uwozG7yZZNWJxNygo2nZWJSq6kkXwyj1OKYzxObDWE2++XLh/M1lq4RqHA4MWLrO/txeKvp5ROsbi6Sl1DAwarjcnFJZU5PjG3wPzKCtlcnuX5FbZ1b+T5J55RKodUOEad309mcRmrEIjKJRXFam9rIzw5ibvOTaaQw2y3qYIej8aELUQqmsTX4CccjagsdxmkTC6nmkaTibR6r/J7Kfpu+XOJVE1nlKGrFAdZGRnE675cVM2lTKgWs5GYKCOMJpwuJ8lQlJGr19QaZV3HOurr6hRfIl1JMjN1AUNpkSZ7AnNpCqdB9vQFJR9OYyFlauSnb4+y8+Ev0nvXs4wmjVwNZCnorIrbUwiuMnfyLJMn3se4vMre3h46m3zKo2MhucqpS+cJZ9IkInE+cvA+vvGpL+OWNa3Jrs7x+cA8NlMVi65EPhnEY4XFiSF+/dPvs2NjDxZdWXkBaAo5dV1kFaGsUivC75CCq1fDprDy5Ywri1RUirnOyPpde7m2FOTy/Ao3PfAYG/bewoWJWbI6E002I1NHf44uOcG6fisfXD3Fo883s0kV9CWqugQ6o1QygdxrU7SKNlWhWrX9eTkHiSiY9A0Usj5SETdvHxvj+kiMF579GnaLr7ZDX9OvKwtZNemvBbyIekpWpmsFXf5uZdG7ZvAm3KhsJqN06rKWkYIvKE5gaYnuDb1K7iuxsL8nxb09/umqGEzIw2M0m1T6T6lSIi+Fr1xUXWo2n6cg8ie9Tj2gepPM2wL/C7Eip4xBBJaXb6awf9nxGIzq9dIOi1lDKV0gvhRiZ+9m3n3lNa6eucAd+7Zx580bWJy7it0CXoeRWGgBfbmiOlrysusUna2f+YUc730wxtD1JezeNsx2N5cuzfLk43/Kth2307hpQNwWai5zNtnWa0mpCWHNFEbcscTIRf5c1IkCqWt05KsGCrImULt0iayT5qu8Fl+6ZveqEYi99uc1Al2t4AvUKd7ZQnoLiaQnW8Dhq1cJSwvLS1iserwuIz6nlujKJNfOv00+scCW3la29HXiscueUjTXNbKDTJTCgJXPsWaUIgEB0qlp0RSFRCW7IgMakWkJc1In0HVWoShiXKHukbUUNoEhpZjL9Co+8+K6Jp3c/OIC07OzSpMtezfR0/plL71OJow0oXhIHTg6m0URdtK5MsOjYwQWAyRDIQJTU/Q0NxAPLOJwh/nopzoxdkNM7o9yPce/f5HEtSw7G31YjQ6OD07j2+Rn74PteFrExjKF0VUgm58hltDzL/93icce+zQbb36EscszvP3+JKGolunJkMoN9rqddHc18/wnH0cvfgTFMDOL1/nc1z7P1p1bmVhYoqd3QDGa7Y4mPL52Gpu6pU0nHI5is5kUw1rIb05BntJZpsauKxnR+Mw8CY2ejk39eP311DX71VQtDarI/9xGE6tj00xduMxzH/04+zZv5/Ujr/C7I4c5e/oMK/GASt/75OPP8/wzz1LvrWN8dIyJqUkysooxG/nm//gWwWiET37yk/z5N/4Mp9VGPpnGbrKQiUgiWkHJFo0mi4JhpRmU7IJgJsHVyXES5TxVg0atRLo6W9m0foNaBRQTSeX4pqnmSKVj5PIpyqW8SjgTmWkhGkKXz6PPZDAoba54kctqZ01pIZnKJgO2ujpWIiEOv3qEQrlAT+96NVELq1YKjtwf5XyFfLZErqgipslVNeSFLa03MqMz4+5Zz+NPP6uCk/JiV1zVkpE+WD5v4XNoNYqQJYlTciDK/lwaarfAmYFRjv7wO0THZmg3QodI3IJ5HHp48smHcbc08c6599l31x1UjNJTiCNjnqO/+y2btvdzy12H0Pvq1LSczFWoa+5Ba/GwsBQlFE4rlzKbyYmupCMdjSupoqhAzNLwiiJHnBEpc+aNN5QkbGDbVuweF3qnS+0sY9kMS6EQq4kUs8sB9Wu+WqGjs4ejLx+lq66Zf//VP1GqII9EWWYLVLMFDNIkSIqk3qB8L5ZXAgSjIeVLIKrmYrWM1WjGa7bRVt+M1qBXqhsJUZIDWsVEaDQqE0IOa6u4vokWOZWp2cEKzKBg9pqsSn4G4TjJmS3rRKkQ8hLxj5fP3m6pESpHh8cUs13g946OFsanB7l2+W1cxiib2w0Y89cxl1ewWmuSZa2nhUTJyZELCyxUG9n/8a+zpKmj6Okkg0l9D+GevPGDX2IO5Xjq9ntxlLRcvXRZqS4uTlwlrykyPH0Nj9XKNz7zaZ768ANYtbJrKivdeKkspjppUvEQOvLqzEyEFhg89x5XzpxgYF07brOeZGhF2e+Kxa3JaFRujJFQnFg8odAmcaEUJnZeI6Y8Hqz+ZgLpMmdGJknqrNhbekhUjKQw4qhros5aJnrhCB++Yx0lwwKTgRE+9fVt+LorJLOTOFqtVHNxJVNW60kxslH7V2VCor5WyAg/3Eo+7aBaaiS8bOV3Ry6RjJp57rmvocemCHG1PPWafr1W0Nck0rJUrdRqp+znbxgHKW6I2tFX1SqnXCyqayl/j6BqC7NzNHe0qbWWoHdqvSoNx8nZL1aTyYRyjZIv6mX/coPNrakVBBVXJ12D3qDC3OX2ET/ZopC6zMLXEzvJWlG/kVUrRd9ssdWY5CUNiXASQwF6m7sJTM5z7cxFVibGuevAJnZt7aBSDRIIXKPercVpN1DISCqWh0q+gVTSzbHj41wZDrKudzdTc0GWQmH+6j/8N5rbtmBr6qg5xZXFNCGrcoRLOp3yyr5hmFP7AMVERmwyaxdEKFN5jZmSYrr/fwlvtS2JAAQ1eOSPCXFq16E+7DKFdELtugTREN6/EO/C0SjBSACbWUNnm4+rF04wM34ev6vK9t4W2htt6KvC3oxj0ksUpnRe8gzWDlLZqVSKOuVFXM3LxG1W/vGlgo5iXgq/Vu29FfGjklENxo33L5rNWpiDoUbkq0oxsJLKZJidn1c+0XKoy/UR2WEukcJlt+Grc9Pe0Yi5zqkg/1gmoxoid10TyytBluYXuT40wsL4ONs3ricfi5Ivj/PoC93Y+wzEBJ2p1HP8B+eIS0Fv8mLS23lveI6GTfXsfagTd6tcgyR6Z45saY5kxslPfpSgv/9J7v3oZ/jb//Q/+fv/+SsefewF6rzNjI2MYjdX2bFtHfffu4+ubh8LgVGGx68QjCxz212HyFaM/Pj/eYnr0yvcfvAhdu29k1RevPW1NDW2KeWAplRSaVMui5mJayO8+tsjzI1PK6Z2JFdm3dYt7D94G3qnjapFrzywdcUyqZUgl46/x/4N/Tx4653UWxwsTE4zcnWIkyfeYWhoiAcffJAtW7awZeMmxSERBurY9XEGh4eYnJvh2HvvsvfmA3z9619n/4GbiK2sKp8Ap81JOhjEWC2SScQxiCeCZCbL02TQshyPcGl8WEHubr8Xq92Gw2qizd+g9ueVdEapJNDmyeUT5AsZSoUsqWSMZGiZoqghigUMmRyVVFo1EYJOyd0sjaAYCknx9TY3iY05p8+fYWpuQpk5eX2SDqUlHUuoCl7KlVVBF6MY8dMuaoRqqCNmMDEsYUrNrTzx9HPobFYqBgt5rRzLGvTWNdhdGNVqZadT6IdgXcJRdGnLNJJi8LUjrF6+TLfFxFavl8zcPOngKlu3bWbr/j0EMlEcTfUUxRJML81FissXzhDNJLjvycew+/3oJIdCY8IooTllA2OTC0zPLDOwcQedbeswC6cmU6C4GkYr2l+dUeUukElx+sxpFgOL6kwTKdmWXTtUeNFSJMzU/CLupkbi+QIrkTjRdEYFHAmh8vjv3uAjB+/myQcfIRZcVTpzYetbhFCXK2LS67l09iwhIfguLxFLxoknE4rAKGuvFn8zXQ3NeB1uejasp3dgM9isJMMh5ZHibWpUiGNVUIVYQh3uDpsDndVWsxsTac+NHZsaRooUVaZEUXloqOe/XMuCEGcx8W8XuHZ2dl6ZaDXUu1lenmB+6hwNtjR9TVqMmQnsBHGZK+TSSYLxMi2b9nFhqcxrgyuY1h2gULeehv79RMtalpZXOPv2SaZPD3NLzw4ObbqJKycvcebcaRrqm1lJRbF6zMTSK3Q0u/nS0x/j3lsOQC4DiaS4olBIphX6WShmyaRjijRcycWYGrnAsZd/zcC6VrwWI6lIiHImW4OtlVzapORbWmF4V6pkpGiKwqWpBbO3iYLRzq9ff5fZYJK83oHW5iVR0Kn7pKq3UIjPsKe9wAMf6qagm2c+PMVzXx7Av15DIjuBs95AuVKLlxakWBV0+e4KDhfSWo0EXy7YyWUlqa6V5Xk9L/76AwoZF59+4RvKIEvtylVkcS17U1wbBV1RCqs/Kui/J90JsXnNbEb4EiIjVfv0XE7VWTlj5qZn8Lc0Ud/SomryDRKn5vjsJ6tiSSlMd5n0zOqgN9UiNI1SoIUUplEdo9iVqsQwgXlEuF8tUVI2dSIFEgcqqyouAseLi5dM2WIUkssUSMcyuIwuHFUzDVYvY+cGOfzT1+h0wrOPH6K7x8pq+BoGQxirWdAqCRhpZnK8zIl3F5id1dHYvJPhsSWcdS38u7/+K9ytneDyqzhCgbcyuRw56VCFya2TdLMKujUThhqJsKbVronOawW9hJAq/lDQbzDcbxTI3xf2P9qr32DAy41VymZrsXays9bXyGaZbJJsJqz8s9PxBQJzIxgrMbb2NbNxXT0mTYZSNoJONNIV6b7kosmUbcSsMyvP+FK2QjEtenQ7xazEJcoNbFNsYvl5S7mSgpTNFjGHqZkQyI0nBV2lsxlqEpV4LInHX09gKcDI6Ljq1sXFTHgRBfEFjqfU5BSLBNm+rZ+2zRvJR4OqOZEpzGB2qGZldXmF999+h9GLF9i9ZUBF566snuejz3VQt8VBQlj7ZQ/HfniOxGiW3Y11GDQmTg4v0Tzg56ZH1uNqlWjNBDp7npxmjmzRx1tvWAmH2rnnged4++QQobiRFz71VaamZhgbusL777xEJDjO1oFG6n1aMtkAxVKCrTs2cfPthyhoHayE81wdXmJmMY6vaSN9W/ajNbhYXAxitdrVztxQreA2W5m4OsKxV46SDMbQ6E0sBuPo3E7u//gjZPRVjG6HSryT6Vng9nOvvc1//vqfsbOrl2IkhsNkUdnFAn8KRC+mIOrAlEZqzYkuGo2qgi7SNcld3rV/L3v37VMFPxmO4jJZlVtYYnEJi7ZMQRLSdHrVaVdkR2rUMxVc4tzQIBafm66+HqUZplLAY7XhFd2pRCrmsypLoFzJUirnyWbipCJBEsEA1WQMszTTiRSFaJx8PInIwMXoSGQuArdnhDtgs+Bq8LEQXOatE2+RLeXo6VmnJggxtSimhWVbqGU958sUq6Lv1VPWGUgabYyUtKSsdp54+hlcDU0KHctWICuNs9VGVadXUkGB+eUwEh6DmkIqJczlPA1kiI9eY/TYm3RpNBxc10FxcYHlyetqpXXPIw/S1L+eSCqmvLj1arAuqIJw/MwJklYTN993H30HblYHZDpVqMH90QyDV69jNNhUxrnH6sVtduA02tS1KibFWz3GajDA0Mg1mtvbKEqTo9XQ1N3BUjjMfCjIhs1blKRycn6BhLi7aQw0NLXx/qnThJYCfOGZ5+lubFHrHNFACxzc4Gtg9uowL7/0IkOXLtHW0qzkaz093WrVkS/mFMnRpNNz7eIgY9dG1SCyZccObjl4O60b+9S2NRoKK6RQCItyryqdVqlGlJJ4XrPFiCSuCTVEjRylIsWSqDqkgaoxsZWFtEESujQ1aWOuwLlLl5iansXjseG1aVieuYRbF6XbW8RWnMetieA2lSll0+i9rWDwEci7GI8ZGQzD8asLlF3NKq1Szvd92/djzugZPnGV6EwUY9FCMpYllIqQp0SONBrS3LZ7K59/+mF2bmhHl0tKdrNAOmSkyTXqFaoQjK5gNWvQV9PMjF3hrZd/Tl9HE26LgUwsRiFbUD+7qLp0Oj3ReBxXnYe8Rgh+ZZxNbbhaOhieD/LW6Ytkq0LidGCwedDorFQ1JhVElcsVWFm4yI7OPPfd20OWaSKFRZ74TD++9Xoy+SkMdlnX3ki3qyqCqCroqphLNRfIXcxtLOSzboyGLibGCvzs385i0tbxuc/+RS3Mq6pXxVwKuU7JvW8UdEF7LcpxVLnArSWd1qb5GiIgMLvI9G4Q5FRBDwSYuH6dOp+P5q5WtaKRGqSGzDcWX6imUgmlvxRIQA53cdUS8pvBKOShbG1CFQK1Sumq3SRGs1Wxg4V4JlaF8v+53U5VVOJJOSx1eHz15AolUvE0Zp0Tm8ZMdjVFt7+LyyfOMnd1FF00SZPHyG139LJxs49sZo4KEiZgZGmuwIVzYT44E6ehYRvpnAt/83qeeeEz+Nb1iJE3pUKerDAC1c0r5i/yPkuK5KNMXQz630+vUmwVtL3GZJdCLjq4Py7oCmFYK96qCZDXqqZMAfF/YCOqBkGSu9b0f+LCJjp92T8ay2SSIZbnx7h64R32bO1mx+YO3NYS5fQK2koKi1HY9lUFm0kHJmeUeLIaRIhW1lPOa5WKwGr1KvKaONbli9JAVdQkIQdksZinUhYLyaK6x/7A0K/pHOW2ELMgKWrzcwtEo3Gam1sVt2FyclI93Bt7+9Vrrl2+QF/vOvq3DShLVKdkJputpFJ5TEYr2XSad48f58xbx+lqbqDZ62Rp9RIPPNlOw04fKaOkGjl4/XunyEwW2Ntcj6Fq4MSlJVq2+Lj9sX5srQITpsCWp6BfpqLzszDTwbe//Q63HHqUkq6e8ekEz73wRZrrG8mXIpw79TJHj/yAD9+zg3RiFoMuTXdPCw6HFU/7JuKhDC7fBkrYGBwNMLmQQW9twOlpR2d0oNfXbGEFQhcC0sj5Kxx7+TXigbDK7RaegKXOx0PPPEHFYabqMGO2mZkSJ6kLlxhoaOcLH/8EpnSRSiyN7/8l672D5DrPM99fn+5zOueeHDGDmQEwyCABEgQDmIMkSqJESZYlWraubMu+dq3vtdd37z97a8u7691a37u167XLsuQgK1qiREoMIkgQBIlM5DwzmJw753C6+9x6vx5QWi+rUGANwQHQ3ed7v/d9n+f3BEJUSmVcfh+EpMteb6lThbcscg+nC5vLqS66kjMtwUUiRpTPpDyUTuECiC00W6BeKiskq9WsK7a+sqa5PVQ0i4mlOc5P3FAphVLQO7o6VQxs1OcnIGAcsbDYBMm6rmAxEs1YzCZJr69QTK7jKBXxyvOayWLKSDJbUhYvsSwZHjdNmwMxb5YcEOhso6Hb+Pmbr7K4tsTIyGZlS5WI3nK2SL1cU7HClWpdFXTB8yK8BcPDFAYrtQZfeOkrdG/aRNPlIl2uUhB+vmGocCIJA1GoTsENy0sl0BoReDWrxCQxMJfkxHe/QyiZ5JnRIULVEtX4KmurC/SPDnPwiYfJNCTWtTVhExFtoD3GrSuX+cHJ4wzfcy9Pf+wTxJQ1TfKGRUHuZH0txe1bd1ieX6OSKdEd7WSgvQeHCblERhV00QBJNRaHh7ANNu/cQdtAP+lahe5Ng+RqdS7duMn1W9PohptYtJv19TjH3j3Ovbv28MWPP4/HEnCOhksu080mC9N3+NmPfsLUzRv86b/6I7pE6OYPQDatniO3x6ku1NItB3xB4utJZheXuDU1obzqT338ObbsP0ApnUICswxZQ1Ra54RL8jaEImY2cQa8NMoFZUdU6mvZs4rNqV5VBV0+lwJGsom4r15X04em7uC9U6e4dO06nW0h9m4d4sqZt6gmJhhtgx5XDl8zQQhhENSVY2BhqYCjbQx3726O347z8vGLNANdDIzsor9vhO1je4gYIU4fPcer33tNpda59aDicAiNcik5Q0DX+OKLz/HCsw/jrBcwc3E62trUWVdYTyh7m4o3zSbw+RxUi3EunnibhdsX2dQZxuuwKOZy1CqWiuYVgabEPTv9Xm7OzWP3BNly7/1Y/gjHLl7j3I1pik2dUHsvNrtMOHUlIhbCX8wfUrwOQd12h5d58plN5MxJLG+cT35pJ/4hgbTM0HSU0AyZcjSwSSiUxOVaMj6X11ouVyABoLWah3IhiNc7xpULaf7+Wxdpi3Twu7/9pyrzQyxvsuJVBR1ZN0kCo4rmpPErBb3VobckW3eLuhRwoZCKXU+abpngqingrVtK2Lp5fFRBwu7G69qOpH7PKotVpVbFIXsXyeOWG15DotuaqqCrYAAh1cgBofJDHCp60SUHfkb81VVcTp1oOESjUSWRTqmIu0A4olJkV5Ylkq9feUsb6RrOus6r3/sJ943uoRMXl0++hy/U4PBjexnZIsSqJtdvTPPu0SusrEAstoPpmSpPPP0FXvzS/wYevwIS5NIJ9HCYqozwHA5cdgdmw6RYLCpFoPpLyh5/Y3Qut9TW+qAlFhNvtib7iw2P4b/0oytR468U9I/sbBvjePk+msPdgs+YFSW+cjkaSg+wtjChinnQU+e+vZsZHYhQK69RKazjdclFQHYieVy6RxVy6cAbMvusybRBwP0GNpysra6r19HrdZMv5rkzP8XC8iz5UmEj21tYx5IWp9LAacrOpdaCMMiIrTWcEnVzU5GnRoZHlRVGOvfhkVFyYj2JtnH+7Cn6ujrZtWs7lVIJly9IqWIqRKp0j8KUvnXpEm++8mNquTRjQ70USrc5/Kkeuu/vo+zUyOUdvPmN9zFnmxzs78Co6xz/cJGurW08/KkteHqdYJbBWwdXCjwhaqVupufqHDt5k4X1Ooef/jyPP/ZJalaJ1ZUpfvHaP5KJX+cPf+9FKoUFysUEbbFAKwwHD07PAKmMDYx2ZXubX2tw6eYqTXtYBYSUi61kOpfmIuryceKtd/n2X3+LcipPT1e/GiN7YlF2P3qIgV3byDQq2HSND0+fITm9wB996avs7B2kvpomJNnDop7P5VQ3nS7m8QaDrduxhO4o/nKLkS2rFyQjuV5TBVTG3JrQu9CorsepiDdfulnZG6pLaMtrrnl8am8+ubLAnfVlappFpCtGtK2N7o4o3cEIDvGbliX0QyORWsBhl1FrWdlDJf+8mk7gFN2ETKOyBRUlbObKahen5DiiNdEMTMOB3hbG5ndjBDwcP3mc23cm6OxqUwTBiD9IJVfCLFUpFcQtIJY3h9KeiN0zr7uZbRrMFUu89NWv0T82SkWzkSlXlTK9gkbDrqkuXVkDHYbaS0vXIes5r0ue2QYRy+Tc975P7eZVHoiG2OxxErE3ia8usJJZY99DB+kcGlAHfqlYwCUI6HBY6WOu5HOcvHmb7v4BPvHiZ3ENbVZKeWHia4aX1YVVrly8xurMMn7Dh8/mpJjOK7GfcPEFxtPW3U6ymKdvy2ZGHz6k3BQFs0bRsrg+Nc2N25PYNBdOp5f2UCfvHDmmNCVffvELPLBlCz4hUMquWhKxrCbf/Ku/UuupP/j67xILBKmLcLVaUWx3uQxKiI5c/FaTcWWpTWZEJq0zvTjPhStXGd22jY+/8IKarAnFUc4XsaUG5VIgr2FebGeWChiplzJqsio+fynoTQlyqlWVDkh16IZTTYmyIgb1uzF1O6cuXGBiYV4RAoc7Y7zz0++xfPsUu4d87OjQMYrL2AsJfA47pXwdb6SPYNc4E4kG716exdM1yvh9j9DZO0abt5uVhXgrOczm4Mzpi7z+2hEmJ+9QoaLy54Wyt3/PVp5/9nF2jG6imFpVaYCxQEBdggr5EpZhYNklYLRKMOhkZe4a7/z8hwSNGp1BF3azpqaJkowpK5Wy1BKnmzVBbodj2ANREtUmE/E0q2ULX1c/Hf2bqSO47AalZIr82hpVsTlm0uoZCroLbB+BBx/uZrVwjfahJk9+ehvOPqHQzVO3FxTlUxV0U/DSUpilsMtoVqq5Ra0oe28vxXwAn28Lp04s8fffusnI0IDaoUuHLiN3pd+yTHSrVdCluIs8tG45sSwJB/ulbe0uOc6+IXCWgl6vVMlms+q5EdjVzes31Bpu265xper/qKD/eOlrVkMM+aJ4ddpbXl2zooJDZEkvkX6iupYdH5q2kRHeEo2JulDSbOTD5TZ0fH4XZr1COpdWN16334vb62dhfplYsAtHzU5YDzJ/c5Yf/90rvPjE02yL9JJZXObqtQ9xemwcfOAAtWaT4++fY3JqHbuzk0YzyO/8/v/Njn0Pqgg9V2eXGrHnZFTp8yvkovJdN1vZsaZ8Xe7oDl2tBqTjVndYKejKOtgiJIlyXUYddxWGdzvcuz7z1mSitUNXY/aNQv5Rty47+KaM2+XNrqJTwWOINW2N2VsXmJn4kM89/ygevYxhy0MjjWaVMHQZ/VeVf9YyZYjjwtYUJKSDhiiiGv3H364AACAASURBVA502ZvbncpCtro4x+2p6yzF55H2or07Ss9AJ7FwBFtDugOXKiLypsr7IrhaKepyeIrgoiAdWk3S10KUixUuXbqkDteHHn6UWt1QkXyXzp6lLRJk3+49Sv0vHZgifgVCSoEd6mijtLLMz1/+ATcuX2Df+DDV5jx7DkcYPryZilcnnYHX//Z9WGjwYG8XetXOqcuLRAdi7H9yE4F2nZrgdoMatkAFW0wuMzpNm4/rUynOX1tieqlMz+Aou/buopBf5cqlt9i7o4t9O3vxBy0axaw6HJ1tHeQX0rhdA5SrPnRvD67QZpIlHzfupFlYlchED+FIF5n1HAHDz9b+zZw5eoLv/e0/snNkG1996bfUgfne2TPMFVI8/YVPsVLKcursGTLJFM8/8hiPjO+lzxXAVjJVoIYllhkxEEgAh11cZ0Ul/JR3UaY/UtBFXCUjVVO8zXaItrepLks6LBXlWjWVOE+rN6gWM2oSJmlRckmwebys5TMsZhOUJBbV58bh1jHcLjpjYbpDEbU/r2dyyqObSi6gOapUK0LVWyK3vkKzkMNdr+GTZKpUFrvkEZREMFelKtYysZa6fTQ9LrS2EKbTrlZkV25f5erNa4r1Hg2EFFiqUaypgl4WFG5FJgmyphJZjIOC3cWyZrCYL/HVr3+d7s3Dateck0uw26PG7rL6kmIl+htpSqSgicBH1no+yXo3K4RsTZKnTpA6fYLubJodIQ99EkeZi3NreoLO4T62H9hHJBajXqnQEGFUw8LX3kEqFOHGelylcHX09RHr7SEQa8ftDwl9Re1or58+z63Lt9CqDbw2N7aqAEtcqqBHo2FW5SJUKbLj/gO4O9uounT0aIhj586wsJqgbukM9A+RWEmTS+Y4f/I846PjfPkzn6XHaZBZXlbTSLGwvv/uUU4e/4D9e/fwwL37ee0nLzM3OamSEA/ecy8+l5tyPq+U9cIpmE8k+MZ3/gl/OMLDjz+q4mrlvXj4icdVumCpWOGDk6co5kvsEi9534AK6lCCLNFQOFrduYrPrZpYYryX5C55sTULh9tD0+WgKME7DkjVKlyduUOhXmdsdDOeRoOjP/0BM5ePs73Pw75+r0rWbCQXCTgcBNwhwtFN1Gxh3r8wxdWFLE+88CU2bb8Hml70klOGTGpdUbM1KVSrrKeTnD//Iafe/0DZH/fv3s19e3bTFghgiRXXamLIBFgO6Q1PfV0stnYLw6Nj1yrcvnqKc++/zlCnn7BLeOl5ctmSWpHWLCclObc8IeYqDbq37yTdsPHGyXPcXM/Qt+MeBnfuQXN6VR59VzhCu8uJXsqyfvMq5478goWbV/DrBQ4d6GDX3jCziYvsOhjl0DOb0CI5ys1FLKPSWjuL9rDhQJO1p4qhb03k5D2o5CTDI0xWOO6eMd57d4bvfGea3Tu38+JnfhNtY4cuT82/LOhyQzX5nwv6XZysiO+koIvIvHUJrlHI5ZVrQWrytStX1fRlfPf2jwq6Grl/e/b3LBFOyAhAsqKdwitvmmq7LMKVVDLR6jgkelN8rKLJlhhQs7WzdTrcKhLOcGg47JJLK1a1sop7dLgMXB4fZeFB1xzYqxphPcyHx86yeHOeA6M7GA100uVrY3ZunlsT02pNlM6UWU9LWlkUhzvIS1/9Olv33AuhGFSrpPIlIh3tKjM6IeMnOTREYS97uobIDMS9IPEXMgY21fhZfNgtjpAN+fC0mDtNFWCgHoZ/gX79n0RwGyP3f0mPk9uf8IzVP2aZkNvCRZHpG+eIL1ynI2znsQe206wmVYCJXXZJzSKNRhG7o4nh9FLJihfRhU1oQk0dy5RxrY16TUIIGly7cQ2zUUL3yYEVoW+4A29Ip1BJkUmlCehRtKZDTVFamT0ykfilt9Fhd5EX+p8wg20O1lfjzM/P4/f4GRnbTqXpYn5uifTaGt3t7YwNb8bpkVx4+SBb2HQniXiKtp4u5Zl+59Ufc+r4UfbvHqVQmaZvj8Y9z+6hFPWSzWm88bfvYV8wOdTTg1a0uHR9DVfIw5b9bRg+8c+aeGNuPJ02fH062FPSbmEWDBJFN6YjxsUb05y/eENyN3jqiSG2jbVTyNzB67bhM4SNIJQjJ1ZVkIqdFHMGuq8fo20bq+s2Tl9cIF1y0tm9lVhM/K5JKsLrdke4duoip4++zxMPPMZLX/1tqskMx8+e4tuv/5Se7aPYYwGu3rrGoQP38/Vf/wreYoPacpzE5Cyzt24rtGtD0s0CPsZ2juMKBJUoxak5FI9AyX6bAhmqqQNbuOyWQ1MTI4m8lcPY5fJC1aSWFptiKzhGFXSng7rD4M7KIvFKXoXQyA7d5mwFLzi0Jm0eP05Z/2Tz2OVZK6zJp5xiPkN8baE1bjcr+Jp1vBJGkc3hkElNWeyapmJiy1jX8Php+jxk7E30aEClcE3OT3Hu4ofUmlWG+gaUOttRt9GomEoUZ4pATiVYaUpIWtR0EnYPi4UCv/m7v4u/o42F9QRFDVyS8S3pjbW6oprJOSBKfdFwtdjUgmB2YnldOCoF2jNp1o8fo375HDuDPgaDwiIvMTl3h6rDItTVwdbxcdrFE57LKbKcFggx73DTs3M3mq4ztbBAsVGnvbeXWHuXer7cwQiJ2SWmrt1mfWENl2UQ84RwyYRCqc+Xlc9/530HaD90QJH05EI1n0lw5voNgrFOnC4fhsPDytwa5098SLNg8uKnPsfj++/BkcmRXlggLMFP1Sqv/fD73Lk1wSeee1ZhYD88eZKLp08z0t/P5z/9Ah2hCPlkEo/hRA94ubG6zF/+4zeJdnTy4GOHmVlaUl31c5/6JMMiknN6+Ld//CecP3eBp554kicPP87o6DY1oSwuL6K7W7wPQZ9KQbdVauoMFNerCtUQG6Ko3Q07CbPMVGKNuUxSWTU3DQxhL5S5cuJdbp59C7+ZYDQCfjONp5wj4jTwG0ICdVGoulhMmVSNMB//3FfQhPVRc+GsRSBXoyjiXJ9GxWmSzKfI5hKt+M9Sic5QlDZPiGq+TCaRVdkfMvGTJDG/U1dpgQURTsomx6mxMH+D29dOU0vP0x8x8NnrlAsFijJ5cQhD3kWh7qLsjVHq6OfM3BJrEpjT0UPW4WEqmaPq9NDdP0gsHObQvl3sHxmk3VZl/ep5jv34O9w69QEBR4mnHx1jcMTN7aVLPPb8ILsf6cRyr1JmDYe3ZVm+W9Btpg1dCrsSktXVKrSUreB2tZNKSCzzJo6+fYeXX17k4H338+QTL+AUMZ506CJ3/RcduirolpACW2E7aoe+QSVV9E/ZyEpGiDQBYmEulZRFWqKfL3x4XuDh7Lpnt2osPtqh/zD5/1mVcl5lP0uxsUn+uVlQIwERvLdSRDcYtJLqsMEBl7G4/CFkNKyye8Wt16goQYYlaV66pryWMtKMRST0PYtVaKAVLE4e+YBtvSOEbF42hzuwik2VeDS3mOT1N46znCjQ0zuKMxjjD/7VH9Mr+/KgX9ld1H6ybqpoSk8oRM3uwpK9pOL71pQlxam30t9a6wJR5SuNuyLCtX7Irr0l81fJIFYrceyuz1xsCmoML8hUGa/Iz79iW1PpOxKZKuNspxC3atSLaTokaaSS4Ox7P8cqr/L80/fhtDJ4DIk/LdBsFrDb6jj0lvq0WmrgIIpVM9SUQ+CtmmVQKct4Ja92JkKZ6uhrY2Cog3BU/q4lmlYRh9HArbtpFu1K/V6RlB5R2tskcMWpIkUNURCZDVVI7u5lRFQi42q5LGTyNdaSNZZXkmzq62XH1m34fAEVWlLIV/B6/aqTE89jp9ComjVOvv0aJ47+gv17xllN3yI8avLA8/vROiSbWuPNvz2Gtmiyv2uYerahCHBNZ5OBrW7sellRj0JtQfx9IdqH3dj7C5SyC3hG90LVIJkxsXv9iqsdkNezkSIalo4kr3QJIupzBNu4cWGWbTt2Ul2x49R7yFf8TC1UmFvTwdlNW+9Oou2bcLpCVAoma/NrlJJ57lyeZGFikW3DO9izZQdhl5v+e/byD9/+Jt/80XcY3LmVse1b+I0vvoS73sSRLvHOD37C8VffILm4xOjoqErPuzU3zb4HD/L7f/In6qIr+2bBpdoE+iH7Yxl1iU3L41QWNrGECo/BKpsqGaol9jBpCNvfYaMs/GbDroRq16YnSZlVNokHNxLE43NTKObIpBME3W5iXh+W7ErLGaxaDnuzTC6bIr60QDWdwRASnADDGk3c0qlJMS8KlKOqADryvMrnQ8A1Gb1JZFMv2XJRFc8Pzp1UK7Tt28ZJrcdxyfW4YimluwrD2MgvkF16yWYnWbexlM/xpa9+GcttU1Y78c/7OzqVdW1ydgVfMEpX9zBdfQPKZ62yNMRiJedJwE8xlWS7x83a+8dYOfoWe6N+RnwGfk00I0WW15ZYSsTZd2AvIyMj6lLl9XjI1iwVxxkeGFK71IpNElglanZRjfm3jm8nEmzDHYlRX8tw6v3TLExJwpbE6oYUFlXaxC3j2+i7Z59i6idqZSbiK1yZnWVk7x6q2MmXaqwvxfE5PLz/2lF6Qm187vnPsK2zF3N5CY942pNJRWEsJJP8u3/3/zA40MdTTzzOj777XW5du872zSO88Oxzim1QSqZFrK/Cd9IuG2+efI9YrJ1QNMLE9Az79h/gqc+9qFDA3/7e93njF28xNrqNz3/m8xgNTaW9DfcNgAQOIedKTQnmrEoNW7WVE67Ugwqgr1HUGlSdOuvlHNfmpkmU8kQ6O+nqbMcqVFi4eZXz7/6c1VvnaLMV6fFadBgOOr0+7HWN9rY+6lqQ2dU8VSPEi1/5GnZfFPQQVAJqZUguTjyzRJESJuKRN9XE9+Kps6zNLyqb2tjwVjo7JDPAS9PS1OdMApTEJpkq5lVoUK1R4swHbzN760OGOgPE3ODUJNa3TL7cpOaKktO8ZOoust4YH6ylKQl2Wg9Qc3hp+qM0vD6SlQLpZELlXBy8fz97JXEwlyB7/SKTJ96muDzFppiDZx4bp6unyfX5izz/xc2MHIphaQtUSOIOtfRRDbkYK6qmhiG3o7tRrXUUNtjv7yUeF7jNJt55e5qfvzrLw4ce5+EHn8HtDKhmWe3OLQmKkindhuZBxHASLiNaro21r5o0byjcZfRuVutKcC5fkwROaRrWV1Y5deqkEuUeuH+/6tA/sq39X+//hdUe8+D3VNC1NJq5QjW/JLErdITDOLWWZUqQlIKvLJll6lZFEXREcOb3RJWlQpS/sueVw0J+nZxXApSQka+MeQMOLzF3mMzMKq/804/ZOTjGrs1bCRluqqU6DmeIYNsAbx45zbe+81N273+MP/rTf8vI1t00xONukx9SSk2aYtNq1FW33ZC0M8W0v6tG/CW6Ve2UxVe+wS2Xn8XGpZTsCuUn0wip2HLXafnLP/KbK3NNSzOg/vuvFPSPADRyMbAb6k0POh00inFuXzxBIT7F3i1d3L9nkHplhUx8hkjEhdWsqP2+eMKrFZNSvsnM9XWllAz4XPT1duFyOXC6dF576w1lL7v3wD3oLgky0dXO1GFJslqBZjXfSuqxhUBzky8JqjFA05BOOa92bkI+s4mosSLpXJqKxRTkp7w3kzOzRNt6efvoOYLhTnZsG1fJWLWyidvtxe72UkxlWghg3UG9WsId9DJ37RJvvf5zXLoNTzuY4QQv/Maz6CEnpaUsP/2vb9NDmB73JnR7kDdOn6BjIEgkWqI94kDCZos1E1//IMFNXkJDGZr+LJrbTdMp3YSsNuR9qCpimyFeZakk4gWVy5nDQdVuV0dGo+ohUO/H0ehmdr5KqdaGzTlEuRnBG+rH7gqoA1KwnflMHkfToJypc/zIGdyOCP/7S79NuNHE63GylE3yN9/7B+bT6/yHP//3DHb1Y6+aVBfX+edvfItzb79HRzCsPPuCShYGvCPk41//5z9TGdhiJ5I9WKNSVIhhm9uB3eemrMnY2aYuStJBFWUXr3uwGV5IpaGvnez8HXS/D3c0wo3ZO9xamMEXi9LV34Mv4KXeqFEq5ShXClgSSmOZKqIzk1ymWc3SLnjhdA4zX8JWquO02YiFwlRLLS3JpQtnSSwt8+D+e+gLRajnCnQHwyRzCQruJo6oD8vt4vz1K0owZdddbOrfpA5z8nUa+RpURaFuqJF9riR52pYCzFRl6pNfZ2hHH6v5eYZ29fPwU4cZ27WbSkOezQjvHrvEK6+9z7bd97Fz/34W03HRrFE3dCp2j1J7t0tpunGNhXePEsvF2d8WoM9WJ9wo4WxUuXbzMqmyye6HDtA5OsJKqUihoakUPpvhUaIqTc4bt6CXq6yuryu7ZdAXprurl462LkrFGpNTM8wuLKpJg9vr5b5D9xGKxtTUYmE1zsTiIhmziburA19nD5l6lcXVOOV8AWfNxvf+x9/y+aee5TOPPUefP4RWrgp0A1IpJWCUQvqLV17mxJlTjG0bw2U4CAdDeDUHXstOm+HFaTawihWq9iZztgKuthDZ9TTH3n6H3Tv38MQzz+Lw+vjOqz/lz//yLxnesoVPf/pF1udWuXn6IuZaga988rM88ennwFeGZgHKskMXsZbaDyLjVVMQ134XdZ+DtXyKa1O3mV+YVdY23e5Q+N29e7Zz8ewHXHzvKBFHncd2bSeiNbh19hwz19Pcu6+P9u5eErkaq/k6VcPHi7/1OwS3bIeykBfdlKfm1WdT7hCCWRY+h0Bu0olVXv7nHzI7PaMEh/3RDjZv3aosgdH2DmKxGE0RqwqR2m1ncuoWk7cuUy+kCWh1xno6VPxvPl/E1DyUPWEWGm4WTJ3pcpOrhSrN4VGKrhC6FsWhBZVgU/RbosGpyw+zQml5GUpVWF4lWC2xuyNEqJ5CK83yiWe2Eo6mWC3d5NkXB+jbKzeIFKVKCldAV82PoqQqlbrsmuTWIX9RB5bZCr1aWqsQCuxkPe7nzTenuX0jz57th3nk0JPoQvOTnblWa/FGVGcl4Vh27E0HWkX0D3fhMi1e/EbQhirikugobibp1GViLlPxZCLO3NyMYhvs3LNTra8UzE1cTi/97BtWW9RJNFglEsgTcKWo5Wep5VbxODScNh0Dl1ILy4Faa4iHuES1XlS7Qp83Qkm8gfUmXsn/domvW6AmMn3U1cjbLJrKLtLpibJ4dYqLx06xa2grI90DSv1XrQgwxIHhbeeDD28zOZfgxS9/nUc/9qISQTQxlF1Oyq7qpuWF2eiiG02xZNjV7ynCr4+U3or0tlHkZUS78Y8U9I++/ive84+U7Bu7ctmXS+FTmbQbI3f1tY3/R/6baI4qklEr0dayB83FWZq6iFZZZ+tggOFeL7Z6Aq2RwTCa6hB2u/z4Y51M3LjDlQ9v4mlGseTvX0ji8zvBViUUC5ApZujp76Ozp7u1uxccaaOKUS8rYYUccnbJAy5pVOs6JZukmflJlhosrqWoCmWvVmO0u5PukJ9AJEhxZZ6aoDeDXjIiyPNGKOQ1Nd42dCf33LOfSLidmuzglJhOLEZ1paGQBC/D52Hh+jXefONnimjn6XBAZ5HPfOVjuP0GtfkEP/1/36SDEB2uLWiOEG+cO8bIzj7aY1Uyq/P4gHBbiMDgNroe2gHhGerlW+SbBfSAnYZRpVqXXZGFP+ABwR5u0BZbSTdOaqLaldVJzU9EG6OY9nPjZhand4Se/kPUrChL8RI3ZxbUpCjW3tYSdjYN0qtljh89j1Vz82vPvMBWUX03m8wmV3nl7dcZP7CPF178LJV8UXW49kKNv/r3/5nrJ06zZ8u4Ssq6du0am0dG+MLv/BZ6fxeaR9DFsnqRuEMZa9dEGqACVvSQT3UfokGJ+AIos2y2JIox5SGW6Zhku2tBP4lynpsLs2RqZcIdbcoTXsjJZ8chaAVsMh43NCxHU+FDC0WJOM5y69JFTh45jqNqsblrgM5ou7pAxFNxTp07y81bN/C57Cp5bc/wMEs3bxDWdEJhP/O5ZWxBp7ooXbl1kzMXL6q1TVuoTe3PfbJzFuJaTboJS92tZBqk3hLdydzKOrlaioNP7KLpKVLV03gjbg4/+QwPH36efNHL4kqdv/m7V8mZdrYfPETDrWMadVISNCKWInSiho4jsc76h2doTNxgTKuxw6fTRw1nRSaIBW7NzzBTqLLl0L2MPXCQbM1GZ6gPh9OnCrpMHCxJ1dPtaqcuTpDLF66pSZMgqkPhKHaxfQpPwyn6FCfJSpGV+DqLC6sUKjUC0U7aB4cw2tqp6Dq3lxZYWVtXaZLZxRW++1//B7/1iRf4o9/4GgGbg9zsorIy2mTVImpYn5f89CRvHHmLC5cvKJzr6Mgw3eEYutnAK2z5uvywqfd9zWty5ORxbAWTrYPDjPQNsZ5IcvTUab7/3s/IqNNOZ+/2A3THuugPdGKuZghbTp556hG2HhyiqZUVAEiYAc1aE0tsTAJZCXnBbzC1PMuVyWusrC/gstvoCgVVWp/T1uC1119mcWaC3kiIh/btYayzDT8wffUqx37xHpGIj0i0i1xVEMmyNHTy6Mc+yfC23Ti9EeplDYfDg1XKszg3SzWXJRrwU83nVAb9z3/2yoawuNkC6jTqVEWBb285qcI+r5pWeiWwp1HF69Hp74jg0zRiypOfpoGTku7jTq7BqZUcM6ZBvX2AQnsX6XCQijOEy4pg4MMuq0KriokAYeQCXCEXT+KtOagvr+FNJxlwQdBcI2KP85mPbQN9gpI2zye+OEjbVqHNxanWywqFrTRUVh2H5Jiogi6vswFFA6su7og6iQz4/btYWnLz5hszLMw1GR+9nwcPHsYnACdJLbdVsFFTzaXKDhHVTdOOLk2ZfM+7+FcJHVHZ3RvhQFormltBkHRZzzZJJOLMzk2zurqsGBhS0BXmW8R7H//R9y2f1yLoLdLVVqcnJoVgnmJyGkc9j9/pFB4QuuZEl5AC8XAKJtNsUaeEPy0PjnCMZdcuXnRJcpLXQUbAokyUzICQESBqBLh49DTVtRx7hrfTHgirD6JEWTYsUQWHOX76Grq3na/9wb/B5gy1OnDZ2YkqXXXQvyzo8iKogi4jdUGc1lt53y3wS0v4pqAAIn7boOJLB97Cod4NYGlV+o8U7BsFXb3wG///vyzoG65Pxf2pNkV7oKsx5+LUFaaunMRry7J7SzvDPR6iAUnOSavLewv44mRmZoXzH17DpfnYNbKPmD+sEtdKxRSTU9fIFbN0b+pnz73Snbta+3G5JAmMoVJEr1dwCV9Y4BhVO8WqBr4IWdPO5HJagRNCwZiy0KzduU3ErTM+1Ithb1ASrrlho1grKx++x9XG3Oyyss7YNJ3u7n6GR8bQXB5SK+IJdaqCLl553etkdWpKFfRsLoWvy0Drq/O5r34ST8hF8c4KP/4vr9Bpheh0jaFJh37uOLHeAIcODmGrpqilUnR1D1LztuEIaRQb19AjJdxtbhwRG02viWWUcRhVnI4Gjlr1lzAseQ9F6GSTO69oOSKYpX4a9V4mp/JUzBgu3xiZspv1jMmdhWWF1OzdNKAum7UyrC/luHjuNuUM7N+8nY+NbFGHx63FWX52/Aif/a0vs3nbFpLrcXra2rDlK7zz8s9450evsDIzj1c32Do6xtPPPcvwM0/IHA7TaGXQqwWxKI0lx9xWp6pZOMMBJdqUnAQRzXmE8FeqYVQFvOIinVknPNBFvlrh4uRNktUyvraI6vpVBKRZw+tz4hdxnGFTvOq6zVR+8XK1qOxqkkJ1+8IN5m/eYWlijtW5RXWRXk8m6OjuolQrUi7k2b9rnGcPP8JAJAKFMqsrC0R7o2rqtp5Y48qVK9yZnMDv9tARjtKsSGcuGfMOZZOqletKPS4Xe/nsi99ccwUo2yo89vF72X5vP8EenWw1hcsbpK1rBLvRg93Vy5//l3/k0tQy+x57DHskSE4O3aaF0xFUNjK56EWoU529w+rZD/AnFtgXCxIpp+lySWJikWQhx2KhyJwgUIeHeODRZ2kP9OHyBLG5DAoC6WmaaiIie2jhNYQDYRVzurKWpir2UM2pin2pbpKnzkq1iCPoVRfZWGc30c4eNI+f9WKZpVyOdLnE0soKXZEYa5OzHP3hj/jEAw/zh1/8CmYyR2+sjXq+qA5aSZUTBX8oElTrvivXLnP52lWuX7nC1I1bqohu6xlUY+712QWy1QLzFFjPJhkMdbBreCv51YQSL5abFpmGyUq5xO5DD7D30INYTQ2/5sHMlDl/7BQHD+zkcy89S83MK16ArNPEiy+cAdnPW16d6fgSE/OTLK5M4/MajA/1saktglYqU0iscvr421w6/T5bNw9x+NABhViVaWNiaYnvf/som/pdeP0Rag0HtbrOWqrM4Mg4+/Y/SPf+h8jMJ3F6QyTj6yohMybTKreLm5cvcubECW5ev0psI2hGRuyFUlmd5dL5Vmt5cs0aPQGNnXv3KNW2jI8dDjvJeFz9Gl8gSDJfYzZdY7ZgsYSHgq+TWqiLYjBEJRKkpnvRrQh604PWECuYiOcymFYrxrsqLA482BJp7KsL+AtxgrVVNnfUeeGZURKpk3ja03z6pXFcvSXQ1mk6hOYnlD5dVOJodwu6COSkoJcMBf8SCmfZ9OHxbmNy0uKtX8yTzwYY6NrBg/c9TNjnwmFV0KyyakaVQFtqkILNOFoiOzUFVslJ6v1ribRbBesueVWmGIK3laKdSMaZm5lWxLgd27epgi6TcZW29tRrH1h2WxF7I0EkUGSgs47bHsdWXcRrLxByye28rPK2xYPntEv2qkt1cEKbEpuBdH3SEcpvJh262+1WvtpSqUI+V8IpCE8jhF6zc+yff0F/sIPdw9vx2934nb7WWL4me0Sd1985pfyNv/Nv/oxytoLhD1Pf6LRN5a1sFXRNyEhqBCGjBklPa3XnMnW6W5ylqMsUQRXsuzm06nvJ6P1/LejyNeVBv9uRqyyP1u+jvqfqyjcIcq28HQWacOo2u0ubcQAAIABJREFUmpUCVz98jzPv/ATDSvL0Izs4fHALHkeBRjUl5gnlIRX7y4n3P+T6jVkePHAYK1tlU28vhXySoN9DsZRmJbFGV18v0a4uVhOpFrhG0K6mKHxzNMsFdNWhy1ojTNHUcAS7mVhMMb1eZM+Bhxi59yGld7jzzltMXT1Ph8/O9i0Dyi5XKCSoiDRVLFRFaG/rJp3NcfHiVSXevHf/Qdp7N5FLJVURknGO2Bmdbp3UyhJvvfUmSwszBAcCNLpr/Nrvvog/7CF7Z5Ef/afv00mUXvcYaAHeuXSG+USap58a4fGH7qW0kqBSbrCQqfLmux8QDMHjH4ux5f5tVPQcBXsKf6eB7qmQzS4TcNqwC8RBeQhVRQeJ+rHkdhyjqe3A5hjl1mSahZUmpVqEUt2H099J3a6TymcVSEd272Jhy6YqrMymScqYrAJff+QJen1eri/OcOTMBxx+/lnG9+1W4Jiwx08tlcNRNjn66ut89xt/h8/l4ve+9jvsfvhhTEFj9rZR0y0M9WE01cVWSF2mxJQKU9rQiPR0shJPMHnrNl6Hl75YB2F3EKfbCYasbZpcnprg9sIs3s52BXoRdrvZrNHX16NCVSSExOaQi2idcr3c4nCbVWqWidtwc/3sFY68+gbvv3mM1HKaSNivrHLD27awaXiQeHxN7dmffOggzz32qMpHn7x5g/XEqlrFJBbnWZ6exioW6G0LE5MAI9OkKF5tXYSaDaV0l2dHuATyc6FcZzFZUJeCTeMxot12hnd2ML57VOlbcoUGoehWDP8gf/YX/8Ct5SwHn/skWTskayUi0Q6Mqo5h2pR7IUBDibFWLp6icvsqIy7otdXo8ejUizkkjc4WCHDq2nWWSiUOPfIMe7YdxBNsg4BXaV0KjZqy+smKTj7/soqTLG2Jy7Xp4omHeDZDQnLlm3VWtCrhwT76egfx+kLUbBpFaUQaFvlGnfnVVbKZHP1dXYoxP3vuEhEcvPT8C2zu6FICNGG4S9iMJB/K6rH1rLSyLbK5DKlUipWlRWVfC9gM5TiQfbfud3Ent878yhJnjxyDXJmYw8u20a2sJVPESyVmMgl6tm5l/MD9GL6AstlKi/XKD35MX3eUP/43X8NqtrQRmqbjEGKmBEQ1TXJmiQs3L1GpF1SX2BPxsnNTD/1BH+W1FVYmJ5QF882fvawmnjt3bCUWDdDT1UYqGeeVl99Tp2Y45CLo78Bu9xNfK1A1NXaM38PBJz+h8K+VhkVGyIS6XcUWT9y8znvvvM3S3CwxCZyRJku5biRISsBXhgqXyRcTFMwi3b1exnbuVqd6XrIzXE7ycpn0eJlbW2cxV2ZKonDtQbz929Hbh0hZTuISPdoRwtRc6FYAR0O4/LYWaMmWxbQKQstVJLo2ux93sYS+voRtbRJ/dZn9oz6eeaiHO9OvMbQDPvbreyG0RtNaQ/PYVRqhEPaECGoTu5mcQVLQqzqUXMqRlC+XsewRDGMLV66UePvteXT7ABHfIA8eeISIX/5sVeVuknjX1gJX/oyC6pYpqNAzf1nAW7npGwV+A/3aCtpqabnkwphKJdXqRKKdt22Vtc6vjNwPH522LKtIo7yGy5GmM1jBrycIONbpDFVwkUarpbAqRRUx6XZ4cTl8ilErv3ehmaFpb+20xeamktaUkKSsvM6SiONz+ok6o+RX8nzw07e5Z2Q3uzZtw1U30BpiZ3Go8a/l8PD626foHBzjS7//f6rxUV0zftkpSxG3xGNpboTOS3EWcMyGr1wV9daeQZ39MpIWmL4q6K0bT6vY3+3SZZ/eagDvFuy79jT1868U9NYbIXS5X3b0TRnjSrSKdK/NEstz17n4/s+oFxd45pFxnn18L5n1KWRyLHjPXCpPONjN/Fycq9emGR/Zwc1zFwi4dDLpdYaG+9m5a1ztWASbGU9naevtJ5stKp2CqPEDTl35Q21mRbG5xb9ckDVesJsLE8vkmj6e+9SXcHcOYqUzWOU8Z957k2J8lm1DHQScDWrlFG6JcUX+XFW1BpCdTjKVZXEpQbliMrhphOFde8ivrKiCLqpZKSzZXJJ333mb61evEN0coRQp8eU//HVibUHiU/P88M//gV57G/1eAR74efvKRSZl1BWA3/jCMwxFOzl94jwXr83y4fkcW4fgM5/bxI6nDmDpKVbK0ziEWBWR9zCDU6uhK9a9TLRlbCICORlLOaha7Wihh1jLhPjw4iz5ihd/ZAzN3YHuj1GuN1lNxMlLUIm4wmwu5SKoFTQWZxKsX5ngDx46zK7+flYLOS5M3kSP+Hn+sy+gO53k5fUrVfHbDVILK9y+fI1mtc7WsTHa+vtbgiPDhuUSaaimHBMiKJT0NM1px+bUVcqU7NKnZueYnZ+js72HzQOb8BpepW6vNCssrC1xa66VgR4d6KHUqJEtFgiEQ2zeNKguCGJDksNJvNjCXC/VyhSFF+HycPToMX7y7X9mbW4ZSRuq5kr43FIeLZVp3TfUr3QYmWySRq1MpZijUsgTDQjmt4ZTRDj5DN5qmeFwkP6wHI5lyoU0DU1EnLqCw0hCnSRHCc1QvL1ZsbLZ3Xzmy59laFuU+fVrJAt32LZ7M7v37UYPdVIpuKjZY/zZf/su08ka+575OGnsJBtVIqE29IxFQDMo5dLYzCJtOhTnJ1n+8AT2lTkeHuknaJZpF4td0yJbNQlIKps/yMJSmp72EXyhGO5wUPmsJfJThIh2h9ghW3wG5TIyLTKFMour68QzWVyBAIGBHmyDXRRUtLKIekXI6KIphEWzTrpUVEEscqntCIbILa9SW0lw/cRJntp/kC+9+CKZtQS1UplmsaJsWR2BMIVUilIhp9LSDENHC4WgkCOXTrYCYkJBWE+SXlkgtKlLhW189y+/oS67g8EO6qUK5y9cpGt4M7sPP8yJK1dwdnbSPzLG3MIyuVyB29cnuffenfz27/1aS+ne1EjniqylcyrcJ1UukKvmiXWF8Yq2tLiOmVik095ga3uEmNaknsyQX01x4+o11lNrdPd1MrRlCM1hcfnqJU6dWVC4eK8HooEwkWAnHkeYpfkEhuZlcHQLm3fuUp8xEW7J6Hx5fo53jrzJxI2bRP1ehgcG1Ni8mi1g2By47ZLMaVOZFXVbjWwzjx6y0715lKbTR9HhpqS7mMnmyetObq/F0SIdJBo6iaodm7+PhhHG1PzY/QFMt0Rd6DgafuxNKb7iwqhi2rI0bOVWQS+UCNvcBCtV/IV16os38ZZnOLyng4f2Bpic+Dn3PRrl/k+OgXuRmrmM4XNRLBWUGv+jgq785zaoChDBSb2mU5B4bmcn2DZx9sM077yzQFt0N45miCceeYqgS8dhVTGsstBAWtNjJYKTz6c0li0NV4sNJ4WoVdBFF3/3a1LMVWqpYsqLQLDA0vICK0vLDPcP4nbJSrwFULPtPTpvST6wrZ7HaGYJOPMqSi/oWKUnWsZvX8NlS+OmLCl4OG0GjroLq24oNW+qlkRzWWo0K525iHtlpx5Ppsnnyvh8QVx4CRlhZq/MMXdhigd3HmJr52Yo2XAbYZLxAg6Xj3ylwftnLhGIdfPpz30ZfySm4uEE5aoU56KsR0RBNZWA09qF/7Kgt/Cnv8JdV/7/jfDTDVX7R0jXjV8n9pu7/vK7hLiPLGtSQ+526HdH9r9S0JU9THNRKmTwGbILSbMweYZSYoJtmwPsHe+illtQD5QUY8nrttsCXL44xeTEMg/d/zDLM8LaMkkm1iiVc2wZlQMqgD8cI12okCpUWVlLsb6eVOjMnrYY/e0xRcsSbKzXq5MpVtEDfVybzWB5eth98EmmZpY5eeI04yMDNApxrOIqvRGx7DRw2ksEPA61n7VJuTRl7iPBO0ESqaxKWPN4g9x/8JB6/cQmJvGqMlIul/O8e/RtpbLs2dJF1pfnN/+PrxDrirI6NcsP/uM3GTDaGPSNgCPAq2fP4OqKcmdhigN7d/O5Jz/BkdeO8IMfn6I7At4mHLg3zIPP3kd0l6QcrbCan8DmzhHpEMZBRvAL6KKDkEJuOmg2xFNhp2yT6NZ9zCXd3JhYxeXro61nnGLdSaFmIy05woaD2xMT6hLX0d6LVw9jE2HNTJxb757icCTKM/fuV2Pum7MzvHfqBM9+4uMcPHgQm1uIYzrm4rJi3vtVMhcUBZPssOOJhcmYVVW8JdPLatRoikiqKUFHOnaBy7h0JhfnWFxfJxAJMzQ8pkZkxWJFPaS3p2+TyCaVQKxjoJe608700oL6/mPbttIpwSMVEfdUVZqUKOLF465G7likynX++q+/xbuvH2H3ll20+8KcP3WeTDKnsLSZ9VWIBhke24wn6FZo0FRqXYmYhgcGFXjFLTan+BqhSpk97VH6fS6aJbnY5ajbTep2wQALthc0se0ILyFfI180qbs9vPDFF9i6s5NYryQNLmB31fAHfbj8EXzd46SSDf7imy8zW4ThA49QCYQpu1xUSiaRqpOI00/NFBxyXnmOHcUUyxdOsnLhDPf1tDHs99CmOxRaVbMZqlNFpgQ2F9l0XfmN5XWWSYns0OUCZVeJjzYy6ZxCrMjnvGw2SUsWuENnZHyckQP3sGhrkLUspRupy97SkATGJqvJDCvJpPKEi9tEYDYS0tvnD/Leqz+jkctzYOdunjr8mFodVpJZcqtxAvIcCVnCZscdCVFOJ+ShV++b6tqBQjKhIDRGfw+NYpJ0KsEP/ubvFDlzpL2HSrbE2lqcex48xMe+8Hm+87Ofc2Fqimy1zsz8EnbNwO8N0DPYw69/7UXVTWYLZa5PzTK5tEzD0In0dhHrCNPf147TKlNYmmD9xnncmXW2hLwMhzz4GzYq6wV0NOL5FLrbQaQ7yp2lWU6cucRqSqArW0mnSqwupzHLGtuG95BLV0gnhL9uqd13W2dEOWoEIZ5JJkgm1qmKRkfTCAl62WzitTnwisC6atIsVDHshrKzXlmbxtHhZ3j7Pkx3mIlMievraa4mUlQiUSJbtuHs7me5WGd6Wcbofhp1wWN7CUpErFbBEq5CM4hDAC1SE2UNpkk0dkV1trI68tQ0PMUcbdUU1sp1PNU5nrmvm12DFsvL7/LUp0cYPRQF5wK16gqGx6BYqahplGSAyOEtpEV1BlV0rKJB3XRQFn2Jo41KvZtz59K88+4Cg30HKRUcfPrZF/AKiLC5UdAFPa5IcHIzbxX0miWI0BayW9UTGcWrf29FqrZw3tKASr1r7dFF1CiUwcWFOQZ7+nBtjNzVDn3snWlLKrxdkoEaFVW47bVlfKzQE8nTEUjiNxKE9SJeew1dRBeVJlbZobyrZYfYT2pqj+z3elTiTzqToVAQpKWmQjbMvHxvD5feu4S75ObQ9vvp8bZTSIjcI8KlSxMsrye4MTmrQA79m7dw30OPsP+BBxnfswtLZPnyw64Q/qqgN4VDrTCtsl5uEeDuFvS7XbjSMAhRbEPlrnbfGy9Sy1NuUyhL6d7vFvq70Ji7Hfndgq7M9urDslHRN+5RcsCIYCwgbY6ZZHXuAo3CNAMdGoOdTjx2QWdmCbi92MTqkYF33zzF8mKW5z/2SUqFJIZDvI5lLlw4T093J119/fjCbdQsO+9+cJZgpBt/sIWAreRyajfeHg7SFfVSzCyQKRTxRIe4tVigaMVwRwc4fuYyi4uLjA730t/ux2km2dzpYaBdxyE7Ts0kl0lgw8Bw+agKh9qSwu1idT1DOl8kGIoxOrZVaTTkr69Qs80m7x8/xjvvHGHT9n5yzhxf+9e/TbS3ncWJO3zvP/53+o12hoObadr9vHL5Ej7x6PoEH1vm44cep5As8Nf//ZsMtkexxecJuGDngU0cfvZevJtd1EozFMxFXH4ZMRfQ7eKr1bFsklvtpGEJacBFxd5BwTXOekkwtEXCncM4/V3qwS+YTSXaEsDRB2dOKUvg6PA4bntQdRfFbJ2581cwpqZ4dOcOtu/coTqfd48dUw/IQ/c/yEBfP9G2LhXjK3hjucCK31lQmiLsETuaCK7ElqLEq9KZi9VN9l1Gi6FdMKvcWZpXh6xgTA1fkFQ2QyqTp1QtsrK+rPy3AkTxREPMri2zkozT1dPN2NatapQrohjp+uXBlhG7cL9rVl11kqcu3eS73/sRUxevcd+Bhwi7Ahw/epx6tcng0LBKj6tYJrHudgpNQVna6ezroFjMK9tQV2c/RqlG4dYt3Gsr7A4H6HfZaZaS2KiQt8oUGyY10X9obuymgZmuUku3yHFCIAu0e2k6Mnz5K8/y4GPjhKOGsh8Zbh96dJCjxy7wT6+dIDC8k9j2/WQNL1qsnWQqT5smvnrZyQsrPo9OjagB9aUZVi+epT4zwf0D/YSqJkGbnViwndnZBWqmxSOPPUu+1KCpOwUWTbpWIm9WMR2tc6Eu1MSqqUa8Mt6PtHcoD308m1UaDHs4Qmz7TkoOXWGVs6UKBYlBVjv2OkVhBzTqCJvfqdkUQ78nGGJleoo7126wNDnFkw88zPimzWwfHMJVbXW9MUldcxgqVnRpZZE33n6Tqbk7PPDgAzz1zJPoul25XYKRALPLd1RsbXZ2kX/8q29w7tgHlGoFnn7kKV784pcI3HMv548c4S+/+Q8sx9M89ujT7NqxF7fDzamL51htpmkGDERylZYLTyDEpu3bGN0xTkdPG0szN6mlVrAnFwmVU3TW84TLaZz5FEa+SHFJiG0hlX1uGTLR8bKcXlefQ7vbw2NPP0cyU+bchZtcuDTBzh0HcOri0hHzTIG1uQl0vRUMUyoV8Xhc9Pd2o9XrLExPq2Le4QupYCOtXKeRLtEsVZX9TgA+t+sF0k4n4b4x4pbBlfUc09Umte4+Nj38MHR3UfYEuDQ5Q2p2Dc3XjWHzU82ailZacdRUCp3d8mGIgFM5j0RHUaJhF+KprIptOCsNtMQKHWYKe/ImEWuBTz06TKd4zkuX+OQXd9MuCH3vKmZ5RT0nsmYSz7w0MvJsq1236tB1miWDesWBWZedfZRcKcbZD1O8+94imzc/RDJe58uf/w3cmBhWFUejgl128RLyIqNtdYZJ82liqW9sU3/2FkekZRMXUbLSgKnGUlbNDZxOUd6bzM7OMj01xejmETVyl7WsKv4j701YLkPiIjXsNYFpWtgqcTxanO5QgZ5QnICxQkRP47Iy2CsFbJWquqVLcXN3hsmWcgoXKzAXEYaoTHVLw+8PEYv0kFnL08zbOfnaKUYioxwY3Y+/6Sa+WOSdI5dZWBIiWZCMYB39ITp6+5F7y449e/n8S7/WIuHoNjS5gYsNSHYkdXPDfibb9Jb4Texod0fud4VwYtu5O35vjdxbo/PWr1fZN6rIy4H8Efr1V1juignfirT/Xwq6EgjKa+Z04DUaJFcnWJw4jVdPsXtLlM29XprlNWUzk4Neknl0QizNZZi6vaq46v2bOinkUwrCcPrMSaVaHB7dwloyy9TcCkuJAk8+/Tyh8T1qHDP59lGuXrxALOBn52gvFOeUrSHUOcaNmQwLaTsFy8vEwiqbhoeIRX3oVpHk3GXGByPsHAxRWJ/F3WzF3hZLImx0USjW0ewGnkCU5bUUi0uryi+6d98BpTewOVpqS7FhnDj5Pkd+8RajO4cp2DN8/U+/jtHfQeL2FN/+D/+NAWeMoeAgdd3Pe4tL3Mjnue+Z5zj74SW6PVGee+RJ/ulbf09hcZExv5NCfBa33+LAwRHue2gr3k471Fcp1OKg1bEZGjanW+3KTMtDQxOSnY+qI0bcbGcu0WRxTYSEWwm19zOzmqQsPmx/kHy5xBtH3lYFfdvYDuwNNx4jhNcVJj+/zNLJ4/R6XNy/9wBDvf0KwnL0zbewipIVWuf+AwdVsdd7e6CUJ57Pqi5QPOaCevUJEKhWU7st8ZcKI1pG6SJ6FlXvzIIUcztdmwaVQG5mdY21TIqCWSeVS9HR3a7QnMHONvJmhatTt9VEamzrFjo6OlpEKtEx2DTVtRelaJWKavvg8Pg4cfba/0/amwbZeabnedf5zrecfe99Rzd2gFgJgiRIDjkkZ4Yznk0aSbZllxSrYtmO8yOVKv9LVcrlxE5SZZfjVKqUSC7HsuSRkpE1kmaGM+QMV3DBvjWARjd6X0+fffm+8y3npJ73ADNTiZM/bhaqUSDQaJzlfd7nee77uvn+X/yIO9dv8+KFFzg8fZj7t+/zaGFZieIKI0OUGhWGp8doikMl5DJ1aIpuuIcbSJBQT5F4g8ePSe0XOZ9JM6S5OKVteiGHwApTdx0VfhGzUhgdi9Zui85uk8ANiAmUhib7lXX+/n/5bV7/0mliSUlma5EZyNMJLP77//kPeP/mY9767X9A7th57u83iYwL4a9LVFCs9ZaKqOx02gROk4lMgkE87McPufX97yknwtFMnkirQ3mrRDqW5tjRZxgam6Dp9VTKm0w2mr5LzbfpiN30yXs4nc6wu1NUISK5wgAxCYzyfOqdDo4RYfrsCwpCInAqSWiUpLiq02G9uM9mcVddCGWHOTIwgGs3KG1vMjE8SFwLc0sidBeWMWyP185d5PnjJ0l7GgdGJ1SS2/2PP+Jn7/+UptNSmfa54QJf/PIbnLlwVjUfu8UtMjmTZqNCJKwxf/2W8hhLi/HGl75MYu4g3VKVpZVN/u0ffpde1+Af/M5/QSwcI6rFlMXxv/39f06QixMdGCI/M83MqdOMHDyocNj7pW1iIZ/9xTtknCqXDoxwJhvD31hk7+4NvO0tGjKhkdWEIbRAcQiEaHqOusT5psXE3GEShREWN/Z59+OrzB05QzRVIGzG1cqvWyvitmpPQrlsBesp5DIKdLNy/yG7aw6zAybDsTRG2yfZMxlMiBAyxLZtMy/chWqTUHYYLzPClpFgLWTRHBxk7Pnn2ZVEyXic+/ML8HgTcpOYehK/7BGNJZTvXYmDReGumWqS2DN8AkM6d09l3utmVBX07vYqAxINW3vEiLnNr3/5KFr7Lrq2yHd+61kSoy1I7uM5u4qKKtZmAXNJ0QgpFLrs0DVV0IOWgdcx6Qo3xEtTbWT5/EaF9z7YYu7QS+xu2fznv/13MfFVZoHht/oFXVHnQv0obCnb/bb/SUEX5/mTkBUJe5K6pElZl2bKU4+xOF6kxi4sLDA/f48zp04r3ZqM3OUjdPTjWz25LYSDBOEgguUZaokf7VaJhTYpRHeYGbEZSpTpNZeguUMi3FXZ0nLAOJJyY7dwnaa6yQhlTv5yTchZVpJeYJKLDrK7VOJH332Hv/+rf4+4F+fRlQVufPYIx8sTTQ6RHxhUkYGLK8uMTE1y9uIFVjbXOPrMMb7+K1/GcQM6fpNMPk25WuzvExBIf59X/pTi9vTnT3fgonzvZwv3f4/qwJ/u0VWH3ufUy6H5NGntqfVNbTaUGqF/Cfh/f2gqLCWVjCp/eLW4xNKdD0hZdS5dmCYWrhENNYmGA6UW7on1x7HYXq+zuV5Tnt6T558hbIl/WdKoQmqfNjVzQNkmV7crtAODS698GV0oefJisDt8+M5PWV1+xKvnjxJz16jsbZLITuEZg1y+tcrDjbIC7tSdFoePTtOubzKR13nl/CG8vRXGM6YslvAbTZVMZbtdQpqlUL6u2D4wKJbqLCytcur0eUbHx9RlR26Q4m3+qx/8Bbdu3WL28CQtv8hv/u5vkjtzgtbKGv/mn/wLDiSGGTTydMwkP1xeoTU0woEXX2VhZYvy8gZnDhxWoSabt66TaJQZSxu0a7s06h4nj8Hrr51laCoLmgPZhJoMOALRSWTZa/osrO2z3/AgMkAoNoaVGVariczgKJnhCTaKJXUoi1K/6XT44z/9v7DMOF945Q2sUByn1SUVy6O7Lq21Re5d/pBDI9O8dfFlMqL58EJ0qzY3P79KrVolW8gr1fDkMWFYP0tHkKt2k0kJkHm8S0qwyDLlEdW57AZlrF3ZZ2tvl/1qmZGZKaxMmp1GhboXEMmnMRJJ2oFDejCvCrko3ht+h7WdLaxETNnictms2snLQSKXZUk9dCRVsONQc9q02j7VqsMPf/AOVz67zsTYBKeOn6FarnH71j3K1Zq6AEho0PjRgxw+fZTF7RW2a0VGp8epey49I85gLEH73gMad29zOpHk5FCOULtOtVZUo2xfN6g2O9SKbdx9QTkG5LQ0YwNDuCGbtluip1V49bXT/MZvvkky1aVR32FgbIgrN+7yv/3R90hNHmH67Ms04gWsiVkV7FJqezi+wNDiNO1+DPBAJoHpOpjlPUZ7Pon9IrVbt9n45ArebokjozM8d/oCU1OzaKbJvtNWeNzACqmLR8O3lR2tMDzEwMCA2oGWShV2tvfZLZbwtZDyQYtN79FOmamzL2LmhpUQy9UNWj1Y299jZa+IHQRqCqMZIaVhkFRDFWBlCNO7q14/+/NLUKoRVJrE2h6T8SxT2QGK66t8+tGH5IcHuPTayzzeWeO9Tz/ky9/4Kt/+69/BlnFuVHg0q2RyQk4TWliglN7iElpZX+POvfssL68rQt3m4y2+89av8qtf/BZuqYXlm5iZFP/HBz/kJ7eukp6Y5PiLl2iKvzyVUITCanmPXqvKzvwtvnb+uPJfe0v3JGiC3fmbVB5JOFaZWKifhSEqahESShKfQ4Ata6rZOY5fvMQPLl/hZ9fvUHS6RPJDPHPheSXEOzo6QUhNkMQBISAgW1lsrZBGTNNYufMAGjbeXpXxZI50KIJbaZASgmXY5POGzYpkLYwdIBie4nbNZlWziB49hnlghmLPVxbV7UeLsLYNsTxmOI7e7GJE49REGSw5Fr0YWkjivWWn3qGn2/SrpxRgj3A7INosUuhsEG3McyBZ4huvTVPa+JgjRzW+9I3DRKdc3PZ9NMNV8dJS0IXg2QeduE+AMiF6jqRhSodu0utF0MwR7i06XL1VY20rSm7oJHYzzOuvvkkmbmFId+420AOPaNjqa1BcXWGQhS8iyYOSu6GmySpTLKxWEiqdUHa74y1rAAAgAElEQVTjgmZ/MnZXEeChHutra1y7fp2DRw793C6udugnPv68h+BLgxRhP4EeRDEDseG0ibIHzkNmBlqMpMtYwTrRoEg2Ir7y/pi6o0Wp2y18Ec0ZISwVti5Cy36YgaDvvBo8vLbE+u0dXj/9OivX1li6sUit2GNq7hLo/WQeES/dfXCfselxXnj1ErulPdKFNF/91lsUBoXI5ijOdMdr4/kCuOnSUeb+X6gEf4Fn7c/GOwpK8otxuXKxSVFXiWuilJZiLeONvvL96eenxbuPVP1/jtqf/l9NPRESZBHTfVrVNe5d/ymZaIsvvXxUaQ/0Xo2IjFUcB0NZ8woEuw53by+zsrFFKGEokIoojYV7PDIywslT53DcEI9Wdmn7BqeffYk780t89OGnHJk9yIGpafZ3NqGxydGcT9rsUW5KsMcwofgQP/74Ku9fuUaikObYM7OYeocD4ymOTmbxixKP6JOOSFyn2N7kUiR7Gl0p9n1MVdhLlRaPllcZn5hhavqAuthI5ymXnR+9/QM+++wTxsbyFAYj/Np/9utoxw5RX1jiD/7x/8RcaoSx6CCdSIo/vHGHwZdfJTQlYrUMK7fv0RJ15lgBW7CeKwuMJgyKaxs8vg+jWbh4AUbHI9i4uGaY1MS4KgC31nZY2m8RzU8weuAYyfwYx09cpBe2WN/ZJZJNkxwYYm2/SNV21JSn1nL4sz//SywrzauvvElET+I2uySiGYn9olHawKuUuP3eZQ6nh/iv/8bfIRfolJfWeeb4SWp7Ra7evMHj3U3WK0VWSnvkJ0c5euYZsnqUi7kZ9KbN7t4eG9trit4kMJhYUmZdEE31PdLCzi53WoSSSQqTY8QKBUVU6+hyeHbpCv7S61Bq1YnEBDI0SSGfV6Q/5TTQxB7qUWnU1cW36XbY268S7sX47NPr/OBHP1Yrg2cvPM/c7CF2d0s8Wlzk8epjek6T6PgQr37li9iaywdXPybQe+TGx7AxCOptehubRIpFhjodkm6bSNcnEbeoSIZ3y8EIJxhMjRFpG7Q3W5h1iOkGRlz0Ah615iazczl+93d/jWMvnQR7D69R4q/eeYf55Q0GZo5gR3OsdULkD52glx2k6Aa0BYGaTKkJnUz5WpUKKXrMRC3G6OHMz3P7+3/B5qdXOVwY5I0XvsDxg0fVBU2Ij00BD4mOpNNmp1bCEmysJLblc/1VhSA0ZSXndxVoZm1rl66uYcYS1IT6NTRDYmwayWyuuh57jsN6qchGuYLT7WLGo4o3b8sZ15Uxr6FiS4XHQaPNgBti1IyR1yJszy9w9UfvUt/c5vj0AQ4dPMDVW9foCsgyonF/9ZFIQDj/wgVi6SSl8haJmEckLgdmiJ4ZIlXIkMhnabtOf7LQdAk5XZrrNb54+mV+5eWvkQ6iGO0uba+LXUjzp++9w+21VUaOHmX0xDH8SET9GzPpOI2dLcqLD3hWXrOZKGZlh97eJvc//Yi1e7fIhiWxGwxdcjn6bhZZRTpytqIxe+YsjhXj7WvXqYQMil24/niV2OAwiWiCVKBTiCbJ57LkMgniluCYJVWyRa/ZVkE5a3fmKe7scm5omlMzRzA6AbGQSTUI8cleGSYP0B0YY8ntctf2sYdGMWYP4qaSClkrl5/9R0uwuw9Wgkigo7e7WPEUFUGzhiWiNK4KYUi0VroUdAfE2iujMoHu1Fqk3Qrx2gNSrfs8Pxfi0tk0xa3LPHdxkEtvjqMX6vjuIiHJ2tBkBC5JaVLQpThIQe+P3KWge21R6hvUGwGFoWPML7n8+Y8f8NmtGsnsIRKpMX7lm7/GoelRdDqE7AadepWe46tEzYiRUNqFrkTUypw4bKjVkLzPBfMqhDiZAIqwUkWoCg9FULqSgBfW2Nnd4t69e0xOT6raKV26KuinP/q011MFPUEoSKIFCcUGN7sSNScWqSUGE3UK0SIpfZdCrMFwOiBhyF/Sod7q0rLb+E5bef4s2XeqEbml/OVa12J/o8b1n91jNneQucxRPvvR53R2bIYLh4mmJfpSolh1KvUqN2/fYHhihNe+9Bp1u0ar0+DiSxe5eOlMP6fabRE2NOqtej+XXUSDapQu4/NfxJuKpe/ph5Tpn3fnT/YSauTe7atbpUNXEBW5oD75/LSQK1LQ/8+H7HY7TptMTMdt7XD907cZzvb48isnaFeWiWh1UpFQP1Cj7RITvFo3SnWtzMbeviKUyfhUfOi1SpXnn7vI7NyRfoe+VabUCMgPT3P73iKPl9Y4ceQoA5kctfIeOb3DS3Mp6ttr1Fs9rKR0rFm2KnUWtjcptcsUmzsUBqOcOjLJeD7OiGVAs0pKwXZkvKOr0af8y6Wg9yQ1ybCo1B2WVtdVfOORI0eUkEusX3KL/9nP3uWDDz4gmQxz/Ngob/2tX4W5A+zfvc+//sf/nKOFSaYTQ7iRNP/Lx58x+sZXCWaOkRgYpbqywebtqwzpHt3tZVLtMmnJ8hbSVgcOjOiMDmWUWKTmO5SDLrlDhylpBj+5fo87Gx7Txw7x5W/9Bs9euITeM3Ach8W1FYx0lGQhR7HZoO45NDseq1tFfvyT94hFs7x86Q1iVga35RMxkkqLEU3ITszh4UdX2Lp6j3ODE7x67CyH86MMJVOMDg4pC5l4yT+5fZ1//e//kJWtDUanJhgxkgwWfbIhXYEyAr1LqpBjam6a8anxfva17ylhlXDNd5tVSh0XPZtgYHKK1Ngg680axC3soEPTdRQUxYgapFNZhgoSQRtWXlS5sTcaTXbLNcxYHDvwWVh4zNrjPYp7VT6+coWtpceKwHf8mVPK4tVutynu77K3v0fLbfLG197g4Omj/Oyz95m/c01pcEIj0/RqDWKeT9p3Cba26FUrZGMCm0opjr/fCTg0eZTZwQPszm+zeXuNZMckExermE003mVnbwndcvjG1y/xyiun6HWrqmD95Q++z+TcQY4/9yKbzQ6fL63jxrLohSEoDFGSy04oTDabxxAQVa3OcCTKlFhxdra58/3v4z9+TN71uXj4OOeOP6MU1+Iu6ZphHMOnIYFQdhNP7zE8M8747AGpUNi1mkqpUhjkaIJWrc6DR48p1qtYsSSdaIKikWLo6HHC6RTrlSqb9RrbzSaVto0ruRYqN0DOFtl2BgizVcA+tkSU1pucHRhlKGTh7ddYuHyF/cVlzs0d5kuvvcbU5Cg/ff+n/Js//Xcs7q7i6j1ihRTPnD9DJBlnZ3eVZNxT4q1O2KdrhjCzccx0Qo2+fTdgamACrR5QfLDFifwM37jwFWaSoyQ9g0CU7XT57OED/uxn7+Im47z8zb+GnsmytbdDJp0kbDu0NtcYNXUmElGEBeWVdrh39RO21zeImJIWaPRXRZLprvREffePFHTbMFmp1Pn88TL5Y8fpZvN88mABLxZRwjx7bZesbhIJh9VpEtNDxMKaOu/ccpVDo6OMxDPYO0W6lSZJLIaTGdJWjOXdIo/dDmMXnqeaSPHJ1h7byQzZU6cxxyaoiTbF0Kns7FBefAyNFnGhLDqSiuIRSWapCVRVMwhLmJXsoJVd1KMbtpUTSpgVOF2E/jKi2/Q2PiHvPuJXXx1haqjJ7u4N/tqvHOf4uSRYG/SMXSWqk9ogCG11G1OFvB+X2pP+sGOoDl1G7q4fIZqe5trdMm9/vMpaMYaVnKVc7zI7e5DHj+5x4vA0508eYXZsjKQZJ9w1lIc9JNM6hX9uKXKoStDTDEzdQpfLidwjxL7Xk8wUQ122+m6ygJ3tTebn5xmfmCASj6nzWRX0c+9fUyP3ftB6XCXoiNdRvpjZtTG1GnGlct8kpRcZTdoMpDxi4Qae01R7cpUy1RW7juRzO8pWJkt6ERSY4QTlzSbvfu99zs9eJFyJcPeD+2RIMzVynP2q5CvHiSZitDsNRVcaGMrz+luv0ul22CtvkRvK8fVvf5WBkawazYXCIfZF0KXLk6kpP74aiz/NMpckuCf55X3FYL/DfiqeU8VcIk9Fx6ZU8P2x+tMi/ss/f1rQ/2P/T36faURUd52K63Tqe9z4/B1mxxK8cHqKm5/9EIM6pw5Pko0atMoydjGIRDIQiMArxHq1TCSdVHaP+3duc/G554hFU3iBTssLcfPeijBA2K+0GRoWy9Msa6vL1Pf3ef7kLHl/n1CrphTqZiyl0t98M8xGbYcr969hpsQC12UwH0MQPRcOHcaUN4MHnWpThXSITU0OSOnMJfQkbEWpNV1W1zZp2R1OnTmrxjpSzOXHRx++z4cffkg8FmL6QJJv/u1fg4MH2bz3kH/33/0rTg0f4EB8iGY4xu9fvY1z8BmGXvkKNibxThv2N7n9o++i729wYaJAzGuTjVocnppkZDBPvVlTHZeey5GYnmG+VOHG5h4PilX22iFSQ1O88MobXHrxNZWCJmKcte1VjJSFmY5QdVpKJFVq2dy7v8jHn1wnHi3w/MUvkI4NYosroBchkDdupIfXqjKXHqR45xFXvvcjXjx4nL/51tcVnlN8tVMT4yrZSC6QjUZd6QfefvtttP0Go5UuI1aK5GCe9GieoQOTjEyNkcqnZU6uIEwSpRq2ItQ8h81ajapnq9jf2JiI+nT0fIqGK6Nrm0Quo/4uuVgKvjVwZFUToGsWtXqTcr1JPJul1mrz8SdX+Yvv/Zim41Ot1fqZPNmsim2VLHtJEittbojFQmUMnrx4hlMXT9Pu2dxdesDCrRuK1BbWdMZzWSKBR3Nrg5igY5NxAqENyt/f7nJi8ggFLc38ezfYf7DJaGyAtBUl6MpF3qXe3CXoNcjlNeJRl2jMZ6gQJ5k2mT44w8SBWWo9eLhT4vF+RQW7GGOTNAb6nXoQ9EhFEwyl8qT8HpX799n+/Aqt+XucHx3j3NQUU7k82UyGVDqrxq3i9W8GHXYbJcJRg+kjs8QlRKjr4ThiE5KNZAjPcbGsvkd5c2eXYrmsbJotM8JC02Xi7DmsbJbFvT1Wq2VlWesoB4uuOntBWMt5Vnfq1JwmXthXf5+Q4masONs355VC3XJ8Xjp5mm988YsMZTM8fvwIu+fyT//F/8APP77M6MEB3vzWX2Pm8JzSHcWTOoZm43VbOBKBGw0rSJH8GcGXCvdDSH3NtTKbNxYZMwq8deZ1DhcOEPdNYkaMjohVIybvXP2ce5trHH/xBUYPH2SvXFZCzhgard1dPAmEkaJkN7l/8xoP7t5Se3C7l1KwHUkLlNeciLbkXJSCJnqCwIzimBaP9st0Mzn04VG8aIzIwKDKiChI4qbrqsCcRnmfsOeTkiwN28bbL/H8iVO8/txzJHphVu7Os/VgGd3vKfX76u4OdipG/PBBFv0ut1s24aPHyJ58Bl8slWJzI6T+XOPhIzXyzkcTqshJFoUul7RumCAsEaX990xPkyyR/iVJve4DjZDXo7dXYTbRxX70DmPhZf7urxwj5M6zW1/lt//eiwzPeNjeAtGUwJqE9ii8hUjfJiuFXBo7P6Dnh+m6Bp6M3DsWRiSPR5r3P9/i5qJNdupF0kMneLC8S7UpDJIWVthVQDCnXiUchBkdGOXg9HEmB0eVHdPsimenH8HclXWf/F0yNQ16yj0gFFZThY111eU+HOqpKN7l5SWSyaQ6m6Wgq7r13DuPenILlZgQCfYI1MhVdkYim++q/W/YrxEJysS1ihLHWVTwGhu0ajukIqayTsWtMN2grawu0rkL1k8k/6I8DFph3vneh8ykD9FcdTDrMWbzM8TCBdqOgdfVSaaiClBz8+41coMZvvzVNwhZPaqNIrvlXd786huce+6MIuI5blsJfmTvKDsxYbr/wo72lMve79Y7asf+tKA/iUF9AqGR8bsAcH75o0+Z63/Iz8NPduhPi/zTwv7zAh8K49gtYqZGo7TJvesfcXAiw+x4gj//k9+jkPB446XzHDkwQdBs0rVFdamrJ87pSlqcTTyTUhCGhfvzvPLCJWXNCboGViLHB5/eZmV9n/mHy6TTOZ47/6wit7nNFpMDadKdFkNy29/aoVytkM7nKLb22W7tkJvM8Nzrz1Jq7lHc3+LxgwccG5sjZ8QZTwyrsA5hBzi2jCbluQ/Tk4PWStBodVhb36LZdjh79iyJREKNe2RPdvmjD/n880/J5AyS+S6/+nd+HevwcVbnl/n3/+x/5dzQQaaMDNXA5I/nl6hMHGbkta/hGzG6O5uU56+w+vH3ORyHr509ynDMImb1Q36kaJbsNl48SmxmmqVWi5/cvsv11S3lRx2eOEZuYJzxiTnmJg4yXZjA7djs1/YwUjqe4bNv1+iEumztV7hzb5Fbd5eIRfKcO/08udSwAqRIvrEvIJJeC8+1mYhlmIilKD9c4dFn1xhLZXjz0stKrRsXZbvTYSCeIqNbXP3gQ6789EMyHXht7ARmJ8CRdVMhoYJO8pPDyscq4CVZ47QdW71GZRwssIyK71BstdjvusSOzGAJSEaU5D2PTCGPboRVElVMLovVphoZe44QomqKo67HoiyubvDOex9x6/qjvrYiESF17AgjBw9Qkq+9v9cv8M0amaEC05NjDIzksLstkoUUkUyUm9eusz6/og7YwaE8yUQEp1nHNCTVzsSp1pSYyN4pMxSKE2+FqNzfJNEJMWCmaRSratQXMqQREjdJi0Zjm4q3TBKfAxN5fvNvfoN4ylKQDt8QAFKOUsdjfb/GuuNhHD2GPjiq3g+xsMVQIkvx4WNuv/0TmguPOJKIM52MMilivXxW7cbTA3k8XafRsVVhFNfBwNgwQ4emIWpRrxSV1kMyxxMRcYI01SgzHNbZ3dunWKmqaV7bMPFzOcZOnUZLJFnY2WajUqWpkOj9kCNT0xX3XBqAhtOiJQ2LqRFOmERDIfZu3WPt5m0KRoyvvPQKZw4cRHMcBeRxOk02Srv80Z9/l6JT49izzzB74qhq+kQoNzo2QKm4itd1cM2AXkynE/Jo+bbap1uyb3XDqkPfvb+JVg544+xrvHDyObR2CN92iUUjRDJJVspFrizcp9LrMjI7o+JYJdAkH0sTtBzapSpGr8fmxgb/4T98j/XNNQ4cO89208IJyWVHzsu+7Vd0wEpT3QsTzeZJDY+yU2uzuL6tePHa9Cy5oRH2d7eJhwJFWlSCL1e0VxDrBQSVCp29ff76175G3owQ7XbJRxLq+9h4vKJgUYKC76QiLPkON2S1MzJE5uLzeAMFBfaR6Nak22Xh8ue0Hy6pZM9UPKWmsmLZ7ImyWwq2CrXS+6rwkKt26J7W6fu7O0GfRlptcSDu0Vl8h8PpXX7nm7MUtz+iFmrwu//VqyTzJerOI1IFX2nApCs3hLccRNTaSyJ/Q36Prh9WMde+HcXzLHpanEAr8O5n69xYbDH1zFsMzz1Lz8oqoaVp9GjUttlYWmDl4QPKexXMUIR0fIC0GVfTsInCANOTM4wMDhGLJPuXKxkG9eR9KK4fm0CEt4589ohGhN8SUC6VFKI68QS5rmrUCz8q9mSUHYR9fIENhAXmIg+FPEjyRImPzife6xDXWkT8fTr1VSrbCzTLy2hBg2xCJx4J43UaNFslAr/TH7trBt2OiCPSPPh8mZiTwV7zOH/gAmdnztOpdTH0hMrbjgjfudvh1t0bZPMJvvbNr2AmNFzf5v7SPQ6fOMRrb75KbiCjdvaNRqPPbBYrj7qA9Pp42Ce7cfVZSHE/t631d+Xy+xQR7skuXV1Ff6mAPy3kTz9LXvovF/H+WKe/V1efQ2Jv6BDRQzTKO9y7fplCIsRIVuOnP/xjzh0f5/mzc0wNphUpSsYsQvd1Wx5toSfJaNTrsHD3rjoEXr30shoRFktNzGiGYsPl/sN1rly9hefD4YOHyCYTKkhpJJdTTO7Vhw+plcsqXrPS2CPQXU5eOsaFL56H8RiEHPb3trl55QZexWM0Pszc0CyGF6Ln2qp4CK1P7om9kIVuRak3HVbX1lUm+4kTJ1RgjBiRXa/D+z/7KTduXmN4PEmk4PLt3/kNYnPHWLjzmD/5Z7/Hc0OHmAglKbdD/MnDVSIXXqV76Bz5iSlu/ugvufzd/503D8X5+ulZjmYSDCci1Bot5fuNZFLog0Osujb3G3XevneHVjxFy4xha1Gi0QLjIzPMThxmLCc33IISotm9JslCjLbWpuo2cEOwtLHFzXuPWFneJ2JmOX7sHIOZUZxWgK+EgBrhtEW72aCzX1bQGwkvufnhZRbv3uPYgQPEtBCt3SJTqRwDIZ3NK3dxt/aYSxeYCKc4k5lS4IqGrJtG0gwemmHgwBi6hGKEenRct5/YJAKXeITAjKigipJtsyOd2MQQ+khBgWw0U1OXO7E1SaCR13ZUdxE1YlSKNVZWN6k7HSpNm8+uXeODz25CECM1M0t+ZorMzASpqVE6MsEql5TXfCCdVtG+I4PiOEmysLxAoLmMzoyxsbiMu1ZUQBpPD5S1TRj0TSmSgU9c4Hf7dYxSi6wN+n6T3maVQS1K1ohTL9aUfVCEXLoVphPUcN0qmiZ/voLXKfHqpRNcePY4kYRBoHUV0CUUiVGxXa6v7XCt1mLy1DmmJw+orPLa5h7zH1+h9uAR47rJ+fFRTLvOaC7NkeOHsMaG6Hg2O+2minKWdKqJyUnCo0Niku+Ll4z+xK3nSJ8t3F2vjwx2fdZW1ylVyuhyEYnHKNMjOzVFOxxmpVhUyFchxUmGhART2bVWPxrXsojGI2hxU3XQ6/vblHa2WPr0CmPJFC+fvcD5w0cJanXqwhyIWRRGBvj4+qf82Y//kplnDnHk3EmWtlbxtIB0NoXnOxSySbxum46cvUaAJ91lT3aqISWg8kotCmaOvcUdFq4+5IUTL/Irb30HUzLB6w0SlgRdB8RGClS6HjeWHqrs85GJaSJGjHbNJm7G+vjtfIHH65t898/+jJptc/j0c3ihATq9/vRJqJqCxZXzUR5budTUWjamTAy7BivrO+pHJJEhmxukZds02hW1AzZ74pASrkQX3W6j1eqEmg3+1je+qX5N4n5zsZhy+1T395XQUzQl9ZjJJzvr3NcCUhfPk3juWUoSpuT4DMazaJsVlj+5hr+6SzISR4/ECYwwTUOaooBwN4QuP9SUWUbsHXxsvLA0KVL5fYWDTTs+w70K4e2PuDjZ4tsvZ1ldfRcK8Fv/8HXC0XU63TUSOclXcCXJWF0UCKKqQ1dRsNKhBzpdUbl3Ivh+hC5xbNL86ONlbi87HLz4bZIjx0mNzKiCvr2zQjyukY7pxERf5kK9aisORmljh+KjR+piKGN2eZ1JQR/KF5gcGlO4YZl+G4HEBERVwJZKFBXgmduhul/CLtdIyMREopulJr34l0Gvq3l4uo1ntHB1Gz8c4IuYoCcCBwvTD6vRTVw8dV6FoLWD09ik5+wwlHRJWB66sKvtKq5bV7t02WXI49t1pKW2sPe61FfaFO9WOT11lqPDJ7HLbWJWkkajRlSC7XW4fe86iZTFG195DSMuu3hY2XpMOKJx6QsvMjM3Q0fetEDdafdDOsRiEDy1rUnkab87F7CEfEjJVsVXZVU/QbvKWF7u6U8K+tMi3Q/D+YXZ3Jfb2pM//7SYy+ef79ylqwwCpXwN2g2uffI+zeKa6tCbpSUlRDsyWyAf1/AaFcISdqJJvGuIrhZWnYGooe9cv0YumeTM8ZNKULi8vIEVk9Fijq1ig41NYRvLCEnSdiQsQuPIgUMs311l/uZtzpw8zszUMNdvfsjIVJbXf+M1SEkHWiZSSCgP9dLCqhInTudnmMrPQsNVthZPYiSlQxdhXC9MWLeoNWyWV1YZH59mampKPYqyw/E8h3d/8jbXr19l+ECWzEyIr/3Wd7AmDnHr2gJ/+k9/j5fHjjMbzlBph/ju3RVSL75OcPAcnhHh8p/8W8o33uMffuUkXz4+QW99hRhdys0m9VCP9OQUjVSCjzZX+XB1me7kGLkjx+klcqxsFmmWHcZzY8wMTpLSUmSjQ3RsCUNxyI9m6Bgdmt0Wdq/L7QcLzD9aZ3u7hqXnOXLoDCPS0ds91fHKaDscMxR5SfcDpVbPWBGVX9Colth4/Jjm3i71tQ0GfI3hDqT3bE4mBjiZGULbqTHYFXRxFy9pEZ8aID03gTGQxNUCtXsX2JIa2ZoRbK+jAkma4gQxDJoxi8eyOx3MMDg0RCwdRzP7oivf9ijt7pEwYiopbHtth/n7C9Rtl4XVNT746FMW13YhPcGRC8+Tn52maYVox8J0RZkeljTPLqGOi9OoYAQuIyNZgqBDp9smNZikV20x7phsPVpW6NuW7qFlY7S7topnzUkRkxjdqk2i3CJVc0g0XTJ+mGRI3DAROp5kN8SUEtwPbKx4j4G8gdPcYnnxCqmIyxuvP8fUZIFItN9VS4cVz+Z5VG7wR59cp2OlOXfmWcZzo9z66Cp79xeZjMQZMyx6u1vEtYDxkTxjc+P4cZOVWpEdYRYbFrloVtn79LhJVeyzhkYmn1U2v3q1RmBLal+XSNik0+6wub1Ly5WVQEKR/KR50VMJxU3fd6Szs5BcLL8TIqZFaO7W1Hg4m0ipnApR09fsBivFTUq722itJscmJ5gdHsev1mns7qrAkXw2Satj0+rZXL51haG5ceKDKVZ2N0jk08QTCaq1MjFTpmJSb106dOiFgn4zJGRACXLBIhmKY5c7LN3bYnJ4klPHz4twm1RMLnprdDWf9PiwYuQvFbfYqVaJxVMqOCuiR4lFM7TbXZK5QVbLFd755HPadMlkh5gYnFTntCjbOz35LlBTTylGgs8Vv3+76ZKOiuOix9bKjkrfzMSzdK0I/kCeartJT6aU3S5WxyXcaJAIPAZ0k1fOnmZuaBinVqO+u4fTbGJqUsAMHuxssab3mPdtWgcmyLz0HM6BaUoyERG3iatTuf6Qxr3HRBoe6UiathALLRNf8HWOrabqlsRaSGKZmrtI0qeDF+r0Jw5uGNPtkvdDxGrLpBu3+Mopg0uH2mxsfUbyiMG3futVgvASmjkUQTkAACAASURBVFXESrg05XWeBF8usSGJ7e49KegyEu936F2336GHrSy7DY0ffrjESjXChS/9Fk5kGC+SYadcJpmx6Dg1FXUsOKxcIkchPYChJZUWoL6xSatUYm9zl/09sQB6KggoZcVJWnHS0TjpSISJoWEGc1m1QpKCLgK5VqmKV2uSisSUvknt0J//q15PbuyB3sYP27iGTaBJQZels0jmhe6joQchLLpE6RDVPOKWT9Ky8ZtLWKEGBDIOaBIxumo3FBbutCvwkibNXZusNkhpoc7655vMJueYzczRbcpOIlA70Ew2QTwR4d78DQwrxEtfeJ6e7mPFdRpOlZ3qLmfOn+HIySNohkY0GWejuIsj1rMnQSqiXJe406dcd3mnKGC96qr7bGcl//95Qp2IDPojebEIPC3YT3/+tJDLg/jLxVwVdFX0RSkfqHStmBWT/paP3n2Hh3c+49zRcQ5NJKhu3uHCyUnmRlLgNfHtJq6kTAWaEuo0Oh67+0UW5u9weGaaydERVQQ213YoDEywXWxixdO0nK7qugQIIgErEqOZjmVZvLNNKpJhdCinGO2l/RVOnp/l5CunwWjRCduYCYuW22F3XbLar3N69hzj2Sn1gkgYPZVRLom9vZ74KnXVlVdrTR6vrHHq1CmGBvJqCmFI59MLePuHf8Xnn37GyGyG3HGTr/zmNwkPTnH90/v8n//jH/LazGmOmcM0nTDfvTmPd/A4g198kw+vXeXRhz/hy0dG+dJ4nONmQE5NLTzaEvKTSrNKwAdry1xtlGkP5smcPEpNmOxNF9/TODg6y+m5Z0hpEYUSzpoFxV3vdG1yo1n8sKusS7KD//TabdY29ymW2lhGltm5E4wNTeO5fcGRYVrYQmASnoIh1pdA2cSssEYiYmD6XVLdHoezA9Rv3mf1nY8Zq/gc1KKMBwZT8QJ2RahxBkYhTfbAKPGZMcjGlN5Q4DMqSjXcxzIKba0rV/9IhE4vYMt3WJDhYT7F5OyMSlcT54bsxETVura8RtSIMDd1kI3VLW7fuU/b6XBn/iEfXP6EcqfHyVe+SnRkHJIR2qKmjps44UAFJ+kGKvVqbDCPUy8TDvmYpkbTrhJJWgxHEkzaOp1SjXevfsLth3fQChnyQ3kFiDJdn6lElvKDR7QXVlSRPT0xQ0Yz6TZb6CGDRGpY8dHFHxtPRFViYC5r4Dv7bK7dol1bIWHJRKRKvpDCUfGrDsNjk+z7IaqxLD/48DOOHX6G43PH+PTdDwlV25yZnqK1scGwFSYm4eG4tHsubsyil4nTCodpdDoqH15WLm7gE7ZMEtkkkVhUTW084Wyrzx01xpTLsDgFJJtebEkS82yZUWVhq0lKnh4hlhkEXUiYmtpRZyNxdWDKt1CplNmvCQ6324/MTUaJmxrddhsrFCYW0oiENKX09juOSsOSGF0rHScUD/dpbKkYRsKiXCur/efW+paibGqWRk8wu2I+McLqQiWTn27bI7B9BjMjGGFLaZI2N4s8XHisUtw011auLbE+SsfbEQGfrAnF+mRINHUX00pQqbWJF4ZxdIONUhk9k1FgobjkIgiAp+dJMLW64Egxl+mVfGHh+Jd3K+TiecRQsL9RUmE9gvPuGFF2wxFKtoMplsN4nJiQNRs1klqI0WSKNy+9qDp3cS9IoZKLSqshGe6w2qxxpVKiNlQge+E85omjbEQtWqb4yXU6uzXWLl8jEPhNOEY8kqHY9GjLtCVVECQpWs/HUme4rF2FJiqIHHHhS0JZP8fclNebqOHXbzIeLPKtF3KcGCyxU7rB2LMR3vi1Z3G7a1iJFkRdGsU6yZxBp+Fh6XG57ahaFqgU5ye0yieCODecYK9h8uOPV9m1M7zwld+hFsoQTuXYbzTY3lkjpHlENIlCjVFI50jE0vhOF6feory2qV5jA/kB8pksOjrl7SKLDxbZWV1XOggJRxtM55RINR6xVITzQDajgl0am3skrQiWaarckdDZn1QEXUNXOmr12VfwlqdhJlLUZZ+ukHVS+ARf108ix5C8ImdNBjPoXZdw18EIOei6Q9hwVTKU02qqwj0QzlN+WOXu92/z0uzLDDNMOiTReT6OhFxoEIuarKwu4nVtLr54gdGJQdpeC4FNP958TDQT46vffIvR6TH2KiUF9xC/sRyUnqwNxHIob9qO3M76Vh+3I8EFEgwQKK67F4ifPcAW7rYIloz+qEb9+xQEv29h62Nln2SrS/f/pPDLzVLGGyqExpSw+zYD+YLYw4lFk3zy4Sd8+v7bvHhqltnBMKHaAq+cniAXFSxoBTMRxW+2KZZbxCURTY+pKLwbVz/mC5cuMpRLqY458HrY7QDP0+n4mqJWSSqTEzQYPzDMoRPTRJSQq8LtKw+4cfMq3Z7D4WMznDh9mKHRLCLSlD1eJpcnaLV5ePsh9Z0aw9lhCskBNUISsIH44UXdHtYTdDoyrm0qAZY8PqfPPCOCYWLCr+0GCiX6yQcfMX/3HoNzaRKHurzy7VfJTR7hwbVlfu+/+UN+44U36C42GR8/xF/dvcs8LeIvnuTzxZtUlh7xO68+z2upDOP1GvFqW9HvGB9nP5/hz5cW+OnuBq2xEcIHJmhGTXqRqOLZ95wexycOcnzyMAk5Jloeph+og0IdSL6PHo8rwZN0sbfvL9Boe8w/FAV2mjPnn2dkVIAm8rj6KkazIdYmIU3JIRbW1MUuLOhWr0ei4zEXz+AvrlH88ArpzSrPpwaZ8nVilbbaM9e0Lm2tS6pQYPLwHImJMRDFqWCKDUP5mLuy61NaD0lK6xESVGwsipeKcN/eoyiXkYECs3OHyA4UFK5Wgo3KJRlf9z2p4prZ2NjkypVrXL58mUcLS+zbHhPPv0RybIJEJo3dlUz4Tt+LK5OXjqPiWXVNtCAyeQoIqfd2IEc3Uc9jVosRtjuUKzW2dnZo1FvKPhM1LSx539suuuztupCLxxhKJ/sMikAuDU00M8CIhJVYSEAzYr1MRA0Cr0KzusHIUJRQr4kmARVyfmgRdCOmbHCeFcdLp3F1UxELwz0Lo6dhdSHa9Yj0ZIIkOdAuYU3WgsK9kOhcjXbPFFMjpiVWHlupsuU9KlMsNRoVVZOMrkU01rFV8dJCXYXkFc+3dMEikjXCUYLAxO0Z2H4YJ5DVgYRn9C2a8hjqIlCTfAXFsxChXV9oKyhqSeQSBbys8kS0Jdd8kWeZ6OqzL84FaY40sSY+iSLQ5d8iNUhD82W6KOeN5FNIwEpP4T0tQxIuQzRrVcVJF5WzrGLkTJPGRJTooSDEQCKrCqSIxOQiGI3E+2eX14dsGYaJLnz6Xoim6+KGwUzEn7w2PUKSdBl08QQk4/eDheQS6suqSMSKXqC+lut4dGwPt+2rnwsbv9M12e9E1WMn6zhFSlTJZL6qE6LBOnbwsFKIy58RN4qIH+XxEz7Ifg+uVCtMv/wFJk6fp51K0YrG0LIphZje393iys/eJW1EiMqu2o9hdyWMJU8nnFcFW3P30XpOH9srz4F6rNUTpcSReB30+g5HMyEaDz/gSHyfX3/lAFZzHj+0xLNfzzF0KEx2NKEcG4FXJ6T3I7Hl8ZCIainiMlFVBd3t0etoKpil04vQCCVZqxhcvloiFDvG7Kk36UWG+oJC+RZ8RzUPvUBT05JELKkmVWKvE/95Rk+p4i6vH5n6uq0OTrNFVI+Qy2TVlG5jeY3lxSUa5aq6/BUyOZJi9ZSzwXaZnZigkMsrrU7o1E93/mPElF/Wif1//jwUahExa3TdPVzxx7arhAW2b7hEhBluBZjyLpB9iJaner/Mne9f52zhNGPdETJ6Rk3BOx1bFVTTCrO+ukTLafLcxXOMTo1g+03MVITd6jYtv82Z585w6sIZNVIs1is4kkku8v6wEILCyh4kca7qyQhpeE27r978+ZtQoHj9YHq59wt1R978fdV7H54i34t6cfu+6v76B0UfjK/e0KLgD+sK2Ro3ArLpNA0nTD43zMryBqsP7/HcsXEGzSbVxQ/54rPTjCRcvFYRMyYpPQHlmq0CaYQ0tLGxxu2bn/DKpWcZzsZVHKYE03RaPrF4HjfQWNvdodKuMnFohKnzh8F0FAoxlzrJ8o1FPv38MvVmhcPH5zh3/hSJRFShXZOyt4onVRjE3Wu3cSpNJkYmyKfyKuJRKGy1ehtdT5BKj1BvuCw+XsPzewwMFZgYH1GZwlY4RCRmsrW8wkfvf0BpZx/JJBh9NsJr3/kiZm6CxpbNv/xH/5KjqSMcj8yqF33ZCPHvPn2HtZxLmQ4Hx5L81kuvcKTqkdmrEFOhQxpbmsb7xSI/rZTYzWcIHZklGBlkq1FXfuDqbhnLD3Nq6ihHJg6RDMXQhTPvddQKQ7EEwgZWJK46xsWVNR4sLrO+VWSnWCadH+DYyTMkU1nqEuHod9VIMRVPqn2hvJ0UQVAIbN0uUQ+SfpfYfh3v0RrGo3Vm/TAn9QSZmk2q5ZJKxdiVVVXcZGhkhPEDBwlJcIi4BeREiFgq+UrNBWVd0ZXY4RbNdoNGq0ElaOIOmJQ6DRUTOTw6TiSRUFYdx+1Srde4e3cePSyCLgO71WZ9dZX79+ZZXV6h2LIZPnVaUcKiMUv5rqVwCXhCLsoqztOXi7UUihBhXV7f8kOsngFW4DMp9jQriqWrkGSiekw9JnErjiH9QkhHrZ1Ux68RlYKo9zGTfreBp8m6zCRMlK4jj6KuXiuddplafYt0QgpnE1/ChITa2JHDXKcXiKA1LMZYPAkb0iwlBtU1E4l3knhgwcCKLsXQAlXMNN2ka0h4ShQ3ZOFrPo3WpuqAFCwzJMIoSSbsq9vlQwqy/FsVGyMSVl9HLvAdt61WNTEzSTcI43UtOn4YNzCFAdXX2ch5oMmqSRjy8grrqtGuiBQlBEQVdD0gkEZIxTXLlE++g5CyGxqiwLYFGKWMs/SE46CH+r50ERKK/qblqa+pFoPquemp368O/FCXqPAiRKGl0on6ay95LvsXC03th6WtlhWD2P5EES1TCcsQsXJcFXUpcIrEJ0VavlOxWIogTRDlmqm6ebnwyWNjGuJH79PJVNxvJKoeUxEUymswLIp4ZaGSJXOEnpbBCzQCSf7rtFXugNdp4Xo2Xd9TUB95TUq4VKVc73M7jCimYdE2I2xF4pijU+i5ATpWHC2dx0zFKVb3WFt9THl3g2wqTSY1gKZn6QRZWn5KRSRLWFAh088/FwiOLc+JKuzyzMuowSOu94i0dsi7GzSXPuTNE1n+xutHKS5cZq/ymN/8RyOkJzyMdAx8B89vowkITJPLjHi+JaNBUpLDCHa954YQBIFkoTs9iXye4cZim/c/LpIZepZTF75F18zR9Fwc11G1pFVvU91tU6+21MVLJtDRlEbUNDD8qJJ96GG5rIUVNbG8V1TQGWkeo7qlvoeIHlHPsQjkdnZ2WHm8yv7WFnnTYnxwUK1FBwcH/1MLuk3EatB1qwStBoEjewL5NZ9owse0JMncUzzfgXCWxsMyd/7iJmP+IKO9QQatAtFo/Akhp4sV0dlYe0ytWVVFaWpukpZbVxD/DjbrexvEs0le/+rrTBwYZV4KT1hTBV2KuXTsIpATKIMatYtHXYz8SvLfP4QcuS0K0U5uErq8UEPqoFHKRukg5PeKnU1+reOqjl1Z4GSUpMJf+iI6NYYXIEx1Rx2G5VqHdGaQdsOhVd5hdiCCX35EzF7mS8/PMZ3X6DS21ThX3t5iNQrrMdpOiL29PebvXlEFfSAlBb2u9jZO06Pbs9iv1Nkq7pIfyXPihVOQM/CaO0rfYBej+LYAFXpYMVHjujSaFTpOSx0MqURciSeKG7t0VCJUjuGBYQxBbrZaaCLUCIUxzBRtO2B1TXzLVUZGRzl58qRyLEhwhty+44U8i9eu89677yn1cNssMfNSgpe+fYmOniauF/j9f/Kv2b+5y3fOvEWr6FDyXN5bvMlSpE0j5HDu8DTfOHOWiWKbbOBS90tYI3mulcr8h7vzPBR3xPHjOKMj7Gua4mo3mg7Ncp2BaJ7zcyeZKUxh+kb/IAyLcNJTN/6QLmxlAYjs8fDBIkurG7Qkik43mZk+yNzBQwpnK0Ec8rxK5GlCipAvHYqvxraytpFUL7GSJP2A+uNV7EfLjDk9TqUKFBo23fVd0o6nxstlvYqejTI4MqmytDETNF3ZRRpoUUHVBmqX2hShXtDp22oQoZyN3WvTCDcptWvopkUsnlS6iq685tAV4vXmzdtPOpuAiKErhauot2MRU+VeC9lMbGyJeFJRpcxoTDkSRKEt3VY8LnzrfvRiH0Yrr2HZNUpX6aIFLaVqFwGs6wR02g4dJ1CZ3K7jkowl1eVH3k/y2pfH7elKShTFdtDAEvRkKIbvySrKwDIN5fF3OxVa7X3Ulbvr9SdevqQrmir1Tk6HitvClwKiyZouot5/crBZ0qnS5eD0xJOdq46uhIOWYvQLvU6K2tBQWq261IGo6+hhU73fRZAr/z+Xy6mmQSZxutWfxEi4RbPdUrAY6X5VkTJi6EYS00xhmDFFoVPtvSqowqJQbXQ/wleNA2QMIpg76QifdoZPAjZU+y4FRczc0tY9ccbKEyELUPmS/XZfCEH9UI5f0u2or6smguK3bqvLmay8+mdanxQmDYUU5qXl9V+ES6n1ZVsx1mWMLv/mSqmsVgvSHcsPCZqRi6JytnQ19rar6mIhcKxIxCAWEQGgXKzkftHtsycUx99S9kZNk2mKnDe6SiEz5GKhddXjKEewIRefkFxvhJrfpZAb6E809ZjqzjuOj+P4tJptSp2A/ZDJdidgtVxnU9azPQl61ZVjp7i7x4lDh9RZKyLWliPvnBjh6ADhWI6QHsXuCCNCV9GrrmbiyzQrbKnvUXbWzv4O40mItdbobF7lW5emeP38OPsrn5HMbvHl355By1eVxVRWogIMEkCaQGnUBFdeR2JbczX1o+uG1I+eJ1CyGK4xwvX5Jpc/LxNNnyY3cp5yWyMcN8lkMspJIoJEr61hNzvqzHXdtvLJy9QnGclihiwKuRzDw8PK2y/WQalXMpWRdajSa8ljJyLEapNGrUa7KU2fR3F9vX+Bsyz19/0ndugyxmqoIi6MMblRWxIToDVBbxIK2fSCNlbQI6/FcZbrPPrJPXqrLmO9QYaig6RTBfWgCd4uGo2wt7NBuVLk5OnjHDp+kLbXICTAhaTJys4Ke/USr3/1TS68cIbHGztI5o+oOmVrIkXdC0muuqsKsNK6+j2VbCT/OZ6rIDhS1OXglNGmhAlIZyNjeXmzywtYDgbpzqWoyy31lz/62bV90Z3sgyxdlH8h9ivCRo+r7jto10hQZ+fhZQb1fb7ywkFmhy3cxhaa76qvL0AbsQjWG13K5SoLD27w0gvPkoubeO1Wf9/XcjH1OKVag+X1DVIDaU5eOEE33KZY2yaXHaJTTpCIFtQecenRAotLD3EdWQPkKOSzageztbmpzoapiWmG80P4ruRDQ1LAID1NZf5Wyk3VmbfaHcbHppmZmyWeTuM5DbreE7jB4BDXfvQ2P3vnXQ7OHmTXXubEV/KcfuMZmqEYhew0l79/hR//wdu8Nfc8o7EhGh2fezurfLRxj+VSl6++Nsfffv1NYusVxQuvZVo0cyaXl9d5b3mN9ugk4dk5djWdoudRsz31Rui1Aw4OHeDZw2fJR7L4dZGeSuhWXI2a5N8h2gPX9VldXWNRACKC+pT4x3iCqckZhRdW97FeSD0HQqyKVlsYsmcNJJxGEre66qDSuz2soMutD97D29rjSCrLM/lhItU6eqlKWpDBXZtQLkABAONpenKxa9hslisq6EPEmpK4JoSxbs8TDZcSfKZTUeIJS93UXUPG5DZmJEoklqQXMlRRjkRjirU+NDzcP8hlxSWBL/g47RZOu0HH72AHLXRT9YQq+1sOXlM813LAuS6liijRRdHf7ReekGhKnhT4kIsb9AEcMnZ1O756/FQB9yROVARR/pN609/Lym6z362FFd9fchVEYBaNZDCtFLn8MCOj4xSGc6pzzxYk+Uxoiv83a2/6JNd9XQmet7+Xe2btCwooAIUdBLhvIkWKoiRSlGSr3Y5uu9vuZdoxEzMx/8d8mPnUPZ6te6YdXtTWjN2WRFuWKFOkKIoSCRIgSBA7UPuSlXvm25eJc18WpJhvE2wwKgos1JKV+d7v3nvuWfKCa6qc+ByofNL4u9bK3OORwScNtrxpmsDR8oO7o/zvfBPnEy6Zs7zY8tbkrks049z58vPG6MiYMyOFkYWVPp4CxbKaCgQnCVoo5MYxEpah0BPczDNqxxwZhHx++ByMCzr3elKsDyBeMrLY4evSXI73dblNKM8O+dljaq6oYoSwM/YG4OeIVWWuq5XIZzHMyJsHvpXLeXGPAiCM8u/JQ4jPB3+eNBos/hqF0zLUyNf7ZGWHUC0LKVMH2QiYNBCLkY1caa40owhoFUFQqZMOR32M3C68UQ/uqC/IKVEhnoPe0EO3M5CJe7/ZQa8zhO/24Q734ZjcD5soFyx5T6IfpbUsqHQ54wpHI5M+4aO0ZTXpOGVkuolA06FXKtCqDZG1dhlzOwowHPpCXN1e3UQcxBj0+hLvPKSDGmWkpoVILUC3JxErNgJlXNQpk+a9QPwiS2GrKSbMCFn3LuxwDV95cgENs4Xh7md4/uVZPPbNKlBqScObxD6gJ9BMeSGQhQxkYQOnIg2oCGJB1/K/S89VgVE4gZ/+fANvvL0J1TqJAPO4vd6BxfXU7BQefug8KoUapmsLmKzOSLOtG1xts8lNkQUaYi9vlrkH53qbiAbrCF9rMthlDUjzKiLFXI+OBxJdVTFRraHXbct6zvNHn6+g80JXVR+GSu9e7o5CaPEQcdJGGLcRZz04dgozjlFNdWh7Ifbeu4+NX97FbNLAjD2D2YnDcOySHKKloo1Oq4mt7XWcOH0cDz18FqmWYhD2UWwU0XY7uLe5hjMPn8HzX3oRiaGKZplGHcOIiVD5Lp0JSXK4EaIYBTDZnVNrnyRCyqFMj9pVzTblsBRZ0bigs9PhwcNCLp/vetLpi0k+u1FmoI8LOqtiyTFlwg0iTgVUBSiwlACat4uNz96FPbqDFx9dwtlDRaRuU5LX2M1SNxnECvquKhGP169dwTNPXsQkfakDV34+b6IwyFCrNnDt1g2s7Wzg8WcfxuRj5wC/jaBJiYyKemkezb0dfPLxVUSBi8WFBYSei1s3b2JxfkGIPxMTE2g0JhBFCfrMJjZtNBqTcHtDDHsuNje2MfQ8sXk9c+4hspzQ290eGwSpYgupFIr44Xf/Cu/9/F1cvHABa91rePH3j+PI00uISpMoVw7D3UrwJ//Dv4d9P8QLZ56Eo5johR7eunkJl6+3cO5kEV+7+ASWUZQc5K3GAB/0VvH2Z3ewGQP2yhm4xZp07QqnQ9rgD0PogYpjM0dx/sgZFODA73EGJiisylTC58uyHHm97t9fw8bqGoaDgZBN+NhL7HxpFTpk5gBvEAXRYChSNML2XNNwauuN+hiOBvDI/QhccdQzwgBHGw0sV2pwwgATuoG6bqHf34NaiKA5ChwSVkhqKZeE+Mb9uSBGSSjOhsySZ+TvATSZsenMQiFyiZscJ0/o4s/OkBzNtOAHkaxFkpQweirQOY2bonAobHUYgdhccn4kwBSSB0R4kP/PGkCpUt3JuQGcRC1FiI2mpQv5igZNFWrjVU5nNsrlKkqVMoqlMuxiSdQWRDSoeqBjoKpz8jGgqIYUdpWFqVbJixIdTjzulA2Zoml3S/mY53ah6Gn+87kzVuzcfYs7M1Y/dlxKglTPRF1DljqLKX+OlpEixM+n4oZ1m4UsFZSDxCeVTXVMN6/fiEBk05LrUvLvb/DrhSkre+RcND+OqFT4s10xwuJzrzCLmtF3Ke9P/kjumPk14yd1jM1JwefnyqQe5j9KIvaIrOTGYuMqLSQn+XNQoCW6MOdjC0jPnTgncn6hyHHGjYn4X4x/b2kM8p3rgwaBn89GyMwRHa6NKI0UAsV4fcTdfru9L/plDp0V24LJ5y/0wawvkuXcPRdaqosyib2UarJZ4m8gC2MkridngASgCDzPpmfc0PAB+wMkiY/QG0mM9LDbRr+zLxLcKAhw5+Zd2R8HbohBn6gPJ3obKtGYLMVUxZRViEpOiUFJIG9PG5XyFOrlaYzaLhyzBJukrzjEIByg1W9iq7WJ3Z6PG7f6MrVnmo2ERkBqAalqCieIfxwN6OzeR+au4YmH5vDys4fRa36MxG3i279/BouPBIidnfHKgwoDIn18bVkT6MyRrzRkMg9UUW2R6Z4HrNBlbwU/+Lub+PiTEI8+9bs4deEVCZCita/jWEL4TYMMiUcEIF8FcEUQhJR4BqiVJhB7eUNNRMU2SAhkszgOZQlyUjfrF+8f8TId1yZBnH1fhtAwjNDtdj5nQedUTNckkiDSGHoaQGeQu0Lm7whQB8gwhOINUQgTVEYqwltdfPz6u2h4RUxqk1iYWkGt3JAHWa4U0G+3cPfeLSwtL+KRxy/ALttiAasXKTGJsdXahlUt4LEnn8CxcyexOxqg5Q/RI6TEcFWVGbP57SI7dJJ6xnstsgAZqcjmmdO5ZCaPXeMOSG8PivfBsTCWsQlZ7jcd6aSzzjAa9KQDNa2q7Bspg6tYCtRgD521y8jaN/D4iQbOHynDwQDRoA09i/N9SKwhiAvYb3XxyceX8MSjD2GCQS8pCSXcvQwEwm9MTmBjewu3799BabKIQ8uLJOJK+lLVWsSdz9Zkp+oYJhbm5jFR5WPhrjCToI5qvQZFM0Tvz0JRrlQQRBFae100t5pC2qAkZ4EZylNTcgEdQKyUZEmTYzoIB0P857/6G9y/cxcnT65gs/sJvvzPT2L24WloM0egW/OwMIEf/ckP8P6f/wQPTx7FUnUKjUYdu/EAq5tr6Lc7SNoDMZ5ZeXgFvaMq3t64hpt7Xck9dpZWVsuqogAAIABJREFUsOlG2B14MAoV7O/uI3FjZMMYDaeGpcklOJmN2M9QNm2ozNGmfIUlwDCEzNNq7qPfpQ46lGuAHa1NIhShuyiSG4CfGzHCksxm04JdoqtZCcVKSfTGLHoW70FvJAxemmdQ+sXiXrUo2aKDbkt8uP3Eg58wRjhGqKXwlRh+Gom8Urfz0As2EwmZyyMvf1w8N/UMnaFLrw6RZ/LMHjFTgp+vkRgXoVotIIjz8Auu4xkFPjVdw9KhGcwsVNCPd8SqUkhlegGWQae5ovg7KKqJSm0ir4UskjptmXlgsRhwR6vD6w7Fc0L2pyXmilv5dDpmSktRIauYDEvFkoNGplNOqewepKDx8y1AcwBJwssP07y45SFK+aIpX1YJIznRxAlLfil+DosrYsR0w5Lj1YQquhpOWroUHX6Uk02ikojmc4kGmzphPpaDmi675/HBSULc2No5L0b8CgHopXjKyiDdl2JmKA4MZq3DlkYxf5wJ0pgIh4yW8vWZTH+cPdlwABqtOcXkJEOsU0JLuax8RAq2xdcl/41z9Y3YqpKSyKYlFZtUuQBSIkSsE2xC8pUBYVdqzHlt8+UiwJA/qWxQeDBJVRYvAI5TLmIMghSpRtvtEoORkRC7TEdyn2jxCGo4AIIe9CSAqRhQranxRiEAUk+KDeWHERU5cYRqvZq/5oIc8Amlk1mGhCQxPmwjJxJrDHgRYIXowgHqQMkymwOGQWkI/Ay+q4iErjfwEfTaSDob6Hc3sLq9js39LQkdYsNoGiWYWgWL08viB0AyoKoykCWBXqC9K+85rkwXMHJ1cVDcbnaxudfG9l4PrdZAduyHF+cw6G1hbkLD819Ywfx0gr2tD7F8uIhX/+BpoHwdqbGXB6CoXMXxlaNvutR0WDT8oJlMwOiHvKBzbaQImXESSbCEn/1sG839Bp770r/A0rFn0eoxI51nKBFrIB7FkrSpZTnZVKOiga8Wm/2QyFouuz5QUnE1ISvfKMLM5Iw09RxaOIzxDOPAKatgVZOo8kqtLkTQZmv/8xV0NsaSQiYQZQQ9i2CplMaEMGzKnEYIghbCQRPaYIRZwi37Md7+89dR7msoxxXMV45jdmJBHmitXobb7+H6jU8xuzCLJ556FIajI9UJqVNal8BLPXSGPSwdPYznvvZldOMwL+iBj0DNbypGHkok6gEZLsmJImRvRqJX5w1IUgvhWOfBxC1EuDE5TpoA7tvC8NeStXFB/83sdO5q0lRBsVCVvHIaEJRtFXrURtS5h/37v8LJWQMXj1UxWwKSQRNq6MpeMIkMZGYdOzttXHr/PTx64QymahUpJJTZjHo9FMv5BMRoyb1OE/fW72Njb0Ng1tmpecQjE7sbLUzXp/DMU0/DqdSxd/sORgMXc9NzQtSRQuH7EhxCFjgZ1u1+Dzube1ATC/VKHUuH51GZnpQgj2azKQd8fXoa4cDLLyDNxL2bd/DWT/9BLp7p6Uns9q7hK79/AtNnJxFOLkAvLkJBA63bLVz6izew+8FNnJ89hDJdx9QQhmPLZLe/voPB6j768RA7ToTPeoBHlcOMCt+qoOXzYCKLmjnEPBQNKEEkcpk6tfmZBSXTUXM0lNAVRIRFmusT3jAk9rCIEgnh/0dxgKJDmNsRJIifm3e1KYYer4fxZJURvSE7OHfE40RNBJM7wmA0QOQN+WyC0zWhS8c00W11RSrJkJ8gt24A72I28SxlUmsUGaTgGECtCExWq5iqTQkxxlf2kBncx9eF0GfoZVTrkyiWqtJ1s65SZ0wCJkwWKx9ZzKkyTwFjyAqLAAu6ohShZAUoCqdpwqnMcmYRy3OVkywes6kTZFoimQ1WaUEOadmxU+cmVcIT0w4hCOqV8QI49/3nm5QqksMYKUkJhPymfM/ji09ALoMi8qARHhXLIhawTNyvCCvKDlriKPk7Ebb2keiReJpzH8qCye9XQIPbRCHb8bWjCxh38hlGOc314HuNEfqcKzAOVJJJ9aCJ4NQmo7RMszkDJqLFk4Qj8RHKn4SM/UTIZZyInRJXAwffMy/odNVkIqE4egmbnh0ZkQPO9GxI+JNIxM1/4q836zlqwBKXc5rzf5OvH6uoWTMPvl6eR0FnxuluGd+PP1/e6/AGPhSN8HUJsVoB7EmoWl1cKNnAk2BrEDGMOlD8XRTSLkr6CIZGyJerhxyelrWMNHvsHBjVyTURr5dE+BUHUzmbK4mmzvh7GAJ707+CzxWTNmlIlK8aUtnRlxvzQKBj5KlIkwIKpTlo9QWA4UhEHPZuAxpRsyEQt5FGXQzcAfa292W/f/XSDQRuhkG7h5Hbh6aHqE0aKNZUQY0cfU6ueRIlaF19IL1NqM5KM5EacvV7aLGAcsnF9Rtvyu/21a8t4/SzC0B1HdCaQuDLnUs4LY9hFvFzZ1evIvPZkKtIAg1ppI/JiBPYuOfgxg16zp/C8y/+SxTKJ7DTHMIuWHK92moGNVKhhvx/Qx5TnARwow7C0IfNlDiVnIVcZSODIxvP8aBJtUsejJWTEvmHqzQWeS+IYFHVQ3Bs5Iph0ufaoQvvU9pGwEh4s9JbKIAmPrpDKNpQPJ3dzibSThuLRhFTnoYf/vu/hNNJUfAczNiHcWjqCCxDF+9pXoDXPruK6blpPPXM4+DtXWmU0KGdZxZBK2hY391EpV7FK7/zW/B1oB25GEQhIl0RGJ4a32hsLmPSrY4sduoISWrjnEDZB912eHsSGiXUxGMp5g4xdxgiw5D/xs7oQIdOcshv6tF5YYdMPPICKejcFyW+h4pDhmtfpvTN6+9gsZri4eM1HJ10oIyayEY9Wd3x9NcKU6Ir/eW7P8fF82cwU6+iYOrQKVlptxDFoRQnPhamPpEoxcdLElen1UfRqKNkVmCppkBE9H+2jALUREEYJrBsTniR7JoJg65tbeLqzc9Eszg3t4gLJx8RkhWJIEywS1LKdHIJH6UxPNV5Y/Lh/upXv8KVKx9hYrKGgmNgp3sNv/uvH0f11CT6Tg1mdRl9z8G0cwyjq3fwnf/xf0a4voWHjh9DpVaSDG5ONxT0mJGGnVYTnhVhzx0iUE10gxTbAw92tYFqfUIIJCRHEXGwCfEmGRwSljhliRZWQQlDGDSTyLg6oVwxFTY2nzOSh+ioROmebZuwbBPDYV+YuLwWXO7ILAsuGeFsCPm5YQ5V86bmmVkoyvZB1pd8X2/k0Datk1eOLcDSC/LaaEQAChqskgm7ZsGkzM8gI5loa87noB8zJWhSZSISzbrQJ1wkyhCqZomNJXsF7tJhFOAPBwKF56+LC8Ug7B5JTjklaBrZ8B75HBYULd9NM5OBBxwLumEUBXrnMZX7MGT5epoBSnLXsgBXkAUxIjbk3NGTAZ1jv0Ir4ntOzWxaVJoOkRwlHyc8zWnMl8xp+TufILqSqSz6bId4t/EnsbBRHctcacFUx4c+px92PPTZJHkxQKiH0l9kbFBgQ0sK0FIbGieisROYxGNqnkysesymhfuDvHSnTAsjrMzVJ1fumi6Pg1OPuEayoSCESf9vXRGJLBsXLbGgZyb0lHtMXRoPfk8OzJloWmkERXa4DhaLmKhBoqAgSEVOOEy0FKFOwu1Y4kvQnk0NKQKE6Amj8usfQOOcvHmA55pgSg35xkaDnAsWHhL6WBhUaqq5RiTHg60Avx+bJ2MCaU9F19ORmTOwKysYBAV8eOUeLn/0Kf7o3/whbNWH4m4gaF+HEayibHYApcNdliAqZIbzd5SfpdN4i/dpTgAm/CznAM9Trj5otSopZPwaE5HCDJD8fODzJTQHrlaEPGdiNOL3KiNT69DtGRRKi4A5IdA7Ecj6TAMw6eDSBtw1IN0FbCIipOEzPcsAOPgMfLRaTTSb69jevYP1zeto7jSxtzEUNIJyvUKhJPv5ol2WYDASJemwFiV9lCsx9rs3cfXTO3j8CeC1P/w6YFP6vMHk+LygixNaTm8QuoVQFDSI7aSvIvY1KegiUaCzZjKFzt4kLl8ime4Inn/xX6A+cx79XiSUikGnLdboRqxBi2xkbAw4XWmpNCYK10s0XpP7Ic1Xv2zaSMx+YDlOHIeISD61HyCnMq6qOkZBIHHKvL6Zhvm5C7o4yvHSSlSBiukITj0fVBaeIbxgD4dmKuiu38NyoYz6KMOv/vpHaH9yDxW/iGo0ienyLKYnJ2TnULIt2aHz4H3uhWcxPTeFntdHosZwEw92rSiOUAzw+MJXX0JlYQZb/baEcSglGx6nWV6MlGpw4vZjeWGFojHWluewHu+6fJcl9+7/F05nhzmWsRF2lqZFpeyF0E+uUeWTyL0i5VIkLUjTwMMtcVEwQpQNH+s33oM62sDjp2bxyPEZoL8L3eugzLCHTg92eR67ux1sr6/JdL8wO42lhXm5OdwuNZapdHTyYopxAm+kHMDkwWMTBqWFq+hvOTFosguUXSdlPJqBTm+A1rCH3dY+eqOe+GGfOHsSkxOzMFITwYgwF2HPEH5A3bICx7Ik651EP3pClxsT+L/+tz9Gu7OLiw+fxkeX38PxM3V86199ASgmiGoLiIrzSJVZqKEDq5NA6wX43r/9t9hfv48kHuHw8hKm5ueFEEjI3NYcaNTLCrOVQTuaMFVp9EHISiNZKxjITCP+ByLn0YSs5ZN8yIaFRK2UkjBCVKHkAXiBiyAcCVS93+b7HM5mWiwVfAQ9aLXKAqIXAKcE1Gs6Go0aquWSFH+5n5QYtRpDb3SZ6Hm9hHEo0zsPOq5aLKeaOyKyq+eEq1ty8B/oYfmYChVLbKd6vV3oWoQiJTJZgEFnDWaZyVBBflOzUNLCktemHNj5n4yWpiwYSigSLb5W/BinpUJWhUKCmWbncDfDMJmemHJSHh88430ytfEslZz4866Cu/SSNKVymHBW42FCjbZonfNDRCa0NIMqUaQiYpLr/YG8SiZM+ljk62zBNoiSyajDaRwiLbQNJ3+OhBgRCmEVZjXvkLIBfNVDbHPayeFEOpLxMLdVJkCyMQ/yTHI9gWJxzuY+vy5wSMiGPgmliBtcidiGNHa9QRemSfdDImIkGcQweG3RG0BmMk5DnJwsKeoZd/JxTv6jTC7vfLg4YINCVE9DTIKXokFPdJR54AsZjuifJyiibvF8iCWFsexUJHfBNLmOYDOn5O5rQYxypSE7e55TpkUIm8FTPjQ9hkd1gBrAcehw10dKd7uiA/A59H1EA8rDDOjqPJpNFUZpGdPLz6I/bODHb36Gn759DbvNPn77G6/gi8+cxvxMhu7dN+Huv4f5+hAwmoiaDDSqy/6b5yGdEynlNNjFqip6vUFO9jvgDNAvXaKoefbkU3vBsnP1kDfKvUQKRaQxvS0yCaEaBiZ0axrDwIFdPoLy0Ufh7gX44Y/exeWP7+Bb3/6nWDmxiMo0EYNVeP4tOIWBGAkhIyGynMNcEa9lXrakjI/g+12EHtUvPnodF1tbW1hfXRPHtV67i2AUCNJy5vQJ4XG1O/fRGXg4dwH41j/6AtRFB8HeJzBqPlLDHevA89UHm07JQme/ygZfeJFcuTLH3EToZnLGmtoh3Lqp4t1ftPDEE7+HYye+hEydw3CYolxyELoDWEyMi7J8Qqdck4A2rySV9zI5IBoUNgcSAf5rArac87z/JDxMuiWRUR5IqHnN8PbxyTUiHyiM4XFd8Xl06LwIxFGOF0OiinMNCxD3YZk2krck62GirMFvbqGRpqgMQlz9+7exdekzNKIy5tV5TNp0vqlLQWe61e7elpA5Hn7sAo6uLGMYDKE7muwlafE4CEZodVs4ev4kzj/9ODpJHp+YW2rq8JVUpEwsgOyACZ/LBSg+xTkkxguXhy6Z7zzoHvizH+zMf4PcLlI1Cv8JfYwd5eSJ5YcFBiFRQRGYTuFjpCOXGsBWXESDTeyuXsbRCRPPXziKScVH3NlGiesJzcLIY5EAdje2sLu1jcl6DadOHJczYnfrPiplZwwBc43AHHeSKigLYuFWZL/E7Nw0yiTdrmBVpIP2vQgjN8Tq/Q0MA08sRSsTNUxMNVCbqgtRi7A84Wx2/cWSDs1I4btdYVNqigbPi/KAHcLt9+7hx2/8LRTTx+RUEUNvDydOT+KZ187ICi8pLyIqLCHR56FmZZhDBZobAp0mbrz7D/jgV29hb4/WnJx6NUxOL+DQxCLUdgyLvw+lSJqOSNEQZbE0MWnmYtjfhZJRH0r/fhftriQhou9Cptl6iWsToFYDylVHimWh5KBYLkB3dBw7cQwBd4JsNg0VdtGEXbSFP8GmM9P2oBu+kNYspkRJJeddR6ISX2MmB6q5dpf/ZbJkkoKu6XQbi+EUqtDUMkJPRxiayBIHcWIIY5wrHagedDOEbg0RZ21E0R40I0ChqMBz2+PiOu7UZWfMvzOfPt99c1oSIFbY1pxAmfOc5dd2NN4vc2oS615C3Jy8x85//CYZo3EP2oN8es37ftqbU2PNBoqFPJd6cS3Fg4SHRsEmjJ/vbImQyLQ55qfw/qFlKKFmmcczXxASRcsJPmx4eBhTZ0ujJPpty3QpKHUqjZDKAkpY02JxjxHpkZi1EG3JmX0KqnYl3+GHNAQK5XenfwKDMUbDMnSjAsuxoUvTpSCMfTGryjXFVM8ooj5LWTD5MT5/fLwpteaMnSS6UYSSFpBGRUQR7y+mD2qwHCenC2gknSmIxxM2oXeiYErXR9lyoNgKwsxHCE/2yGnkC2ei6pTkXKAkj/t8KltUw0FIUpVmwfNYHAhuUFnQgar0YFnkfgxgGSHSxMt10QQ2KIcMuT4kmY4rhAY6/TqidAGVyXMoVM/jyvUY33v9Ci5/uieNHjM2fuu1p/FbXz0F017H8O7r6G6+A1tdR7ngw9JVxIELzXBEBjYKicaQu2BhMAphFbhD58/KVy7C+uaJJ2ZjKdxRR8xO+BLyt+MfRoGSPFcoT2OvFcIsLaI6fQbVI48i8Qr4zl/9A773g7fQHWg4//AX8fBjZ/H0U/OYW6DB2F0A61CxL3tmzv5ct9CqJ1/n5NwGEYMT7WFHLhnlLrz+EINOF/12F6OuKwZd773zFhQlQH3CwOnTczh2po7qFBUTA6RKB7HpyhpHmlMODuIuRwfRMejD1FTqzgMODpyyaVbG35+clQV8fDnGlasenn7mD7B89Hlkyiz6/RClkikrOrrYsX9mQWejmJcSqqwCKehsCvlc5oU+R3Z4zvNvAowIVDj2yKDz99gThetjXr8Bd31Cik0Eefx8BZ3duGCKNMgnaWhcOAkbadTcekKO0zNKg4awhwPURzG2P/wUn/70F2j4Dg5jFhWlKLAqd6C0t+t097G9vYml5SU88dTj8GJPrCpJOiLqQ+i91dmXdKIXv/kqjFoJO4MOtrotKIx91BR0vVGuaZUDkuegmkPvPICkB+EBpkpBZ+dzoC+XfyLJgzuwsXOc7MzHnu8HLHc+sTz4OHFIYhsPRh6lGhnhhJ7onOfCNjzcufoLlJIuvnhxBedmKoj2N6ANO2hUymi3BsIudgcBbt+8iU6zJVary0cWUaoVsbV6SyYNHpAktqUpM3hJ7qJBR+4gJYc32buSDc5udITdZhud7hCHDy9LMafNJAMhCmVmQ/Nr+JgDJO4I7eYmRsMWNCNGpeQIWkJbT5LmLLMkO93/8//4Y2zt3sP5Rw7j7up1VOvAb//jp1A7Qjazjsw5hNg5jNQ6AgV1mLEOufKpoGqtYXjnQ6zev4F76/dw824T99eAUROYphcz70+uEXJC6QMVD1dxi3RSrZEIBlTqFgqVAgqVKoq1CZF+BYMWio4OhwEhwvjNZLdskmVNiit5FSwQ3O/pSq5Fpn+2MKlZOHqix87H7DS/VsYGHnKnUDExJjRJAyeLz1y2xa6LiJCul5GFFaReDba6BLN0FNBmZMgQZk2wh1RpQi3uI9Y3MYruIVJ24VCB5evQSbL59Tg+3lnmXTnha5nSx5wkNtEHkzAduZJkBIUamjGROod1CStzN5obnfBjAonKVJVP0ULwpEqFG+uM+3UadOSQsqrlLGRds+CPcnMMmccEjiQywCdiPHw7eXa3Sn19OkRCA+zMl+dHUywMeyQsOlAV8gMYwUtyHa9VwogkA9ZyWD8LpCDSg5sohKmxKU6hks3PTwwSWf0oJnOrS+Je1nVtmMXTCGI6TuaSQz43fGkMg1rtCO5wF7ZJf2z6fvegZQNozMrmqkAQhBKQlZGmZWRpBWlWB9QqUq2MVDHFoZFoHyWxNIaRMKZ84wwt0VFIDFiE9bMIXtiXJkLTmJTG8sMJDHA4nZNMl2nIaBHtVGQQoARd06qCiClxH3Gwi8Tfhpo1YRtDqMoIiPqEN6ShYjqi68UC+VMt4KeT0KuPozT5KFJlER99MsD3/v423r/Ugh9WUa5Oi6fF3GSGl56dxze/ehiTkztwN9/EoPkhivo+jOGOqDl0i4+phO5QQYQSLHsaEQrwuTMGm57x4DK+hiTKU0lgFWjoxNcmFNg6Tbmy5HqCDXMJMSooVI+g2DiBGJN476N1fPdv3sLa5hDLRy9gZ9PDE4+ew6uvnMajD5eg4jp293+BKLoLqziCYdKvQ5FhxQBNhyi9GyskFEvc/hQ2ew+IjCHguUj7PkKu0UZD9LtNlIoZ6kcnAMdDsn8dLvkEVRWBrIdjWXuIfz4HNyF7jj0HiH76KWLudhNT4PZE7leiePN45+c9rK7beOGL/xXmDz2FLJ1Ep+fLmRSHQ5hcmUZEGIikkkfA+49hTdSXx1LQD9AOMTLitSUFPT8R8pCxfFpnM0CvDJnOxfiMCFo+jNKwh03s5yzoqXSv/MNDSeQPvGjFhjXOCSymh2DURMNRYQ36mElVRGvbeO9v/h5GM8ChqI5iqKFWraDk2KKdpg/y2voqSiUbX/v614Tdbjp5ylGQBFAdU6Djzf0dPPnl53Dk3Cl0Qhf397ahVstSGJjI5hSLiHzaEeYvDgs6oUAhmbAQGprs3LhP5oEghLhxutpBQZcduzyz+cjOaeUBdM8Of8yU579zehE5iJz1MTSVF/kQ7a2bSNqbODFdwNNH59EgsamzCyPJc+NFJkMSy8DF3dv3sLO7hdnpCZw+dVTQDsvWYDJNh91owulbwWhECR73XpbAd93eCFt7bbS6HjLVQqUxg1p9Ak4hz8olc5o3m+yaQ0/sXCcrNm5efhf+sIko6ENRQtRrZZw8viKBIMEoEcj9s88+w/d/8FeYnS/CqYa4u7GHF16q4gsvXwSsQe59bR0G7GPIrKMAaMvInXeAwe51FHUeTl0gZbSuK05p+60BRvsDNNKqJBCxMIZ8mdi8WCosm1NLjGrVgE14lWiy5HoT/lSQiYkI169d0Y7m/8MWVgyXZWokgh0m9KiWLWouh9IVkWtx1SLkt5hRHDmvWhiklHhRgcRmUMmzAIR7wW8tq1ROgTkcTrtJ1SnDD3SowRTK+jJM4wSQzgFuGULwGHWB2QJQ7gL+NfTja0idXSRGE2nQRzWyZV2Vj/3jQinFV+agcUHn73bAvM7JXSzAzH2O0BVoVtYRDGMRVzKui/LOPXc+zFE0wuV5ac6ndqFnGWOt21hKFsYmUrrw6RWoOn3S+TvzuWARGWujWWATyuVSBLyPzBSWEUihVJIRMkLPAc1++DoSVi4jih0ENJMha1C3kaoGEnH2sqQhJnxIXoBuZLDMGLbmwVJHUoCZE5EFNKrhVFuFQWa2VoObTcJTl6Ho03KN0ylNppXURxz0kURdIG5BS9tAtAXEe7C1NgoWf6lRrkXXSkBcQJZUEKcNaPYS1CINgiaR0DsjyS1nc54632S5kKN8AvqTU8CP09thJITFNB5Bi3iQB+SXoWA4cnXp9B+3ChgGGWISRUMaOjVgkcwV7qJkDKDE24gHt6GjBfiMwA2AgJakBDtMhKkDNyDqrmKQTGGkPYyl06/ACybw+o+v4ee/3INuH8XM3HnYVhneqIuttUuYqffwra8excNnUgz3f4nm1nsopGuYM/eh+ANoeg0x6nAjeuEfQnX6FGDOABondD5+6vPHayBKKNmQ8YyrEKXqixOgqJ1oHZ5lkjm/urGPam0Bi0fo7DmF9z64j7/9yRXcuNdBsXIIhxdP4tbHdxC7bRw/rOKbXz+DF5+bQqG0gX7/MobBLWRGB7pNjxBexzq0SIMe8Vk3oWg2PLoHaobct7TK5Wonv51zzoKoAMIRQw3k/MnSFuK0A6iu2Bb7bOwYJsbmi+qjsbGUrGCF66IJUz/2FHE4VBJb1EUs6Gk2hx/9eBd9dxEvv/RHmJi6iDieQK/rwra4BvWgxT40rkJDTveK9JBs/mJllKsgEq578usqJ1sfQO95EX/Q56f82lyldbBLT+JUvCpElUQu1+fVoQuJQ8t90LWEBT1n8vFIiaiZ5dVshhgNdjBVMmC5QyxqFvRWD29/9/voXb2Lk9o0Cm6Keq0qVngs6HTE2txYR5T4+OZvfxNmiYdMikHkIsoi2KWCSNPurN/D1LFFPPbFp6GWilht7SK0VLh0cAtClGucfF0ptJywWdAJU/BgF4c0g25LJMb8uqAf2LseyNc4dQuJZkxSOGC4iz0sucbckeiaUHg4pXPXRRMHToG0sh31m3DUEIOt20B7A48tTeKplSVUohEGzXXUy0V09hk5q6JS4j4rxu07N7G5uYYwGuH02eXxflJoVciSAqLYRBDo8CMdV27egVaswnSKiBQmTsVoDwIMvAi+yLUKUpwCfyiM7WqJU9cAbr+Dmp3g4ZUqji9WMDNVw87OGu7c+gyGZmJxmvGLJVQrM/jOd/4cThE4enICH356GStngd/7b76GNNpAZo5kalL1Y4B1AuB7NBBSuxmPYDv08dsDvDsI+6tQEk/2m1KxeYr3eYXnvtM0B0p1FnQ6nrFLTJCN9qXRyHGrsSkH5Yiyz42hJTzwuYNmNyW07ByVI2Quouw851lgZha3g3omEZG5hDHXA40L4Hht/S4zAAAgAElEQVQaP3idWcxyIpWUeznChakcExE2keiTyLI6Gs4yYCwDawpuvb+JnbsMnTHQmJrAyYcOQztN2HgTvncVrrqBtMgEuCHMYQcGfc6lAOcSr4PHkjO4OZ3z6mL2ck56IwlOiFkqJXJ9ZHoEwyCsSxIXVwUespQEwQdcsbGVJ48HHnQHUrAUOvFETlNks6u0QS3Bjwrw4gLixIHGHbdqifmTmMmwWRJHvXyfHcqecwQVfViGD1unzxdxygxhRBfCCUCbRJBOwE3KSIwarOo0dLVI0ZkowNl50XCEAi8NbFL2MOjcgN+7i4o9QNlJcl/zEXfPZWj2YVTrJ6CbJzHCYXgogMr0hK857xLucpHAltTsbajpBqLRLUSjG7CxhYLJRMiecF1ytKCMJKshUajUOI7EPoSOb2NnwDhpGyEJolwlC9mOq4WcMEbEgIxnRl9WShbquo2SlPkR4qCDmNnyQiTLDeNmDx1DO8rwwWc3McpINnTgDRgCo8FR+nj01CTmKh7C1lWYyS6i/iYMeGKqkiQGjMIkwqyC3ogBLGXo1fOYWfldQD0LHxVcud7E6lYG3V5AgX0KAUQiFgAWZ1KszNL86wY2Vt/CoPUpavoaauFV6GEXmTqBTJ1Gqi2hOnkOSukkArcAa+4cQ1HzCfgB+ZBr1VzK108pjAtRpPOiuMPRs5/ywwA3b9/Hzk4Xp848hYnGKdzf9XHtVguRUheSrKUCZco/9/ooaF2cOqKjMtUH3I8wHF5CrN9Bau1CMenkJroxgEFhoQYrdaAaNrJiMQ89EmVKKq52XBGaWgGKasMfsLhygucaZADalSs2u6MhRm4His3VVixTOdt8PSGxmKvT8W1IQhzpHqRGBWy86cVAZEBHGM3g9de3odsX8eUv/Rs4vHaSSfR7nuSgM9sEIhdUoESO2MVSHRKnASLyzNIEFos9ZWvjQZFnzQOfExE0jBUb49AxQYaFHJeKqyUL/EFB/y8wocfCNs0ndEt2DEpqC2wnqT0k75g0+u+iqIZwQg+z9DjuDHDljZ9h9a0PcFato+jGqDMHWtVQrZTQqFaw39zDYNTFl1/+EmYWZzGKfHiU6+gqNMcQl6q1vU1EJvD4C89g4tAidr0+OpGHHndoSSowLGMo5QyXtei4oIt/gyqFOKZDELvtA/e3cQE/MJI5sH+lnWQOa+afK3Z8GkNTAmEbWzScISmLyWVpCsMyYTEjOnQlC9fbW8PuZ5dwSE/w6uPnsDJTRbK/hYRxsyQ/+JnshE2dlQxo7m9ic3sV3f4uAjYyYSYdqW1NQzdqULIKvMxGaeEI1ltdrG030WKGtu5AtStINVtuL7L0y+UiYt+Hmvio2ga8XgtJNBJf9W89v4yjsyaUkomd29dx7eOPJCzA0kpw+xGufHRdDu5yVUWk7KE+G+Dl107j0MUGoOzBTdvQjApM9RQU4ySgngAyFnSipEP44T2Y6h70dANavAcjG0GT3OoMmSSRERYnpKFLShRXOGT5UgDE0AXKIJUkgMLwCh7+Ik9REbJjjUMUSgYQuqJOkOuQjRpykkhAxJ9nEc+fA+Ij748DPS9JXPzZ40AHNo3iUS6M6APidg57Gwold7mL2MGNGaWEZo/B0g/B5DTT0nD753dx5Z3ryIY65iYXcfjIEkLFQ23JRuPCDDBPjdsqdkerSLGHirILA/0x/J07wolt5nhCZ5CMyNDUMkBZGqpI6JuempL65cZtKAaJVMzQZjCLh4xFlpMHd7MkgI/NxeR7ipzHEJKZQH2yTuJRXJLCq1qLUJ0FKMocEkzAAy1a7QeyrgM0Iw9nYuOwhSTaRujuyDRsZAPxXiepLEuL6HQNFOsnYdVOI9Dm4KMBT8SGMTojH6HsMQwYqoOi7qBm6yiqQ5jYhp6sIQvuIPK2xMpYNQgjn4dpraDj1rHesfDOp9vYbPlYX99Eu7kv19XsRB1HF+qYmzTxledOoF5oo6RvQo1uIPOuQ0vWoWUtKFkvl1spRcTaLBLrKJTCSbTDBj6+O8Tl2zvo0+dd5bVPGd9Y9scVh/iBsnksyyRYdQzMTVWw2KhgruJgtuCgrlkI3SHSMBPd9dyhE7jVbuO7P3wDrYikJhupZ8GhP489xD955RGcndHQXH0X5XQX8WADFhE1cmTUEhRjAsOoLI1RZeoIphZfQGa+iEu3Rvjs5i6anRS77RTr2wMMPYhz4vRUBRO1DCuHLZw9UcDSbAyEa9ha/QCd9TexXLkBO+0gziYRZ7NwKhdQn34MzW4FH1xu4tMbbeqMRKZHolbO5eDCIRLbbSafUTpZKzIjvAtEAzx28TSeeOSiIFxTjXnsdzzstxOsb3m4em0XG9tDeJGFyPcxXQGOz5fx2JklnDtWg2btAu5VAJ8CpTUMk4+RmttI1Q6yzIPOGTE2pKCz0QzVGDHJs1y3iP9+nhJKhQSvq0ppKmeAk9xX4A6eDkz7SP0eEo16dlJBuTenrW4kBV2RQUHwrVxHT3c4jxtEToaUUDqS/Oi6dfzdD9uoN57HCy/+K2TZHBiwPhiGYrbG5lQJvVzJEJNwSYUECaNUcnAFlEAPCPH/uqBz4KSa4WA6H/Ox85UxfQx4PhFyj/K48GgcSMOP0WTm80Hu3JtpZAgCRszpnCYPDhLFQMxdk8buzWVaJOB1UUpCNKIUxVGA0b1t3PuHd+Dca6LsJpho1IQlTgOQ+ZlpDAd9tLtNPHThHM4/8pD4YUeMoSsX4ccBMl1Bx+1h3+vhxMWzOHTqBDxTwe6oJwU9JnmNkoswFVcwjVMWIXLuojhVi3EGSS45y/3gzwE5LleJApFPKDH3lxbkffykiqxLV0QiR3KDwSeWnuJM8WJJGSMApsWkHh+mP8Bw7TqitVu4MF/HF04dQcOI4fa3USKrK9bFfpV78Wq1CqNgCHS5tnELfuQKGU43y7CtKUkd6nVS7AwSvHdzHQNFp1gQqVWCUqgiMYvihxyQxKRpmJqoIxj1EA17KCgJRq092d8+dXYWTxxNUdLIpg/huX2BrCZq0+juDfHRB5/iP33nB3j8iYfQG2zArgzxO3/wNA4dV9EPb6ByyMAwaSFTSnCyE9DVUwDOAMoEt0MIlSEKugvgNtLkNtRwAwh50xPu5EKWiWexuG5yTUBokwWd+27EZFIFKBgKdGGMHJhVjH0rZE+nIeFqiocyUSIibJQb8rWS9CsSiFggCXKMrTgFxmKFI4w9tg9lQT+w7RxXfvlyKOJ5LU5pCtnjhhRzTma6Sme3RejFLwL+LPrbbdy7chsbH9+FNgKOzR7B0UPLCCMfN1ZvYpCNcPTxk1h48jRQZYRpC0M2O/odqOo+VDGHEUfqcVHPKTKczFSyvKkxVhtQlSqyrISE8jSS9OIdqBggyYbIMIDCN5WTiCsrH65WCMELY1yc0GgOQ7IakQYHmV6FGzuIsjIUcx5a8SigHoGPGbiooxeYcCPCqjm8R3iSaWW0da1oQzRwF6WMGdlt2QHH7i7SiN4FTO9rwC6tAOZxDLCAO20NN3ci3N33cGu7hY29NrqDrujMLWbbWyUsTTVw9ugEHl6xsDwVwcI99Ec3MBp24BTnUS09hk40hZ//oomf/Oou3r29DpfacqolSBajD7+SoKAxqa2Lrzx/Ao+dKeHJh2xMOTuI/SsIR59Bz3ZgG6N8768wrW8eqbMC2OexE9fx1pUt/PTDO4jNMrjtlLUN4e8shM6GhemUmgk31BFF+TRWNoDZooXliRrOH1rEyvw8alYBtlHAfneEWu0wLu9t4M9efx3dRMHIV1A2JqEFLur6AP/1P/kiTjcS3Prwb1DjHj3uokg+AMNokgLcuILMWoJdPwartMioI/zifR2/eH8fn95alfQzTv3dgS8IFuOoDY374R4qjodzJxt49csX8eSFw4j8HWze/j6UwfegJrsY+BX48Sym5p7H7KEv4ePPAnzn/3kf9zZCxFkFMffVMhoRec0zOkgSDFVLDGiKVgqvuwU97uF3vvEy/vD3fgdOUcNwb4Af/t2b+PjKfZA0v70bok3jFaWMmLtklZnwIQ41Knj6/DK+8vxpLJ7lvXYF7f03YU+vI9TvIVa3kKEPmxbPqQ5dag2Bg0h08zkElatDooxKGAtJwsemc2MhGu5KqSxIFnkOJhncBQdx3BPHRqYHZnEAjUNGSnIci7cCuNSwaqJDpwtwPqGb8P0M/X4Vb/4kwOzcl/GFZ/45Rh7Dxqbhe1SLsKAH4jkiBZ0GSFRHpDz6IinozMfQfHq45Lv1B1O6oD/jSZ1Ea+H7jBNAud4f54qwjoVjSeV/kYJOmVOq+QIXUvIhchnCgTRf4P5RS9H3+picqCDoN1FTFZTCBLVEQUMxsPrO+7j5vTdQ8RJM12tIhiPw6Vqan0Hoj4TpzsS1L7z4HLw4EDkNpUWdfkeK8ygLsT7YxsyxQzh6/iy0ahHbbk/Y7tTEMkqV8AQlNoYw3bnXyPehMm3LnpWa9ANY49f7cdFgjmUCIuonvkRugMDD4ydZV6CaTGoibMyJknUhNweQTaZCK+YiOntbsnKw/QHuvP8W7FEHz5xdwan5GspagMTrS/dmjYkfNEKJQ+pjY9iOJusFNkiKURMC0PrmEB9/so5P7+1hoDsoTs+jMjkhBW5/6KI34h7dgGZYCIJQ9ov9dhuWkuHw/CwGnX10WztYmdLx1fMFTFtDFEsmdC0T+13aD1798Cpe//4PUC3X0O9tw67E+Ef/9Dkce5g34jr0qQCjwT2oJZJmKjCTY9CVE1DU04A+i5QWjPARYxuRfxdqdBtFjUEdbbGtZRCC7ELGzp3CHxPtMJ8/HmLUQWcIBymI0Es/JbTs8XtWKsuAl3jiIsr99ngVLkQkUVyIkdZ473cgM8xR+Ly4SeF/wD8ZM96IEpCcR4kSbzQVFiFnysFiAxGtCJkKxuZJPw44LyHeL+Dapcu4/M57CNtDnF44ghPzSyjoJq5/+olE9Q5pNVWzMHPqCI5fPIPy8jxgedjf/RFUfVd2egr15aBxSu5RoKYWbKMGgwxsmdCrv37jASGwUwdIW0iTJsJkDzHJd9oAuuHBpFlLOIAm+ZwiyRgXdB6GRSSooR/WkZgLMMvL0AsrGGEBawMDH98e4M7mEJ0hMPQ4Ybrimc9rmwqCSr2BKcfHV86VsFRxMVmh/1ofsfAxBlCpz7dnoJdWsOOV8MHNEX764Sou3++hFWiS/uCOo04NShVjSywyya+eb2g4d9jCscUMr710HFWHgDKLVQFbQwO/urSPH71xG29fXoU2My9+4OIVQQCHbPyUB3MAM+thsHsN337lHP7Zb53F2eUIivdLhP1LcNQNlItsemi4pGAYzSC2T8AoPoY25vDT61v4yYfXEJg2PJX8DjqusTimYgpFIhwhXTYTkodAklMwRNxrQg88zJerODI5i288/yrmivPouvS8n8KHu/fw3TffwNDR0eoNUUgL0PoDVDMP//3vvYITtQgfvvGnmDJaqFs+HJ3S0TK6IwsDr4rJhWcws/wk+j0dl676+Iu/3EDXraIz6CNIIhQqZZQ5HKWpWBjTFMlmEfNbiIM9HFuq4CtfehRPP3UW01MdbF35n5AFq2i2Fbh+HUdWXsL8qVfx8eUu/t3//iPs9osIwP16IXfYGwevaIKYceyhysZHuUigrAkt7uG1l5/Dqy+/IGfuj//uJ3jrzfews9VDpToNw6hCNQqiaW/29hDrQ+h6DAw8aOEAF1bm8NqrD+OJ5yeAuSbi4U8RaJ8iwG1kSgs2hzr233QO5EKapDZRfxzwTsgtoQ+CLUgW996mVRZ0jcMZEVPKYXVyacgyL5jiEkcUkpC+GAoldD4dOyK6lNPpQsqkfC1NqfoownVVtNs1/OydFPOLL+GZJ7+NXp9+HlOCtLLhk/uO3AIOAGyihc1O/kuMKHNz8p1HBPI3YHauhgXuzw8mZowI/0Xy3lmf8l06V8gyoXMgHUu0P/eELkEPAo3yBJJwQXnRc8OZg5k3DxYk2cCUnQFZzSmMNEXVB6ydLj79yTu4//HHmDUsLNcnYDFXNwlhOiqG4RBffe1rwnFgItBksYJRp4eSYiDQY2xkbezGfTzz0guozE9jtd1EYuvoRaFMz6HsGDTxdZK4wQfxh/neZZSMhK0pe3ISrQxLDq0HkakPYHY+ofw82g3mwv9c/J9D9gfZ6QcsY4HsJTGKB0wIPQsFPiMBxe3uobuzibC5gW+/8BiOTtaRBREGey1UbRtFw8D2xj3cu3dHbtC55aMoTB1Cc6jig+vbeP+TTXR9A9XpJSyeOIm+O0C/18Sw24TLpLXRUCQbaZCI4U2pVIXt1NAfDtHudKA7uXTLGGzjvNmDNdrGxEwdFx45jYKj4pfv/xS3rl9GuZihvU9JRg3PfvEkppZMwN5H5vSRmgNkSijQLSF2KIcB4xgU4wwybR4ZDUvEEKENS90HsjUguIXUv4M42YShjXKeV+5Dmpsn5NSQ/MKl5eU4g2MMfj3wN84nBTZimSgfiHwSDWOeAeHLMpOTWPg9foDOmLRnTQU9495O9QCL/16qSrdO6VVBdQCtIG5/A+p8TR1OsSo5yAajE3sEHUsIfGaoq3BmD8Epn4BqPYe9W/tYu7MqnvENp4J04KG1to3eThP7WzvCD7EcE4N4hMhWMb28gJWLZzBxbEIkOkg3sdu6Ct1hSAvvIwu2vgCvY6I29xAwSAGXrTlJdinQ5y+bQ44oW8C0ClRIoroBL7kHmJQedhG6u7BVF3ZFF4RMvKSZ6BaY6A1N2M5JpNFxFCcfRWgu49o+8Pb1Pj643cPd/QhdSirDCOVySfIFQj+QZEGXediJhvmGjWl1FyfnbXz1uUdxfnlBCE5ZEsEpNdBPHFxd7eNnVzfw3s1tbPRTjBJTOB+ZpmE4dGHGKgpOFQn3nWMVSuC1YSVdNBwf54/W8LtffwEPzy3LLvjtT+7iT/7sb3FntY/EmkA3dWAzEnewj2TUR21qAkXbgj/0xBfDyHyU1Ca+8vQM/tk3juL01CaS0VvQvI9gavsisUvVCrqjaWSFs4gKZ7CfNnB5u4f/+6dvIixrGDBkysgJrImbIurFKGRFFMsNdMMImpmhqDLGNxCTI8K3nOj0kY4LixfxhbPP4dEjNMlScKV1C//L63+KZjVEe9RGLTZQdlNUXOC/+/Zv49yEhff/9j+ipN5Ho+yiWFVhFRrY2NVRrl/E8olvIBxN4idvfIw//csP4amPI8AEgqSL+jS9CDy0u3twGOqhEVHSYZm2WAENBrvwvG0sLBbxyivP4tWXDqOqfYib7/0NfDdBb6hgYekCjj79LVx+fx3/7j/+GNuDMiJzHt0ROUF1sZcOutx5Z6gWKkgDksqZ2OchCFtQMw/feO1rOLVyClcv38BPfvguTFlLmMLEjgmbGwl0M/dTiEJXTLFojer3hxJCMz+j4+vfPI/Xfu8igA/gp5fQGbyH+tQQtsNgon2YKtPHhrAsNnJj5ZKUnFwFkjskHvg5PChG46KUR9WKrwKHUBnuyDnJI7Qpg1NiUwYDfp+k05HKliV0qJxAr+OgOnkBb/z4Pm7fr+HM+W9gfn4FcWRDU0vCD6GTnkYjJvo2SCYSp26SBqm+UBAnvqxBE0r8SA4dI785Ky5XWbHWcCDLFSO53Sv5GAf5IxLpTU+U31gZfy7IPU8Azok8LNu5bWH+hB7A2EKY4xsJGvJGaUD+MTvOUBkmGNxdx+oHV9C5eQuzmYLjk5OwlQSd9q4ESjzx7OOYmJ4UnTAdwzI3QEmxkFgJVpN9rHl7ePzZpzF9dAl7DNage1zo5Xp0IcGxlBvQM3ZK+ZNMmIMEFzceyiQspCcJsWA04K87JtmWjyf4g/f5Lj2f6ulElhspjaf88ece8Ik59ZI9aSgZdIVIRiBJRvSsT7o7KLpNPHViGSeWllBIU7jNXeyu3kNne0O8gGViLdWgVOewMQCubXiIrCnU509DtUtoNbcx6rfQ726LR3PFSNAo25goluDoJqYmF6EbRXSHPtZ2W2KRG+saWsMuwu01rEQ9zFsZel4LzfY6dNNHoczddldWy19+cQErJ2o4dLwElHxAawOGh0jLU5gKCmU/DST6ISGFZeYpQFlEBhqeUIs2gq60gWwdCG8hjq4jSVahMnaUhuhigELDhVxrLX/GRLb8eT5geo5vygeGK3z92EwlyAwVCaVocp3psBMNKsksNDChXaqtYqTFEt5DRjFpH9aAVPYSPH4t3btDDVlE+ZEh0ZyhSR2ygcyPUCeRKzSBhJrXAmCUkdanEOmTMHAESUR3NnL4VKSuL41Zd20b3n4Xi40pcavijZd4QwwSDya18rNTwAQZ811gIga8T9F31+HHfehqGY3GRcCfBNomvLu7aN64jcHuHqIBDTMYljIFvdCAr2qoHalg/pwJ6zA1UtsYRZuIkxYcph4GOzCLUY6K8Okt1hEGDkZ+A075EdiF5+ClR/DJZoq//2gTb93sY9O1ERhMj9Nh0P1s1IWeBXAsU3bdjBpNUUDsDWCFe0iHmzi9OIMXnrqIR04cxcLEPALouLnTwl/83Tv44N4OtukzVZlAohniciiRm3x5PKZHKeiGGTzqvhmAU7KQ+D24rS1MO8Cjp4/i6y++iEMLJv76rz/EX33vx1DMCiK1hEQvSXOQpSTnhdDUDL5PaNxEo1yH321D8bfx3ENV/OvfOYmnT3SA/ptQRu+gZPfFr4LGJ6NkEVb1YUTqOeyiivc2N/CnP34dPdtDaJOVTGc6BZPWNOZrhzFjzUtkLIeGvfY22tu34QX7sAoKrAJNmTREXRXTmMdzJ7+AL51/Ho1qA591buGPX/8PuO+0MYi6qAYKqp6KhlfAf/vNf4yHqg7e/cF/gJPdxPxsBtX2oVo1uMkiDh1+Gbb1KD54v4m33riGt3+5A5QfR2HyMNxgC360By/cEYOaeq0m0G8cMP60gIn6NGq1Cjq9DXR66zh1dhHffPk4Xnm6gPadn2Nvaxu97ghLR05i7vwzuHRpFf/rn/0Yl+64QHEZXlqHZU6gbFfEDMpKYrm1YjeXrFmFCH7YEe34Q+fPY6I+j1s3tjDq0tDHRBQk4kKZZF340Q6itCXSRIQ6ylYdJXsallHEoM140HWcPz+Bb3zrNJ57uQaY1zBwfw6rsAHV2IUbbMO2MzEa4nWUGzf///9DQxfyvvI+IMid+jhF01gotMT0BZ6PeMQzjGc97Xxn4XpTKBUu4G9/dB8ffarjzENfweEjp2DojBDWBOInmld0KoiDFLZuCFGTw52lc5+fCaoREvEaQ+25kkYCBsZHYB4glNs/582B1J80N0w7cIw7qFUHDcHnL+hjS50H+tgHmtn8AD4g5OQav1xhlNsX0l0OKKcaaomKzs17uP72Owjvr+FwsYRp00Qy6iGJAxw+uohHHrsI07Hhj4a5aQULnaNiO2hitb2Fkw+dw/L50wKP9ZIATX+IgBC5LjOyyBjIXMw7Jlqz0pgiQ0C2A5n6YzNMmQ7H1qcH9qcHBDk+eWLuMpa4yVROPYn8zuNGYNwMiBEH8QqV+3vm6mYiZ2NhT0NK+YaA28bw3ifQRi2szM3jybOnoA66uPbBe1AiD6dPrGC/28PtzT2s90PseQYCaw6LZ56CWT6E27fvYv/eZ7BSFwUOag0HR+bqWJybwqSoBhjRWYFdrOH6nTW8/+lnEjWrFiyM4hB26GOuN8L1X76Dje3bmFkqoTYBtHrrmF8Avvzls3j8sSMwK2Tr0Wu5hQADEiYQq6EQ0cp2SawdoS0B5jIUYwXAgjDdKTNRaeRBaRUn9OgukvA64mwNqtYWG1OZOskef6ATyS+a/P/ZjeZmFQ/SN36zoDO8QrUQERXi68xlPHsOD6hkZh4XiQCBmaJvBZSBynXjRCaKQx1pbMOzppEpVRgRyW6MZSxBKZYQ6EzDS8CHOGGWgLSU2zTyAHCqwtIfMP7CrovZhxLGsEUNoQM01NlrA80uTfRzFIK0+OEQgTsUIiXzBvpGBP1YA0efWAKMHYTepviU6/QuT2YQbCS4/d4duNtd+DvbCPsD+Tlpwl1cBYleQYda5rqBw482cOGFIygcJeyxDTfYgaF3gXADBk00kpbIz2DNwAvrCLPDcGrPIFGfxYfrCX74yzt46+MtrI+KyMqE4BuCmNSLGjp7GzDVXK/OxCy7OIFSdVaS6xwjgtvagJ35OLc8j68+9ywee2gF680A33/jZ/jZldvY7IdQSxOoTE2jN+ih22liomzhSKOOY+UKIjdE082w3h1hd0h/6jIMU8Wo24QV+0j9IV576Ut48vFH8Nc/eBvvvn8Fs4srEitMeR4loufOLuP0mePYa+7g0qVL6LRcVEpVqEkMv3UPZw8r+KPfPYdXn1KRdd5A1P4ZZidC8aFQrWlE2lE4xUfQxzJuhioube7g+798B13DBUokH/kC569MH8NjJ5/CYvn/Ze09oOO6r3Pf35kzZ3rHoHcCYAd7EYtIiaJ6L5ZlyXKVFXf7+r3rlXbfzUtxrpPcOG5xiW1JsWXLllVJqpAqpMQmNrE3EASI3gbTe3tr/weQ5Lzk3hX7Yi0tABS5MHMwc/Z/7/19v6+NclJQnuLmyDAZ6uPCwCl6J3qIFdLKzujU/cT6kqxsXMbNK69hced8hpOD/GTH45zN9JPWMtgLOq6UTk3WwWdvvY/lficHtj2GOXOKjnYbmhyeyw6s3iU0LryH8JCXxx7by4l3RwmnPWSNdlxVtaqg211Zmts8zOlopLa2lsmJGFd6J7l0cZRYNEtdbQMmc46+/nPYHGU2rqrhyw8vosodZ/TSRcaGh2ioa6K2czGJtI3dR/p597LQ+1qIpB0MDCZIRrIqU8GUzqt7mMUwUV3joaHJT1mTwJG0imyORnKMDEYw41PJaUJ1TKZCOD15quvNBKrB73Vy/kQ/obEUqZhOwFWDYXIyNd6Pw5Vi6cecZy8AACAASURBVHIXX/nadXhaQlB4h3zpLPlSP+n8IE6nkCRn1em/f0FXlEU56erisZH3lhRNAz1rQxNBZDSmJj1iLMsk5EZfI0thCvlWtr3Uz3ikmbaOjVTXtCj1u1grBccsItoqXy3xaEKtZ2RNoxIAzGATnoFY13IiVJ5pHtWovTJuV4TSGb+/EEBnRgiVTzMHgNmJsLylZ4u5WgX/IaS4Cl6h8gMr3fn7nbkokWcLunxWRfwD3frs10ZZx6eZcaRzRHsuMXDwKPGeHho0nfaqANOjI7jtFm65/Ua8VX4VUGIVeIwcJGwayVyE/tEBaloaWbRmBUbAw2Q6zlQ6LuYRDIdDuaNEbCbjVK1QURUKNlOKhijxhV+sko1Kwnuv2JwMoxKj+jteQKVQFORr5TSl1OyKGV5RQqvT0mx3L/5AKeoq+lhKjhR0DYsuKsYiJVHH5+MEihEmLp0iH5mm2qzhzIsGuEBXSx1zOjsYH5/kykSY0wNTjKXNWINdmL1t9E+k6Lt4iTpLgeYqGx1t9XS01lIfdKl8YgmNUGx60YuY7Rw7c4He4RFq2sTmU2TPgX30nTnNPLuThc016I48Y1MXyBaHaWgxWLexg6uu6sRkT4I5RjkfJp2JKCGLbhfmt65+B7p0sZqwmhvRjDZMRicaEtLiV+EfZoktEjVxeQgKlykWeiiWhijrIRWaoAh7CobyfhFXqOv3CnrFilTZiM/svme+L8rGVQsoxWxODg/YMWcs6GkNr4zQReJuLpA1ZYlZ8qQEMJPN4TM5CcpkIS9Th3a1T6bkAF2Ql8rwTm6GU2ARMVoqDqLtS0pHIacCg4g8SJ8Xn6+e8/3nmRocojkQoLWxseJRunSZZF8/YxcuYcmX0fKVg6CouuWgEMtmGCdHyy3XMG/TQjR9hGJhAo/frn5G4nyYs2+fYfjEEF4MvGaxN1WiEyW1Kp21kCnbyZncjIr9Jphj0YZWllwzF6NZ4PODxOI92KyTaKVxykTQLXaFpkwXmsC8CN21gdOTtWzbP8KbR3qZzjmwVXeC1U88nVEe5nR4mGq/hYaAiPGKhKYzJMW+Y3gp6la1SnA6DPLhcdKRCZbN7WTzpk1MTsfZtvNN4iWr2pebJf+6XCQRnaDGZ+PqVd2smdfGQq+DUi5PtGhwtGeSF948xNm+EVXUvW4P5lKOgb7LzG1tZfnKtZzv6advOIQrWM/glT4c5ix6OcFdd97Ih+7roL8ffvnLFzl3rg+LxYHLaicxdZkmb4JH7uvm/us8ZCZ2khp9jblttsraBun027F4lnN2yuCNc6NcTufoiU4xpcloX35ncUqZHM3uBubVzidgClKOaKxdtJb2uiYlZjwWOsJLh3dyeriXvN2u4j/TQxmaLTXc2L2Ra9dcRSw/yZM7n+Lg0DG1MnToLizxMsGMnUdvvINNrfWc2PkU6fH9zG13YrHliefMeIJrqJp7J2feSfO9H+xkYsKMLziPqbROSrzO1jhbrl/BTbesp70jgMWAZBLiEdjz5hm2P7+bickI1VUBCkoAG6HaF+OTH+pgy02LyV65wPlTR7GZNRoa23HPXwman+mog5KzjfGojW3bD3LgrZNowiYv6BQySZw+M2vWdrPh6pU4nBL/G+HVV1/jzPFLxKMiSnXg9VSTTMQwW7Jcc103W25YQm2j5FXAwMUQe3ef4rWX3yEWKlJf1aqKXjozgtU2zle+dgMrNrvAdpZ85gi5/AUyhUEczgrnQ0Aws9ju/2yPLh26OD4qaXmVgi6jcunQ9ZwdU8GkdF2KKlkskJ4WtkIQi62LsWEH2166wgsvj9K99Ca65nXj81bjdgaVjiwRyZBNF6mvaVBCY7UvV3RQDafdUIQ+BefJVRjyFa7VjFL/vR26LCNnFPAzY/nfiQqWuqomjBUBsGi5/sCCLpdwljVbmRZ8cNw+e4FnL/hsEZ+NIZXvpYBaihJCb8OTyzN98hz9e/ejj0zQJF7lUAgtm+HOO26heU4zY8lpdLeDlFJIltQocGhkEN1tY+m6NVS11TOeiqmCLhnpmsOmYgkVa1tNdU0V1aFinZcVZlKCAOTCiVpaOkIV8DETzlLp0v9NVz4zBpY6/m8Lutrtziqsxd6mCnoF9q1CFxWys4KStRQT1NqSeEgSvXKFk3t2UhgfZuvaFaxfvliJOELxJPZgI+dHw5wbTZE0VXF+MMbQRFJlnW9Y0k6T30JznY+Ax8BcTKkRaSGVUgJAUWMbNhfHT5/n2JkzlA0zoVScC5d7yCam6QxaWba4mSJRroycpq3Tyg23L6e53UYiM4DdLlaolIpVFBynvHhEZyAHHhGHCUmqKOEL5np0owVd70SnQRV0Xfal6sLHoDgKxSuUS73kS4NKvCVKbGUTUQCUf7+gzxL8/t2CXnaRKzRQoArd7MduDqAXBegiWaQSXCGcWTkdZCnZi4SzCSLhMEGrA68jUAG/lDwgCZnCijY7KeY0QgIj8nsJ1tdDMsXFA4dhMqa6EuHQx0oFImaNxu6lLLpqI+cuXKQQmaarrlap8hMnT9DzzgESQ8N4ZRsme7JCBc2rW2VXb1UugAmLQcvdt9G6bgHReA+5xBC1fgeE4vQfuMD5vSdxpky4VCp4kVIxq1j1RQW3cVI2ezBs9Ywl44znRnA021lxw1I6NolaO0Jk/DA25wiF0qASyokYKVtqQjMtBmM1KfNynj6QYNuBAc4PTOOv7cThbyA0HSOTjCDI+WWddaxc0k5D0KduOLE0HD/dx76j55mIF5jOg9cXIJ8ME5sYpbHKy9yuLoU27RuaUM4Lwbaqw0wyTFu1g7tvupobVtZQJ2/HyBjFbA5ToIW4GV55J86vd+zhymgYly+oxD/S8eWyaWpqGymYrUxFZZ1mIR8ap8ZbJhnq4/Zbt/KZT6xiYgp++rMXOHGmB4fNW/H9JsfxG9N89M75fOqOFpJDrxDpf5nlCwJoeoGseF/tczH7lrLr5DiPvbqfEZNB3i9ZtQZJ0iqDXgq6LWXGnrFhSVowYjpfuP9zLOiah8fp4FTmDDuOv86hgbNMSOStZsFX9uKMwZbOldxxzTUUSPDKgZfZdfINhAZqt/ogUsAdNfGJa2/k/lXLGDj0EiNndtBaZ8JqL5Mp2PDVbsDZdANvvx7iJ0/sJ5kLEKiZQziWIpGZYk5XgE995h6a5rg4cnQf8URUFZe1q69TUaCvvHiSZ597VSm2/VXVpBIxUokL3HKdl89/4TaIjXD24OtKqe502GjvXIjmrGU07qS6fS2O6g6eeuoYv/7lq5QLdiyIz7uAyZbg5ts2c/8Da7HZIR6F737n5xw7dA555TrtNUTCCVLJKBs3L+GRz9xKfYuJS/0HiESmWbXsJkYvJ9j+/H7e2HmUbFzU6F5y+SmSyR7uum8RH/nYEqV2T8X3UTadV6Jcqy2pOAJiJ/69C7pyPsnKT/DF2QouSLGrdExZe4W9nhStj0Xt9lPTgqSuxu3q5sSJFK+9OcHZC05a2jZgt4m+poTbU4PLGSA8FWNseIoli5eqSandMGOYTDgsOi6HVcWyKu97UdwtUsg/2Km/b6O2COJXWUvfV8GrBlkhoeUWbKqkKCq77f+Rgv7e2P+9vXklBOJ3P94v6h8QKCjVn3TMZXl54KOMI54kdamPqaMnSJzroVaeaDjMpnVrWLx8ESmtQNamkbWi0sc8honpqTHihSyL1iyneUEHU7kk4WxKFXXxkIq9YgZeWWHwzoRLSEedyqdnusFKoMJsRz4LlhGF+Kz37z3h2yweVrF2f3fkLgV91keoGM0Cr1EpUxU2uEwqKrGugtVI4ixMkBnrwZqKYc9EcaXjLGqpo7W6ikhEFPsamrOKQxdHOdEfImaqUoCGZMFg2bJlLOioxias8GJSCZIK8SmMQhqPxYzHZleii3y2xKnTZzlz7jw5rahyv6sb6ujqrGU6dIrxibNICNim6+ay5YbF4EqSSlxGt0lWdlyNxpXDS6YSMiIqVcJuSpoclmwUTD7lYdYtzZj1NnTq0alCK1qQ1E8E/iIpSqUhKF8hVxokpwlrOoYhCXpiEPsPRu7/qx16seQjk23F7pqL2dEMJT8knZAyBD1XIYEpuFEJ6v3k9SLTUxP4zAZWUbiPhRg8eoF0OEdW0pSwk9LtlN0e6ufPo2NeF5G+fnY/9zyMTmHkRFtgIqEViVlNdF97Hcs230GuaMItUvxSluy7Bzny6g4SA5eptVsIulxkk2m1S5NdfUm3K563fA473bg3X8OC69ZRKk+gZadwm0uET8mh9iTR84M0WD3omTw5yacWQpfNgmazkyvopJPCSbejO91MliOETQnar5rL1XeshcYiyelDYFyiYLqC2RpXzy+bn4PNeRVlbT19kRb+6flzHO1LE8voVFU3KfpgaHyUjkY/W65azINbF4lDnWRRaGAl7DYf/ZEir+45xqHzg4Q0L0WzFYeOKuY+t4PhoVEu9Q+QKWpkimYMyVjPZeTqcv3qBTxw61pM8Wl2P/cYV46+pDq1pu5r2HT3Z7DU1fHLly7xwqv7yUgXWChRU1vPdCiESW6MvipGJsMVBo8VAqUQyYnLXL95LZ/73G2KJ/Szx3bw9v5jGDa5oxhY9Bz24jgfvqmLrzywVHXoQyd/y+oFVWgSFSs8bfd88K9g/+UQP311Hz2ZPBGnganGRcYsuQJZjLyGPaPjzFpx5yRYysPdm++ke/5CbIaNo4njPHvkFQ4PX1AHPovVqQ4A1ukCWzuXc9/W6xVP/sCpfTy770WKDiHFOSnFStgmi3x47Ub+6PprSfW+w9m9v6DakVHBIgW81LVswWi8kd2vTvD4U4eJZQJKA5LPii24wNXXLuKjH7+N870H+bP/9jUlqF0wfwnXXH0Hn3j4y8TC8IPv/5KeC0MKCVvISJhHL92Lsnz9q7fjcxXoPfQyqVCvYj8IUXMqXuLSSJ7FV93Fmq2f5pVXT/HEE69QzLqhaFMFPcMoN9++iU9++lbFipoYy/PNv/0nes4NYbcG0fEyORmivs7PZ7/4AOs21vHUM9/jN89+lyq/jztvfYR1K28lMmXmycd28M7eC1gtHrwuQRdP0NqR58tfu57q5lEmpnZhOAQJO4ZhjajMdpv4y3/PD3E9yVhd7WLFsSVTZhVFYkJTHbqZQlzCqsyKVJiQlFfh5vuX8faeYQ4dzjJ/0cdwuRcQDscYHBilWBLNgk1hs8dGp6itriPg9iqkuctpx223YrdVphOC/xNxn2ir3i+eMwLrGduasuB+YNQ++1QrcmzZWIqPvvJv/g+M3N8XwVXm6x8s5L9b1CvK5MrodDYoQiX3FGW3UKYk+dLlElWGGWcyReLMBcLHz6APjSHH7o6aIFdvuAqL30m8nMbkd5BMJ/DZrMo/PTw9TteyRXQsW0CslCNWTDManVYZ6ZW4QhmJy4jFUiFszuxiZYReCb+ojH1nY+tU8ZKRuiim1VOb2dPMnExmBXIiXPsg2aeSRFShkqmUarG3qDCDCiNcxIGC0JSfY9cSFKbO0PPOTjqrPNy5cQ11eol8aEKNzLO5IvGywZnBKQ5dnuTSVJ60pRpXTQeeYDNmm5VUIaIQl0pdnJjElIngLGaURdCjm4iMTjB0qY/piUka62pZ3L2QQMBLPBFmKnGZSOEK3as8LF8xn9b2aqyOLPHUEAVdUtlcFGVAX6wgY2UtIS9ylW8pPPmSTs7mIm9yopmr0C31mM3N6NSiS4desFX2tiJhLU5AeYRyeYA8Q+TK45TKYRwiZBKQzH8ginv/vfrvjNxLAXK5Tlz+VVCqI3s5TbgnhRYVsVVJ7fhDhSTFgJPGtUsJtDaSSUWxiUVlcoyBQ+9w+o09OEpWFcgRl1FbVT1tS5czd/Vy7AKSHxvhyDPPYh4PYUonVMxsyWFmkjzzNt1Aw5q7IdCs/NlcPMGVndu5fHQfXi1Le32QTDJKNp8nK9fKZCVTspAqCnbYSdoTxL7iKhZuWo9Jj+GxFDG0PMOvvcng7iPYwkmqZC+XSpIzlwg011G7YB54vIxdHuTCyUsQLuLxBRB1w1g5QdOKTjbeuQ5zu0YkchDdcZGS0Y/ZkVSe6XSui0DwRrK59Ry+5ODvfnWA0YxLUehkgpCMJaXsc8vGpTx4+9Xkpy6wb9dzXLl8DpfXR8f8Vay4+kZK1hpeO3aJKb2atMmOw1SmodaK0wqHjvSz79BxkpkiiWwlqKWQjuLVM9y9eSX3bV1Fzztv8p1vfJXY0EnqGj20Lr+BGx/8Ci0rNvKrHed5/Lc7KckKpGzC4/eTisfxVAUw3F76BwaRsZvJZcUIXcGcCXHNhlV87tG7kab6p4/t4bntr1EQhK3dq4pDMTHIPdd18t8/sZlc5E3OvvUYS1ttuEvxSgaMvQVv5zqGStW8PTDF0eko+wYu0Rsbp+SSO5RAQgrUW4MsbJhHu7cZb8lFe7CNxsZGcqYUb587yCun9tKXHKfkceN0eMiNpQhkDO5cupH71t9AohTiyNnD/OvO31By6ZR1sxJkWsfz3Dh/KV+96xYskxc4+vIP8WjTeJxmCiU3rV23YnTezv6dE/zkV0eYirvJZDQshQJ2I8fqDfP46CduZSJ0nm99+6/p679EU2MrLc2L+eqX/5xsysb3vv0kF8+N4HRVUchKsM4oje1RPv/oFhZ2ermw57ckx0/QEDCIRqYUcbJ3rEjn0pu56o4vs+eNHn722OuUCgHyGYENSWT1KJu3LOPRP3pQpeeOjST4u29+i6GBqOrQM3E5lInGoZPPfvF+6pqL/MXfPMq2HU+ydu185nWu4+GPfBWXbQ5P/GQbu14+jqF7VFgXWgi3P8TX/+wO/DX9XB54FldgkEBtGJtD8sQTWMVNNLNv/s/X9dmCXgEFyfpcAHjCDZLESOnQS3HZc5dJp0SRb1IF3etbzrYdPZw7p+P2bqG6ZgUej18hYROpLANXxrjSP0I2mSfgC6jVUcDjweWwKAeGdOgWQ8bwecVMkFZCQEyqzsyiX2cK+nsFfFYm8B45TrReJcoW4apU1Pl/cEFXI/YZMdkMfPo9LnblgcwW9Rnluyrms5pEEYuJuFB2qBWMoMQc2nSwpdPYpqN4wnHObd+JaWwSbz7PjZs3UddYQyQbw1XrJ5aM4bFZFbv5yuggbYu66FyxUI3jk1qeodAEJYuugCWKfV0SO1qFeyvpZKI3kA5c7eNljCEAGcmUFfGbUhJKVKYErVTU77qEKHxQAa+K0Izhf2b/MVvMBRU7W9QVF36mwMvXs6AauynG2NnXsKdHuaqrle6GWlIDfRSi04L+ZywcZypv5vDFUcbLHsZyVkbjGkvXbWXpyg1cGRshU4whC15rOYm9nMLIhClHxsmOj5ALh8hOhNByOZqrg8rfX8inCE2OqZSkjGmCDXfMZd6yRjy1/grfsCxZgVkKxQQlcwGLz60sS4VcTiWZ67Kblle+ZBVLuZeJiaR0GX50OZFbGtGpxoQIkmwVW0hRuIliXRtX4rgcI6TLI1AO4dQzam1SsYzMXE81gpoVw33wTPpvdujFKrTyQiyeVTDh5NjOi1zY3UtxMo9HSHIyIpbku5Y6Vt55K3OvWlWxW+QT5M8d48iLL1AYGKLRV6OERxPJPLamNlZsvQ59yeIKZu38WS5s345rOkJ+alyRZU0+KwPpCHUrNtB279fA2wixEBzaw+WDr5Ma7sWWj2JBHBAlFRZkcvoweQLkDS95kwOzswqC9XiXrsE/p42xyX5cEteqa/S9spPJtw9TU1LHIqbCUyTMGnNWLsV9/XVQXUv60FH2v/QG1Smx05kZzCSYMuVp37CCdXeuh7oUw6G3cNX2UbZdweJMEM2YyGTmUV1zF+nsVew+WuYfnj6opj4SmVfIFSllMrQGndx17Uru3tLN7hcf50f/+BeMDV2hvqGOhjndPPKVP2Pl6s1sOzbIoYEUurea+NQEsfAUDpuN6UiMnv4RopkCTn8t2WyW8NgQtmKcB25Yz5c/upnydJxnfv4PmPL9LFnZjat5OZ62NSQMN//0+Ns898Ju/A2d6r0Si8XI5zJ0LZyP1eXmdG8PZQF+kMdWiOIqplmzdB6fePjDNNTDz3++h9+8sIuS4Sav2fB47SSnL3P71R188yu3kh/fy+Ht32VBVZ5aU1RBacIECCzYgHP+BsKmWvalp3jizV2cnh5G9zuIZ5LEpyK0BxrZumoz3U0LMYpmUtEkqUySy4OXONF/mvFcVLBvZM06mXgOexxajQAPrL2B2xdfxyRjHDx7mB9t/wUlV8Wp4RTs7WSBDS1z+b/uuRV37AqHtn0fR36MhmoXqZSVzvm3YSz+EEd2jfOjJw8wmXSTz1jxmazEp0ZoavXw2S9+hCWrarh48SzDI/3K8tTatpAFy+dy9mCCb3/rMaYms/g89STieTKlCdoX5vnEw+tZtqSOo899j4me3SzpCmDWspisbsbjBu66lbRufJjXt53hXx5/E7O5hWJOhLBFTJZJ1q5fwOe/8AACuZwey/EPf/ddVdBTCeHYV5HJ5KipcfPgwzezen0TL778Aw4ceo4VK7tprFvE5k33kQiZ+dEPnuPtN89hN6qUfikWG6RjnoU//rO7sHvOcvbiL/HWDNDcmsbhlg49Lpl37+tr/pMVXWUcqEhD8bOLX2amWRfdUVa4ExYZAyunSzIu+3MrxVIjLtdSnn7mJH1XXKxa+UcUirUKLpSICwhsgvPnehS/oqNjLm67wMDEhirWMw27xaQimj0uhxLHFTOxSnbETBiYKupSOWcejByGZvHjs/bw2eItZEuTQ6co1l2534kt+g8RxanDgmBeCwLPNynKmwi+ZN8lN2SrYVSi4CStSJOiCmlBHgqKz2rFa7FjRAVzKSEPJfJ6JRrSUirgzuepSucp9w4QevcUI0ePs6ixidtuvB6rYWIyPEl1fZASeUYmR4ikIwSb6+hasRBvQ5DpbIzRmZx0yacuSbRkUZCgsg/X1Nfy+HWTocZLgoVV8ahGxV8uj+m9McaMz0+OIrOjeGVvk9jImZORfJbCL0Q59e9nDjNCjnO7XJh1C0XZ6WsaDpu9UtRzk4ydeYXpi4d55O7bMRIR8qMjWMtFNSYPpaE3nOPcRIZT4xliZh91nctonb8UlztAWuAz+RhWPYdRSJAODxIZOk/kSg+ZyWFIRulubaWjsY4ql53RoctcOPsuZr3AhvWrWHPtUmxdgvxMVV7Y8iLKlcnEk4yHp5mOxRmfDuPyelSq2/jgMD6LHYfADVIZVm9dB8GcojXlS1ZMdj8may1JiRAtuHE76lQnrzKMRR2vVcbuxfIwWenWS5OKYa3J4UGtOyq/AwV8muFlzzoMPrhDnwUslAp+yoV5WFyrYaqK09vPceaV8zhTBnU2O8lkgoSMZRd00X3zLbjmdojEFCYH6N35DCPHjuHL6lhKdnK6g5hmoXPjJmpvvB4MU0VRlIzT/+ILJE+epUrs3m4rE8kQYXOB1mtuJHDbp6GqFTIRSrtf4fgrz6KFBqi2iwAzgUnU2sUijQsWY1+2BuxVYPODrw4MBwSD4Hax/7VX6Wiopba5mYEnn2Jyzz5csSQBQ7r6EhOiJl68kJY774S6Rib2HeToSzupGRvHXiwTs1kZKmZwzm3l5s/cDS0l9uz5Hi0LotTOSWE4o8REgZuZT7X3dvJs4tevjPMvr/aQsTeSSMprLodd1wna4Ya18/nk3RvoObqbF371QwU4WbJ0Ga5gG8s33kSi6OIvvvM4b10YJyXxmoW0Gh06ZZFqEvKarAY8ZHUrhkWY5VGyQn5sqeKBmzdxw5oOGgQTXxrHbJI9dYALSfjta6d55tV3GB1LYvNUkYnFVVBRPBamu3sRVfW17D16jGgkpg5n9lyUUnSCq9cs4dFPPky1H5557i22v76fWM5MJFeJzDWKUbasaOD//ewNOBKnef2X36BZG2OxN0+1z81gwiDuaMC7dBPWzhUcz2f56e7XOD45RFQY+VbJYy/jMzlY3tmNu2zn+LF3iUmsbzqqrFtOnxuzy6ocDHKfs4hzYijO5q4VPHLTh1jgmUOCNC+f2s2v9r/MlFDKCkk8mhVnzGBd8xy+fOdtuGKX2fPrv8eVH2Vea63qht2BldQvfYBCsYsf/Pxtnn/9JHZLPb68F3OuSDo7ydyFddz/kZvoXluv1hGq19Kg/0SM7dv28M6B0+SzFvzeehLJEgOjp1m01suf/MmHqbWGeOPZb2FET7Ow1YnZlCKezpG31FHbcTW++bdx8VyOH/9sD5d6s7icLSQSwqIYY9OmJXz2cw9hd1SK0S9+voOnf/0SNksAl7VOjaO9bht33buF2+9ZSq40xpWhw1htZQKBJrzBLoYvRHniiR3s23Mem9jj3G7SqTEWdPv42KfW4PT1cvLcE7R2TNPWkSWW6iVYp1NOCar1fzF2n8ngmOm83i/5s4lmqrsX/G+lgVADWFnnpG2QFWKVQTGeVBHD4YiGbnSQiNfx2utDjI4HWbHsk5hMTWRzeXovXeHipT7MZhu1NY1YrTZSsRSG2YzTasFpl5G7DbvNgsUiynfpoWLYLDp2m03VBHVvU86eGcxuuYw+k40uNUop4GeaSsk1yRsFlURqszkqscJ/aEGXDl3ZvJRNS3asAtHPY5h1Na5WFi9FsTRVxAVmqxKpyQXQMwWqSzblT08bJdJGWRV2GUHYCkU8uRwNeRPx0+fpefMt/PkiN161jpaaanLpFA63lYKWI55LKEiDM+hmwapu3PU+ptIxIpm42q0LQ6SgOjYZmZgoKspQRaNfiSStKNelQFcyz2cECIIAnOEXV1LWKhGp79nYZJyvOOHSgVcutDLJiW9QRViKtUJTUwCrPPeZKYBlRkFvL0WYOruLyXP7WdXeTLvPA9PTlNI5NMPOpbE4e84NMF7yELFUYdS0UdXUia+6AbNuYMqnMVJh8tFxJoYvMtRzgvjEiucp/gAAIABJREFUZQL2Mt0dTcxvbcBeLjLS38PQQA9Wc5FFC+coVWpwcQcKpBweIJNOEZ2MMzUaYah/iitXJrkyNMlkJM3gFFzqrXAD5K83eqDZD00eG43tXpqW+Oha1UWgtRWcPrX3tHnbVKBDISfIXEEeyhxLPB+Tyo9eKA+RKw2D4C216T+soBc7sDjWwmQtvdt7OLfjDK64Tp3VIJmJkDRMlOuquerej2BdvVKpdtKnD3Hx7W0kBwfRUwZWi4+i3U1w3iJa77pT3QiPnj1Bc0MtNW4Pl59/nvSJU1SVS3hddiaS04SNIo2br6P6rk9DbTOkouT27OTMS8/CeB+1VlmvpAjHI2guBzVd8/F3LARrgGhGIy2o3xI0X7UCV2cHhw8focrlYk51PYPbtpM4cBhXLKIgTCk0RiwGviXLWHjXPdDUxuD+g5x8aQf1V/rxFHJErVb68xlsc1q45dN3obWbeHPvP1PXFaJ+ThqzM0S2ZCaVnUvAfxO6dh27DuX5/o4eTg1mVfJXQ0MLpVyB8Fg/G5d08NmHbmVlq53+3lPqudTUNqA7giTLdnbtO813H3+esO7BWVVDdGqEQiqhRJ+LFi+hpWMBL+/ex0g4o3gJEhFsKRfJTg3j1gvctG4Zd994FeXMMIbDxukrYV548zgneyUwo0bFeUr6oABMQuNDBL1OPv7xh8lrGr94+mniuaLqvEuJSRKTV1g+t5UvPPJxFs7z8OxzB/nXZ15mMlnCGmxU8cGJ6QGWtjj4+6/ew3xvlH2//Uc8kbOsCmTx2nSG4ibGdB962xK8qzYy5HDzxFtv8UbPWcLmMhafR+1XbUWD5fOXKqfE3nf2kXbllRdXyxcpZiWISAY7QhY0Y8tqVKWsfO3+T7OxvptQZJKyw8LxkT6+9/KvGYmP43WZlehRny6zKFDPl++6jQamOPjC9zAS/SxsqSYZlXChNpq6bsLZupUT51P89Lev89YbZ2gwd+CT1285gW7J0tFVz8Kl7TQ11+Lxubl48RLnL/bR1ztCKi02W5nEVHb3Tp9G+1IH/+XLd5IeO8rLT/4tjfZxOut1Stkwbn8VfZN52hbdQHDl/Vy5UOTb33+FU+cSBAPz1P3Naokxb34Dn//8Q3gEZV6CF3/zBr958kVSCY0qXzvJuFD2isxf2MyNN61k5do2LE0G6OKAMRO9PM625/ewZ/dJIlNgdwRVkxiJD7FwoYc//4sPY7KdYv+hH9AyJ0TnPAl/uYwkJKsQxf9sQX+PbVFJHfz/FXRZKaZsyiOfnZb0QElgtJBO27E6FzIwbGPXzgFSqTlcd91XmBiFCxcvMzIyhsXmpKqqGl3Wa5mswplLobaZLdgsBg6L3G/MahKsiIMmcUqZ1ERCbYbVOriCJpf/VKNZSYF+H16mht9l5TjCZcIV8FRw4VbLH17QC2UZIQvBpkApl0Ur5rCZzdhnOl2lEJdwQemOxfYlnbIEcghEoqDhExt4uaJjyhhlUkZJqdeNUgF7oUiTYcMZTTB64BiJS5fprm1kYX0Dbt2Mw24mkg5huAzGp8dV9vayDavwNPiYiIXImorE8hlShYLaRxdE3a7N5DGrwi5us8qhY1ZNXemuZZFRGfta5EIry12FLapG6nISminYatogAA41qp9RtAti2GzCatZVIZe/K3tEi0Ui/yr4P/k3XnMG0+QJht7djTY9xcZFCyiGwiTjSRkmcmJgktG8gzPTOSZKdvwtXbTPXaROr7JXJTyJbaify8f20td7iiqvmbUr5zG3vYZ0bILRoV5Gh/uxWDUam6pZtnIhS1bMRfMYhMf76RscIKvp9PUPc/roMOdPQGS8EoRW02DGX9NEsmBShDm7WQCkZRJDI8zx+2irCnLy+CUa5sLKLe0s3bAW/4rlZFNprPVzlHUjVzCwaJKOIoJACQwJKTJaoThAXkbupTFV0FWs6u/VoXspFYRrvRommxnZdonzL57CMZ2nwWoik42StOmELAZbH/4cbLoGzp3m/OvbmT63FyOfxeFpVl7uosvL+rvvxrhxK7t++xQv7H6VLz7yaeYHqzn33PMkj5wkWCjgdToIpaJM6wVqNl9L7Yc+jbW+CVMqSfyt17jwwjOUh3upNRexCkbLLIwJM1PZIqGciYzJQVoCjERM6HWx8aN30LJ+LT1CmiubafVUMfzqq0T37MEyOaFE+gmTmSGrE1f3Mtbc+wC0dXLlnSOc2fY89RdP4clniNrtXBHMZFsTN3/ybowuG/ve+RmBtlHq21NYPRE1pUqnm7HbN+C03cSZ4Vr+5KcHeXdAKHpWnJ5q4vEcydg0TVUOFrYE+NAt61ncWUfABekcTEWLvHP8Iq+8dYxzAyESJju+gJ/Y+ABeu47LqrFx40bWb1zBT365kxM9IySLAuwRsZCJslA3MklcWpGADCisJWw2G5G8wWAoQzRtxmz3KSKdls/itZaJTQ6zdvlivvTFrZzpgf/5/R+TKZkw7KJwFmvdEB31Pr70yMe5dn0Lz794jB8/+QzhooWSs4qyYZBJjLNyjodvfOEu5jmn2furf8Q6fpQNdXklRAwV7ExoLuL+Fpqvvp5MQweP7X2LV86dZrxYwFrlJy9TvXSBq5avoc5VzesHXudKboSiUcCtW3CbbOhCBEtJd64RKNl4eMvt3LF4E8OnznH4ncNsuOVGkm6Dv/rNYwxGRrCUMngNG9q0RpszwBfuuZ353iL7X/gO8SuHuWphK7lYlnQ6gM27hDnL70ZrWM6u3Uf54fefx5psxWupVe/xcGyS6fCYSiq0O8wkM0k8Hg9pOWiYLDjsbtXUxOMS8WrG5i7wtT97mFXLg+x+4Z/Z++L3uGapn856g3h4iKbWOQxEyjTN34Jv9QNM9+t8+wevcvTEFH5vh9r7pmIjdM2t5Wv/5RGC7cJohuELQ/ziid+y85W9BP2dWMTWKoz1fJrqGptSu69Y3YHDqTM9Pc3RI6d458ApJsZTGNYgDoeHbCFNKjvBqlV1/PlfP8zo6CscOPwD5i3O0NFVxOaaIJNKKbaHRE//hx8zoVqKOlXZj36gS1ctlrKTyfh6tkOXOknSoQp6IZ5VOQ65bJFczoPVsYgjJ+K88fooPv8G5s+9k3TSyYWLlwiFwtTUyUjeQyyeVuAtmdjOTm6lU5fRu9QFyXiXxtFhEYJpJQddqe2FXqfQ1+ZKx16UqeWMNVqN4kVvNNOlG2WctW58tT6CwaDitPzBHbp4aqU4mWR+n8thE5+dVb6XUPiMSvtyutxYbC5VWGOZrOrQdfGImi04EgVV0IXuljVXnETCgJcioGLsonG6fFVYJqeJn+/Fm8zQYLFTbbETcNuJRMdwV9kZGB2gYOS5+oZrCDYHGY6OUbaYFBktkUmTTOXICT/AJEItmxq5iye4UmBn021KlV23wGCk4y7L6UllcVY40ZqMP2Y6cmGMyExCwiBsYkuQbY7YC8SGIAcBQSWa1QhS7F5yjawOu0oDUsxdwYRaCgTzI1zY/wq50UE2LlpEYnSUVCzD5dEIA7Eio2UnQ3kz+Opp6ppPoMrHxOgwvWeOk+7vIXXsCOvmtrFs2VyqqqwkEhNEIlIs04oDr5mKdC7opHvFYqwtNVCIMD7SR99wD1ORCK++3ovPrVHracRnq8aqeSiWHBTLTgomG3VtHVy9+RocYuEaHOTHf/k3nHxzD+vmzcNaSnN58IqaIi/YsICtn/0EuKzgcpPMajh9dZRFhCjHdunQSyG1Qy+WBsgXh9BKo1hMv39BLxS9FApzcLrWwNQcprdf5vxvj2GdSFBvLVAsxEk7zIxhZtMnvgwr15HavZvju19GnzqL02qi5G9kNFOgYVE33Q/dj3i1vvrX/42TAz387J+/Q5tucOrpbaTeOY4vnSdgdzCdThAyFfFv3kzNg49g1DXjyWZJvLWbC889Q6nvEnWmIkYpSzqbwlkTZCpfYjJdRHMGSZesxJNlCl4bq++/jvarVtI7Eceu2WjyVzO1cxdDLzyLMTZIwGEnYTZz2XBgW7SCdfc9iKVzAYOHjnB++4v4ThzEV8yRcDm4Ushgam3kpk/ei2WxnzPHf4MteJmGORksrkk0w0wqKT7ZRbj8NxLNdfONJ8/y+skwQ5N5ytaAOmyo4BrJsp8apKvRw9oVc6nzuYlGo0yE01zsn2B0OofVV0s4k8XtspCe6MdlyrFq0RweeuBels9zsOtIjG//9CnCWZ24QHvMThXNW8jmyEWn1bTEYzdIp1LkNTtWTxCL068O2JIj7dDyZEJDXLN2Gbdev5l1623s2p3in3/2c+IFE+lCBsNIUc5O0xKw8bmPfYTbts7nxZeO870nfkVSc5C2+cmUiphKCa7ubuLPP349zeVhjjz7z/hiZ+h2TWPXUuQsASLmAJPWKprWb4X2+fzs9d1sO3GCwXQG3e8nnS+RTWTZsGod7XUt7D22j3FjmlQ+jtdkU+yDXDSlhFTzGlvZOH8pn1pzBxfePcivv/1jFdz09W/8Fbk6H//1R9/i7FAvdlMZl26lHDHT4vTzxQ/fw/oOP8d3/Qvj53azoN6BJnqVUpBsuRZn/WoaV12v0vF2v9XDz779JvGQhtXuwCV8DnEMOWTtUWZ8YhjdIjiTIi6vC5dHfodxVUQbG5pZtrKDL/3p/fQc3sm/fuePiQ++y0M3z2Nui41oeBinr5qxuI67cTUty+9jIuThp0/u5ci74xhGnQxiKecjLFnSxue/+FF0S4psdor6rjkc3XOA7/7T40yPyeo1SNDXTDabZ3xiCKfLTH29W2GX49Eo+aLYe62YLU50o8IYyYuWR4/w+S/czdU3tPLKS99kZHwnm7Z4qa2P4Q7EyKaSWGcwr/9hQf/fjtyFxS8FXaaIlU5YiX6T9or9Vb42XCQmIhSLfgzHQt7YPcKRY1mWdN+HoS9ANwXp7e1jKhSmrkGSCnX1tUWQuzMrWKkj8rUUdIGNyfeqllRSP9TkV1UUme7qugqYkqIvts3Kn1U0WVLQ5f0hzaHZaSbYXou3xksgEKjEgf+hI/dcURR64uouqsQxu3SmAmxJCTEooTyksoO1uzyUTIbSUuUkpUeUpems2qOrp6JRiSmUe4mppHRXMnpPRSI0ebz4pHBOR7FORbHGUnjyZaosJrR8HJdD5/LQJQyXzvV33ERdex0j4m+1CPM/RTSTIp7IkM3KSchSQXoWTKqgS/TebLctHbYSwM2Eg8hrocLfreSh6+JXFwGD/DLkVyHagJKuCrpDCrpQ4Io59biFoCSoWtmVyElN0tekE5GpQEpOzJqO31qCkTOc3v0ytYbOoqYGYsMjlIsae4+cRQs0cHY6R8FbjbOuBbvbTnhygJHe02iJEI0WjVsWL8Gvg9OpIxZnkwASyhkFjyiUC6zYcm1F3GUWVGKKSDpMMhejIEIKGQW5a7GbPfgMjyIdiR1F/Ng4fGCuYFlF9hkbGcXjqyJy8Cg/+Zu/pzAWYnFTM8V4jL6RCRzNVj7ytc/gXrcE/C6S6RxOfx3FslF50ZZSasROaZBSsV/x3LXyGGaT/Nnv16Hni36yxXa8rnUw3UV8Rx/nnjqEeXiKRov8vCRJi0bc7mPphx6FmjYu7NrF+IUTVOeGMawlegVf297O1Q/cDwvmsO3tnfxk29NUzWngr/706zRmCpx+ehuJvcfxRLIE7G6imYwq6O6Nm6j52Gex1rfiyxXIvb2PC888S77nAtUqdDRPIp/CFqxmqlRkIldGd9eQ0WwkM2XKPhsbHtqKa04rF0ZjuKx+5je1E31tF31PPY57elylbSUMg0uGE2PeEtbd+yCOed1MHTvOmW0vYjt6AF8pR9LjUB16qbGGGz9+D67ljfRe3EHRcobWuUUsjlHlWc1nfWTTDbgC1ygv+rGROv7hZ2/w2qEedF8bRWeDiuVVr+18lkJyErMkJsqekaJKsdIMD2XdQ6ZUxu52ookwMzKINTvFlx6+i0fuv1YpSMIpePGNEzy7az9HTvVheJvwVNUTT+bUjTPoD1BKplShEzV8XoCyDgcOi0YuMkxk5BIru+r5+uc/w9pVfgVLeWn3FN/5l58zHM6oA0q+GEPLRWnymHn0oQ/xwJ3rePOt0/zdD3/K5akEeVeQZKlIIRVhWauH//6pm1jfaKZn1y9g+AArarOYCxHyFj9pW5BJzUvdik1YOpfw9P6jPH/oKCPZAiafAFkkcatI9/xumoK1nLxwiguhS5htJryaTSGH3YaNrqZWNq1dy8b6xQycP8JT3/oeR196nc1Xr+e//s1fkq/z8PfPPMmx3ou4bQ7MeQuluOg+vDx06/WsbHVz9q0nGD//Bl0+DS2TxmbUkC35Ced8BNuXUrd0NdhbOPDGuALHXLzQRzYvzYIJi2HHZneSTqcJVAcqo349j9VuMB2eUOKpO+64nUc/8yGhIfAv3/o6+156gmVtFm67eg5NQZlaJiU3hPGME0fdctpXf4h4qpbHntzNnv296FpQdbcWU4EFC5v4zOfuJZ4a5NSpPVy7ZSNWi4P9e0+x/bn9DFwWe1kt1cEWUsm0Co2Re2Qul8ZqEcZ7AavLgdvjIZlOEopP4Kmy0N7p5S//x5cYG3ub7//wS1TXTXLf/fOwO0fweKNoQoqb4a3/bwv673Tms926VB65v4kgThqxGZV7TkNLVQp6JprF7ggwOSoFuh7NIgfGHi72WFm37mFc9sVkMzbOnj3PdDhKc1srusnMxFRITWWlsKn6KAVazgYSEibNonI+STGXqXGlSZT6ogr9DKyssrKt/D8Zy0vdmUW+CivAHnBSN7ceW8Cp3jcl6dz/0IKugknKBeTWb9dNivFbzKTQCoIILCn4STyRYjIcI5nNY3V5cQX85MsmlRAkc//3xAiqx63Y2qSoy2eJH80l4hi5LMGyTlW+hC2SQAsnsCZiOLNR9HKGiakxgk1VXHfbddQ0VzMeHydvKpEtFkhkMkrgkclK1yZqdzNFoQBJ/JzICeVCyklKxjfIxatcQBmbSzSgeAZlBGKRLHZdw6zLL2FmzKMZlXG6ISp4KVwSgVmssKoVlV+CRmYU9BbxVordS1SVZlzmAiNH3+LivjfobqynzulQo1tT2eDA8fP4WxcwkNWIm21kdRPFQgotM06VOc2S1iBL2hoJ2v3oQrgrZZRX1qQXsMgJ3ecFpwtkfJ+WUWaabDmPZtMw2SV/XG6gEkBSj93w4BQjuiD1sor+r5LbxCGQt5iwW5wkoxGcTj+MTPPbv/x7Tr22j3Wdi6nBweBIP6NEmLdlJdd+7kFY1KGSkNKyjrDIQUGwvxKzOwWScV24QrEooSSjqqCXy79/QU+W5lDlvhoi80nv6OPML/ejXR6iyUhgNiWJSt5xVRMdm+4llrNy4uBhzIkpGrVxSlqKCYedri2bCTz0AIneM/zfP/6fhMw5brr/Dm67ZgO1mRLnf/0iiTffxRlKE7B6iWfzTGllnFdtoOHTn8MuyWoi/tt/iMu/eYb0ubMESjKlKZEzyhTdDmI2GxmXG3OgDt0dxObwY1S7aLl6PgR8nBoIo+UNFje0Et/zJpd+/kOq4hNY82kSVisXTTbMXUvYeO9D2BevIH3sBKe2b4dDB3GXCyQ9NvpyMTLVAa5/+C7qVrdzqW8Pef00cxfp6NZhMGdBvPtJPzbbcrAsBe8Wnn7tPE/uOMThSxHGS34MfysWb1CtoUylJLHwmIoGlZtvIpHDavdj2KsIRyK4vRYiZw5SV2fjzk2L+eqDt2HNT7PjhWdYsWod3as38Pzukzz+7JscuzBMuuxEt/kx6bKKkvdiRYNjWMXXXCIRnyQfG6POqzG3wcUfPXA716xdolIY5cC6790R/p9vfpczVybw1TRCKUcxHabRYeJTH7qdh+67Ra0vpEN/50I/OXcQi9dDOZeg2ZXnTz6yhS2L6+jb9hMu7P4F1y5xoRUipMt2is46EkYVNYs3YFu+gUsjEV48+C7TgiaWPAWrU2UFBP1V2E1WRiaGCWWm8Xo9eMw2FZUqnvQ2VyPR3Dgn9+7hxR/9iIF3TtBs1blp63Xc/OB9+FYt5lIyxEg8hqlsRy86sJX9eHQHHfVBCPVw4LlvMXnhNdZ0+ijHw1hMPjTdx0TCSsbwUDN3AXVdazHVbeDkwSscPXyGS72TXOmPEI8WsFhkPOxUEdRWp4V8KUmhnGTuvFZuuPl6Vq1eRrVX49nHv8nLT38HRyHOXde2Mbe2jENPYnfoJPIakXIVzvrlNK1/EPJ1fP9HO9jxylHAh93hJhGfpnVOFX/63x6lqrbE0898n+aWGpYuXU5N/Vxef+EYr+44xpl3x3GJ6NBdpxTg4mySwBGnzclkKERJy2O2m5gKj5AqTrN562o+8vD1zF3g4sUd3+H5F7/Nhs0O7r5nPprpMg5nBCkd5ZzcYv9t+MoHyrtMWP/dYj4Tj4qVcrlAUcUWV9ynCAkxZUfLGKTCaRzOIJGpBDb3HGKJWn7xq2P0DTpZ2n0PNksHbkejSiLMZPOqsCYzWeKyprQ73rMwS6FWXbhEeM/EbEunbbfYZlCv0oxVVrHvDRXKlem3CM1V4qeo4vMVVorf7yVQH6CqowbdZaBbjIoO7A8u6BIuL+lKuo7TrFNKxCkk4gRcDlrq61i+xM/kJJzvmeDy0DCCEfEEgpisDuKlHHGTjDuE625S/0nAhXxIhGVeL2Fx2YiKJSifxaeZVI6Fr1DCGkujjY9jHh+mFJtS0v253Z2s3bQGd9BFKC0ioKzKO5e1QConIIUSuays+2XMrquEOuk7TGYTZhXKMjP+mM3Vlr24wptWiHCVIi8qdjk1zUhINcmrlj+XvyPnPSGfSVKYxGAWK4cdi1l16GKjEiqw7O3LJh1LIUf44kmG3j1Mo91CtWFQ63SRiicZCqXAW8N4QSNvd6pAj5qAlVZvmQZ7Co+oxikwIgtgq1NhF50OYbfLHquSyiOxf8lEnnzepLLR1c+26lhdNuxOK7qokEsBFd7gUPGaQjSTfZvklCsiDFPpSarsVYrRbIpm0a3VJHcd4PFvfJfI6T7uWLaeTDZJb2qIqK/Io9/8Y7TVCxD+rLywzTafGiUZJDCV3i/o5eKg6tA1beL3Lujy2GPFLuo8myC2kPSOfs7+/G3ouUyjOYrFnCImIsuaVjzzNjM4kWOkd4AqU5ba/DBlU5p8fSMt69Zg3HsbiUun+R/PPoGpycfWu25gxbxOXJEMg7/eRvT1I9jHUwQs4i4oM1kuYV+7lrZH/whLQ1PlpH/wCKFfP0vk9Cm88mY0NIaSYfSGIO0b12HbsAEahNsuEXASRZklW5rC2tHJ+HSB8ESK+d4giYN76Xns2/imh7Dl46RUQbdjnrOYzfd/DMvSNXDiNOe3v0R0336cWom010pfLk6iys3WB++gZd0CBobfIZo+RvcySeG6TKkcw6Q5CYdtFAst5AvtuKvWY/Iu4e2zk/zwmQO83RMj62gkZ/WRS+cRyYmIKQMOKakl4uGU6gTNFp9yhJQLUZITF3jg+hV87cGbaLFG+cV3/5ZdO57h5lvu4N6HHsXfupi+aY0nt7/Nq3uPExX1sGYjlMhgcrmJplOYLWY1ZSpkQngsWW7bvJSP3r6JFq/GqcNvc7nnEluuv42iNcjPfrODgekCNld1JSwml6PeXmLD0nlsWLGIeDLB3hPnOD8WplhViyPgV7v9Ki3ODXO9+HIjnH/6+4y+u41VC21Y9RTJgoWyrZqkHsDRuIiq1VvBUU3BWUcUK3E1k3PhQIJphCmWVe1HQUg24nRJZBV4yW63E5oa5/lnf8Xzv3yM0sgkcz061yxaSGdLM3OWL6Bl7VLifjs5u4tU0lBwIK+tCUPIZLEp+k+8wZm3HseTv8zyFvmJGbSM3K/spEw+ogUTWZsdo2YOC2/8lOrUMyE4f2aMc2em6O0ZZ3wsqfz1sUScljmN2F0aVmeZLdetY80NS4iORHn+1z/i9ae+iyk2xJp5dq5d1Y7fCEM2hGE3UzA5mMp7KLq76N7wETT3Qp557p3/j7U3D7Lrvu47P3e/9+2vX7/eNzR2gOAKUiQlUaREUSJlW7FlR1IW2xnHW6Y8M6lJeSb5IzUVT8pOMjOJp6ayOLZl2SVrsyRKMrVLFEVSXEESAAEQOxq9r6/f/u4+dX63IWnsxHZF01XPTZMt4PV99/7OOd/zXfjGd94gCnMYpkM/7JErxPzmP/sF9t89wqf+6F8Sxk0O7D/EA/c/yqBZ5I1X1vnWV97krTc3ifwcCAIUJdjiMxBlaiEp6IHWwcqFHLp9gsc+cD8PPHKEL3/p/+G5Fz5JlJ7nfU/McM89BTxvFdPeUueyroLT/oqC/l+C3H+wT5cSnhX0JBU/kb2CLsFOewU9Fudrp0J7p4tXmufGgsMf/+kpNrZHmJ55mH67wnB1RvFIdNNS61Q/jPHyOSrloT1+lan8SIRgLSS3IBwoF9BIfLnFhSMMFXlOiIMKXpflumLcS666NL2iIstSPtNYgsQ0RkfrjMyOUZotg7dHoPtxvdxlig4QGVpA0XKomAbRzjZpu8mR6XHuu32eyWLWLW304M1LG1xeXqMbpspkoyXhKNU8obD9Il3pOqWoq9xyldqW0Al9UcGQcy30KEDrdKiaFkXZc29skly+RLq9TrHice99t3P73UdV4lG7v0sQ9RUhROIxZfDsBQmDgfyzsBvlQJWHNLto8lKkBOVapikynLzkfpBpWxVzeSkIRHY+2UWXP0ex2wWqNwU2kb2I6AIDlbErbkqe56jpXyAw6aIscWAQ9kivg9PeZuOtNwm2NhkydQ5NTbG4sITmFdjqBngj4+Trw5SHi+TskFyyixdtYffWafl9zKlDBJandiqObWHpJoEf0WkN6HUjldwl6VhuroiXK2B5LrpIsuRISg0iTTTIFk7qY4pePBSouq+8jWMjZZBK52qQt/KkjS5aaNM5dVHtBPsXlri3OI2jxVwhUc5yAAAgAElEQVQN1rkcr/M//8ffwjo0JUkxDCwLzfDUjshMO2h7BZ1okTSSIJIVNJnQk6ZqfNI0VF2qpt0ySsh6k6x5kv1H5vh3i/MQxsN0g8PUyg9B7yi9r13nzJ88Q/rWdeb0Dq7uE7gGSX2SaOI2bqz36G41GTMjas1FbCvmBjrFQ/s59vf/NszVePPa61yLd6gdnubuI4fxNtosfvIpul8/hbfSoWaX6EYJ65Lcdu/dHPy1X0afmM5sy149w+ZnnmTn9JuUkkhNEIEV0XE1Jk+ewDt5j5gvszsI6UWw4/dJPI3b3/0I/dwQK2tb7C8UCU6/zoXf//fkl2/i+j18x1YF3dh/hEc+8gtY97wNzp7jylNfZ/U73yUnXj/lPDel+FeLvO/vfJDxd95Gc/0UN5ae5o67SkTxFfyBrDcctjZFV1uk3a1SKt/G0Qd/DvIH+MorC3zqmUt8841F1jo65YkZ/NDHdQwlO0vDgEq+QuAnymijWPBUDO4TD93JP/yZhzhW0/jOp/5vPvMff4ek3eHQwTHe8e4nOHbvI0zd9nZ24wJnr+3w8ps3OHXmIueuLbEdaBRqNYolj1o1x4njczzytiMcny5R1JusXniFf/Uv/hmXz73F//47/5r3/MSHWd7xMUuTtAZi1+yqSNyqDkXJboj7RBKdLHJaJ09HM+lFsQovysct9I23OPv1T3Hmm59hrtThwTvKFPMJ3YGGr+XY7Jp0jQpzt7+d/OQhtiKLRqizJPA9NuVClXarp8ifE/VRxF6l22jQ2N5lZXWJ118/xekzrxEMOkwOuYxZKQ8e2899++cwCcmPlIlKFm+sL9DG5fr1Drvb4GgVpXf2G5v0Ny5T1n3eezLHgVGTmVqZuB8q7bhVrDPQbTY7XXpWgXMrfR75yb/H9NEHQa+DOwtpmfZORK+XqMktSnzyRZ3imK10ZedefYZPfuJjPPvVz1KPe9x7wOC+I+McmMxRz/Uh6qj/jej4fXuE7bjMkft/Gk68l87lFqfPr9HtG3R7MmULsW2ZD/z0vdT3GXzqE79Dou1SHSpy/Pg9zOx/OzjzLL68zuc//TwXz23TbYvLoQxKrnKyHBmpM0jadIJtHnjkdj76Cx+gNmJw/tIz/Nvf/Sc0di/x8MNVHnvvPMOjLSqVFoa1w6Af4skx/ldls9wq6D8o4koTuzfCZwVd7AXTvYJOLMRNOaxNNaFHHZEj59jaCSlUDnP+espnv3iOQXKQ8Ym30Wvl2NmS5DRf2WHn80VlNDQ9NUteEi89T/17UTpJURc1mMhDJWkt8iN2dzv4fZ9er6u4JaqW7O3X5U0KOpzJwjV0K4PcdeW3P8b4/CTl6SG1Wr5ldPbXTui3fvAvhpSoKdpIGNgRjmvgCbtze5d8p8uhapl3HN3PnRM2ZZH0ibwZEOHSmetrvHjuKmvdCG1knFVTp2faEmCJmVokYpE5ENjHJe94qpNRjHNxE1PTfKDCVCTHuBgFlFY3aF65xNH9Uzz+6EPUSiad7WW0pK8eINFKJpI/q2t0Y41OmEq/S6LZCvIpJhqW0t2pSi3VW/1ztlcX33KB17PQeyn+nmWQ8xzFTExCMVuR0BcJ3RCbeIGyzYw4qcvsL7KMANMIFRtTpneJ9JQP3+8MMPptylGPAiFBp8nazQW2V1cxDY2xsTGGR+p4xYLafVqOyBoiDETvG2GbMbplY9XHwMmp8BlhrwZ9SZ8Snbu4bFnUhsaknGZFUX7HWwnusjeS/9cVY09B4ENsWRckIr3Jpo6sYZE4H+lqZKckMZwxdPu88vkn+fj/9u/5xUN3YAcRK1aL051lHvnVv819//hXiPod0oKQdHT1e5uppJs01A4dKeaxEPdWQdsAVdDFS1lWBtJQZTZFyoZRvQf5v+qiZu9pj5GaRiOk/eOYjjjFHYA3mnzxt/+E4s02R1KDfBzh2ynNUoHag+9STPZTz72AtbHOvZ5N0G3TrFR5q7HFfe99O/Vf+ygMa1zfvcZuxWCkWmOyZ7D5+edY+oOnmO0Y5OIU39O4ZnYJbzvEiV/7FbwDx6GTwNVVLn/iCyx+/yWO1+tEjTWiYJfUDAmchJ6l05Qc8NSglehKv10anePn/vFvwPwoy5sLTE6Nsf61b7DxuW9gXF2hEpkMLI8bnkM8O8PJD/4tqm9/Bywscv7JP2f1u9+mpOs0NYOGobFjJDz0U49w9O8+Rrr8Ehevfotara+udbe1jqlCbPLEoXhxD9Ps2eTrh5k69i7Mffez1nL5wjMX+NzTp3jjygpGUfaaA9WUSoJf2O3T2NiiUixxaH6OJ973EB987AgjFjz1p7/Pp//DvyDaXuTtJ8a449i8eo4K1VGGpo8wOn8nxfEjaPlx+rh0IpeVhkzarrLdl0cvJ9k4gyZXzz7HhZef5tMf+3fofszMmMdDDz3Eg29/hNrYjNLUb/VSVvophbL46aXcfOsCl0+fRlg5++bmGCpXuLF4k8Ub12ntbuIZMd3GMrsbN5kcznP/HZMcn4qxjQ4YgmLkCDSXXurSj116msvpiwucv7bMxetNmn0yYyHDJEk0jDiiKDwCeeTl9ty7Z8Utr141GC443HvsIKMFm6ItEG8f3ZU1TMxic53ry03xLaLfVR45algQCW/ehH3jcGi6yL6JISxFEBZGv0YibPFUFENilqfTCRN2fHF58HCG5xk59DZG9t2BU50hNQu4niQFpnSaW1w6d4pnnv4yr770DM3mBsM23DdmcNtEgX2TQ1RcibRtYemh5A8R6xbt1CYpjJKfuJ3i/D0wegScYdCKoJUhrArxCJwGN157kq99+2OUhiPue+cJ3FzmwFirHaY0dAfE42wvWly6sMvVK02aOx1MuSZmSH1qiDvuPcq+49O0uwt86+k/4/lnP8u50y/xjgeLPPzQHPvnLYrFJqbbIEl2GATCEt+T26uEzOwI/0tft+p3JlTaSxFTmSyZ5lwmZ3mlOkmoKftgwzcwQ00VdEOr0B1IENIkT7+yydOnNihPP4BX3M/p165jJjmKjke1MMRwscpQsaaka5VyDTdXwHY9xZ9SEmiBTYRILmOSZtJpdui1xexrh92tbZVroNa7UvzlZ0yNIBgo22cJYgnFVc42mJgeZ3x+hspYVa2nf8AD++sg97+6oEf4lk/OMTBaXfStHY6Uyjx2xzHuGzOpyl5dXbeIvkrKNVhPUi4sbfHqWzc5s7qFMbuPbXWjWjhuHtsqZH7hUlfCVN3gYmIv2rzYCAjMkMRKCM2EQhJT2WkwZRsc2z/D/rEqpt8krwU4yYDm5pKCoaUeDNKUrqRcRbEKzQrFcjHRKSU6TpIqCFzLxnH1dCrxvkDvUkiFOBdnub/CUvQcIcBJUo6P327j2B6OW0SzXIJEw1dWqbLcEQawyN4GpH6bQbNBb7dJ7IdKolSQ+t/eIGhusbO9peIIC3mHqfExxkeGKeRcBWcnSUAo5iyygnAt8pUC+UoFhNXqh2iWQxQZtFsDFd9nGnkMs6AIgIWi+FXvZemq2ihVMpPkqZQeWQcIuzIJMFMxaZAGSkSP8ljIE+Kow0ZkLypFTPzRo4BXv/IUn/6tf8dP5g4wpNss2x3O9pY59jMP88Q//R+l/creXyLoRYIpedWpFPRViJbU9yRZQxdtuiroPVJtkBX0vSb6ry7oKXpYh+5xcO4GfR+clYL+SQoLXY5GNsUoRRzMm0WP8cffQ+XgAU6/8BKLL73EUT+k5nis6yZb+Izvm2T+Q4/CwydI7C6X9S7FSpWJtsnq559l+fe+wmw7xYtjxETqktUiOrGfO379v6ckBb2fQmPA+he+wYuf/QJjSUrBb1MT0ng6IBbGtkDjuknftBnoDn0zT1KZ4n2//itw5xhLa28xdXiWwQuvcvb3Psfg9AIz3jhdzeZ86tMbr/POj/4c+37yp+D6Ei9+6pO89eUnGRJikV2g79j4OZuHnngHBz9wL7tXvsfpM19kYkzDlffbb+JqBpbmkcaSJlhkqx2h50bQi7Pkx2+ndugdGPWjXNoKef3qKmeu3KDV95Xbm+QS1MtlZicnOLr/IPPTLkUb3jx1hi9/8vd57uufwupscvJwnrcdHWe8lmNmYpztxi5LW10agaX282P7bmfqwB2Ux/ZTGjtC2I9ZW1vh+vWLLMjr8hnOv/Y9bpy/ztwI1EtwaG6cY0cPU6nWWF3b5JXTF3jz6iZdSeaKs1hm2XIJiXBuYpzJoZpCFHbWV2nstNUUVxE3UR38CMYmctx+eJTjEwmuKDA0i0S3CaRgJkLeNZU5zlqjx+pmi/WdLr1IRzMkoc1Wlq0qRSvoY2kJmvJut1TjU8k7DOVcxTvI6zGVnE7eEmvODomgX7pPJ2jTaCc0d8t0Orp6r7ZkZatsg4BaqcDIUFmxuBWKqFQ3GbysDK/2wjrypRwbzS7XtjvcaPos9S22Aosd36IbQMGtKGg36XVUOM6gI6tAGK7B7BA8dsc+JsomQwUbLeqRDHZVHK0lDGvDoNmP6et54uI4Rm2OuDhFRy8qLwLiIm5SZdBp0+pe581LT7OyeYoHHznMo4+fRHdj1ta3iWJpsSbI5Q5Qyt9G3j2oWPvCZ/J7uxRKJmZRbKwbvHXtDN9/8Ws8/9yXuHp5hYfuh5N3jHHyrhFGh2MMaxvDlgjnriq8KvBrr5irgq4a/h8p6T+wTN0r4CoSVF4iU5J0MOXTreqPvOLEIAkSjCBBD3XCthTLEp2gyma3zBe/d40XLnaozp4kNke4+4634zcjQlkBD0Sq6lDOlRgfnaQ+PK54BoYlDptWtisPs2LuGBae5api3u8OaO802d3cpr3dxO+I84QczZaayJVhjMreTlEkdMdgcm6K2UNz5GolVdBvff1YE7oY2tsiM+41sVttJkyDd83P864jdZWkpFaxmkTGWWpClxlNbiep1W+sdnju7Ftc70U0DYvYdEncHKFuKygYbEzDJQkj5aMuoSZK0S5/qOxczBg3iaj5A7ygz4HpUY7PjpNPBxiDJp6ENkpsqSa6PSG/JfTjmG4Y00tSglQmR41inMh1QlOMuGxCl4dVeboL9K4m4wRdtOpxRpBzxYdX9u9xQKFQoN3t0+sKu1yY7DnlmCe9lKAEadyBQLLEu5hCsItTBZ/1W5KK1uLK2ZdU3Gkhn2NsuMbE2CiVUoHA79Habajf2RRiWt4lX/YolPKYMsbISCCdsXyXgyhM6XXFpS9VBd2yC2pSd71S5lO/V9SV/69cxz1rVeVvr3T28gmJDkU+IXXHZ0+GmVOfgfi4p76PJlVWhwvf+Saf/+3/xB3rBWaLNZbtNuf9ZWr3H+IXfut/JSq5pPkCsbrOMqFLo9DYS11bgWiNJF3dK+iNv76gS9b5nntSNqHLB1BD6x9Bs+4AYx7e7PDnv/Mp8tc6HA1dCmGqrF+3Cw5TT7yP6sMP0b5wgWc++2lKS8scHR9no9NBz4m/+oDxuw4z8d99CI5M0Ig7GI5DqWOx9qXnWPiDrzDdTskJ4aOgcdPuERw/yNiHPsrUnfeIBaJqQMOnv89X/tN/Zmgw4PjwCIOtNZUmKF+SKRDJs2CahIZNy8mxPTTM23/xwxTeeYhz117j+NF54huLPPdvP07r9avUjRqxneeqdOoTo7zzIx/i8Ad+gvjiFZ76+B+x8eLzys97N9RopQn2UJHHf/YxTjx6Jzs3nuc73/4Y+2dchoshRtTB00yJK1EEPJEJSfnopQ7ru7DUtNBrh5m742FmTrwDtz7Dpuy5XS8LKApCZYwhARNSGJrrKzz5mY/x8jNf5dyrrzLkwsN3l7n/+CQTVZOcEaj+OIwSWj5sdzU2OrC8G7C+49Pswspqi0CIcXI/KuQpVTt7V1ZVGuyfspkZHWJ+doJarYamO2xs73Lp+go3V8RtUJrQFNd2FbHVtWwmx8YZlphQP2B9bQnf7yvgrFC01bOUGinlcpGZmsOotoWlFBjCGDGIUsH1LKWbjzSHQWzQCzW1IgljE1/213GKJt7bdo5WbCnQSppjx7Eo5j1ygqjJ3jPoYg46FPSQvCE4mVggd0hiUbmESPyv4UzSEcflUIYF4TxHSl0g07pc67jfy7If5BlV0FVWoZRDpUIWLWJpDnWb7QEqe355p8/WrkSkxooW4wsxVqJOLY1q1WOkXqQ2WmGobFNyUso5nYIjZ1oAgzZx2FVZ3YMgojw8ofIHulqRnl5io2dyZaXJpcUN1nYEmpcBpoPtdDFdmJmDn/qZOzl5/35a7XVyhTwN4aHc7HBjoUdzR5LGphmbOE69PoumOfQDn4WVBU6deYFTZ1+k1fYZG4H5aXj3Q4c4OJtndtrGcUTitoZuyrMpY3RG+ZGzTe4zxR5XIJ7wgf7CnK58ymVQ2ZsW0r1obMkhV85rdjahR4YyttT9RMXExn2NWKviU+fiSsJnn77E9aZL/cg71NT+4ndPMVWf5q4jJ7j3trs4OHWQWqGqiMS27bC53VQuc5omtuOxygNIQ8lsyIq6o9uEfkTYC+i02mwurbG2tErYG+BKox6G6KaJ6ZjKSKYX+Fg5mwOH9nPg+EGsiqMK+g9CxX6cCV06SUn6CrdWmXZM3nPsMO/cV2dE6kAvUBCuZLQWyyVVyIXGJWVDjPqkuC+34XtnrrDYHrDS6dIUAptbIHA9IiunJt5QOqVUz3zfJdZ0r9jIh2enAcU0pLO+RMnRODE/zYHRKgXdp0BA0UyJJZVedIZyICUxvuwwBGlJMwMZN4owlZfv3k5dQe6m0qerZm9PTiANhRR0YbIL211KZBhH9EJhSMoUaiiNrXxAwnSXiTzx2wyXbDwjwhH65KDP7sYWi9cWuH7pBhvry0xP1RiplxkbHaVQEJ2uRhwGKt6w02kxMlrH9myK5RyVWhWj4GVmJYM+vcGAgjhYSfsQpQwkkMQXaZ2L7RQV2uE44scoUbFZ25ol4e3dAMrdT7BC+XcKEsleipkvoTbyQcr0n/nZ4/vKG0C6mqvfe5ov/us/YOoCHKnPspCscyVZo3DXNL/8L3+TtF4mtAUdkdWGIC1yBzQhXoNolSReI03WMViF5L+xoMdVksEhTPM46Afgos83fuezOJdbHPZt8pHGwDJYdXTqjz7M+AefgHabFz/zCZqnXmO+mCPs95RzU6O5C7Uyt3/ocezHH4axohD1McwK7S8/y/n//CTVzR5mry8LTxbSXQZH5jn26/8TY3fcQW95kargxjtbnPrjP2H3/FsMC+okXXsqulIHXbMINYN+nBDEKVuWQWN0mPv/wYeY/OCDnDrzLPtmRzC2dnn6d/+IztmblJKCKujLjk0yOcp9P/EE9z/+uPLT77zxGttvvkG9WCA3Ng25HCoMYW4YohXe/M4nOXvqixyfLzJRFeKpeP4LsiF7QjE78thuN5STm5GfYCdwOX+zz/XNALc2y/jB44zPHsQqFFSzO+j16Xe6bK5s8Mbrr3Ph9Vfp7Swpw6/Rsogb8hydqTBW1qnnoVq06XWaqjHS7TI+LlsdWNhosbC8w+ZOF0My2HoDpTZxXAvHMZFwtuGyx1jVY6xWoFbyyLuWcpeUgpqYLlFq4PcH0NnF1lI8N0+YJHTlIPTy5IoSrRsqs41InUOB2gtH6iwQtAsKROT7O8oASB3mciJIspYMEqIN18WJ0iGRlwwcmkkgcaySgKib6nPRh+foJmJrLSRIXXFZjDgk6XdIurto3SaavMdBm7wRqjAiXbgqEnYkwU2uuCtmiZPSkEhzIs+2FiVKZaPSGaUQCQqwlzlxa+UkBb3V8TG9Eka+pPLpO7J660mwE8RBSne3QxpKWG+iVoXCVfDykr0gB2qCm7cIgz5Br40whl0joSTDgzC0DRu/HxFpHpFeILJK9KMcy42e+vxWdhvsxh0io0d9xGZ2tsjsPo/Dx+vkyjGNxk1K5Rya6TIIdBaX21y4uMbC4i7dvgVagbWNAYMooS3rr34qFBPEdPLuO2c4fnCU6brNUDnBLQyUMZXYRWtWX+Y9VQlCX0Vg7Tl1ZqZfyjdEpm911t3iOu0V9HjPXnVvSlcJmmKtKk1lYqqpX7TnqUicIxO/L1kgwgca4ZXLLf785SUYPsbMXY/SaOsMORX87Z4yoPGwGPKqjJTrjNRGqJaH6fb6GLaDJe6BIlmTAJEoRI8y7blM6XEgKZzy36Cxvs3ClRs0NsSfI/NHURwvyT1PI4I0JF8qsv/wfmYP7cMesgn1zGxG1asfp6BbMnU1VhgzYh6YHefR2/Zz1AY3CDD8AYbnqT1PYhmqoMuqSAYZgUlkKpU5fKsPr13d4aUrV1jw+3SLRQbFPC3DUg+K2v/Kfj02sMVhTeqJsLVValmoHo6iC0mvBb1d9o9WuevADMOuWGztkDMTjChUlrTCFpSHQM2o4sijHmE/g7NkAlW7c4HeMyc7+ZIOybINDGXkL6U7UU4/UiCDNGan18N0PTyBVAZZuIUQZUYLLrWCiRm1GLQ2WLlxlesX32Ll+k0ltajXRhkeGWbywLjiA8jh1GrvKs6AFPbh+hAl2f2O1JQxTSCpbiY4nouTcxTZRXWocniIdW0kz2NKEGrqBnfsArZTwhIXKvnBvf151rdKwlyqbnpplrKCLisCaU3lFROKl4BMlCItSjVszUQPAzV5CDKgCvq/+WNG34Tjo/NcGSxwU9tg9pFjfOg3f0Wd8NIiiJmIUA9N+aXFLS6Rgr5OHK0p2N1QIS1S0GUpM1D7tL8MuUvTsUeMk+57b0JP4ypRsB/HOAz6IbgS891/9QWsiy3mejr50KBraqw7FpWH3878R34GqmW2n/kGb37tKYKFa0w6NkbfR481uoaJs3+Wox/+aXj0HdlSThKUvvECp//wcxS2u+SCEDdns0GH4PABZv/hr1I4vJ+rp7/PXNWlemCS9LlnefkrX+Pqq2/iDBzsyMUkv+eBIAlb0vVDW2T/k6O87aMf4NDfegfPSUGfn2Lc8Vj46vNYGwPq1hBGoUo4Ngb1YayxYcxiSaEB4jNPv5m9z6G63KzQ3CLsbfLaK9/gu9/8BNO1gONi0VsBN+opK1ktTEkGmUQmNvpKsGO6dXRvlPW2yeXFHZYbviKubjRa7HQ6NFpNlfcsl15QwEAmIx9m6jBVk2mqzvRYkeGCRs4McDU/S9GLxSdbJ9QsYi1HrOeIDA/NkJWQSXNzm1arQz8UOZyb3ddihOJAteSgRQMKnjCEUzq9gZqYNTunJmh51mZKLlG3rVC1xLTpCyLk5Uksh51uF8NzFIcmSCTL3lf3jmHtKVrEWEqIXYlog+UZMdX6yrA8dNNRzawoEmSwEDRDd8T8xMN2PAzTJrQ84sKwio817B8GOymTrUEfM+zRuHmN3cVrdJeuY/VaVDUJsQ2xI1lKBcrNMjFSTBXHJJarkQqLsTQzs4tW6E6GqkmIyK1UwkQGhNQgNzSh5KbiHd+PxRI1azYMQ7GSlGRVdrLyyphIYtoSEagUDHAMNzPyEdWGbSuHTxme5DwS0lbOK6tI3V5fy9z+7Kqy5UWz6WsxDbNLJ2pQKulMThYpliMMr4/atxakyPQy6riy0TQUkrjW6LK4ssn6Vp/NzVClNgrk6eR1hobzjNUL1KsOJS9hpCSnRxvSNuhtMKWYC9aerU5E4iuseeW2phw8M4tuoVUriPvWqK54OHIpswldwkyUPFpWqQr5M0gjE10aIbkwgciETUX+C8whFd7z7TPLPH+9x/id72b8tnfR6miYrUg5npadEhOVEeq5Mnqk02v7SiUiFUY5iQoxTjdx9lY1riBl8vf7kUK+HN0iZ3mEnZClGzdZurFEq9FSgUkihSsW8+r5EEJzvlhgbGKU6sQwRlkjFL7Wnjnaj1XQpbMt9Hd55+EZ3jlfZd6EeuRTVEb3UgANIstmrQe7oVJXURR5lwDqSUYCkc95rQ3ntrqc3lzh9M421/0B/VwRvTJMR+jpqYWZSIdjKFmbegBVBya5vQOKsqzqSUfcYNgzmCy6zA8XODBeUzpePRygR4Nswt6zdM0+yBjDVM4E6v1KQb/FWr+VIicyBHmwhOEurj2inxSnH4Hk5eOS6aXT7xF3fJxUZ8j1KIoeP+yh+U3OvfosO2s32Vi8oYx2qsUSM+MzTIzPUKiWub5xk8gQY/nMQrZSKSlCnDjCOZ6j9vo9v6cSnQLZc1sWuYKnJhDTtUnCjDkv2k4h6oSBRhTJpODhuUU1FSp+gMBKP1i0/HBCF5aq8lqXx1uKucQI6onyzI40Id9kaUY5zUFX3gLyFMHC977HF//Pj1M8E3Hb5EGudi9zkxUe/eUPcPeHH4PhgnLm06wiclzJcaJLQY+3SKMVomgdLVnBTFdV5/03L+h7kJpwGJIKQbgPVz+Erh+GqybP/psnMS7sMt0x8GKNHWGkOwYjj72Hw3//w3BgGq6c5+yTn+SNr36ZQ66L0xownKvRjXWW45jD73uUyZ//MEyPKxLg1nee54WPfxpns4U7CNQEs5N0CeenmfvFX2Tk7iNcOvs9ylaHI3ftg24DltZpXV3n+tk1zKiAnpbUKkSUBl4pR77sQt4ireTwjs4R1lK+8NxTHDg0x90HDsFOCIEDXVmr5CQVBoKQKwvXuXTpEkmrR91zqLoaly++xc21LS5du8ZOe4e8pzNoLxO14YPvrXBsqsB4HqygQ04OfNHMy6ElD6JSocSIk/CurJKdEfLlcfqpzeZuh0vXb7Cyuc5OM1VKDQVtSsp1eYjx4RLx7ipTY0WmRobU3+tKWISZkIY9Bp0msay9JLvAzpPq7p6ffIIvIUlhwtzUJINOh0EUqawHQcZk3UTkYxuR0o+7YpMpz5+cKVYOXQq64nbEpI2GatR1L89Akun6IYE4dJVrhIal1mupYqRaCp2yLJNcThAssdz0GB85rGyKFSwqE7PlCHEmK+bCDBN/Bims8l0ugITPSBCGwnaFnBNJZGP2s1lCdRZGpPILAmhuE/qgR+oAACAASURBVN24zPq5M7QWruA0GxTjAE/ecyrTbRfDFgTMIY1lfyv/U4FjPXXd4iCLZxbjE1GBxCq3W86szKejudtTCGGipxiuje6KRDbbs4ttqJmKwZWrbFr7QcxA3qJto0tToosyaYi4Fyk5lZwRgg5sbW6yvrJOcydUc4AgVX5XcWHV7t4yhUNk42sRYR76mk/ehVrNxvYCxVmqjcD0fJl9dx6AXIwiW5Q9KIjCJ6bl9+gMYkytRBAnDIIeQdxF1wOlSJAhraiui2SDyCDQATMEL1X3rbwP4ejamosmQUB7kHsGQ96aWMX5Mzv0MpBDjMAEXpeTMFPLREquK/VER5dsdD9VH1scCJfCIUjzdIwK19smT754iat+idkH3o81doTewKAcmZQ0l9HiMFPD4wx7ZXWM+p2QIIiUO14UxmowFDKc1C5X13FNC0cc4WSsFAQUQxV0O7VobTdZvLLIytKKIs2N1OuKOS8rJ0fIdXbG1bAKNnE+IlBdiPR1f4O0tb+KFOckAftKDu86MsrbSiACqErQoiKyKM2g20/puTnOLLS5sr6lKPwHJoeZrZnqZ2256fq6SFJpGPBWF569cZ1Ty8tsyGRfKNMMRKPoouOhfn1JdhJZm5q0Y2JdYu16EPSo5RxKhgRArDBZcnnPvXcq6F06ZcPvY4kmXCAsoTaKAc6e0YpExGcmfD/MSRf5wq0J3ZPOXIxWwjA7PPaCWERXrliHqZBxXGpeATdOaS4vcuX0KRYvnaW5cZOCmzJWKzM1MU6tJulJIctLa9xcW8MdKVIerjI2Ps7o6Kjy5HVznopuFS9mPwzUJC7adU3YH+IYJCYDtqXOkFLOVnazEjojt4XE+MkkZRoOrlfEUlBhtjq49VlKp666V4FfBeqQm1oOCZUJLAVdznu5SrL9lpvdIKc7GH6AKeOZqbP13PM8+bsfJ3h1h9vnD3BzcI0b4Sr/6Ld/icrd84j5t0xJiVYQTCOLB5RuPd4mCdfUhK4ny5iphLT8Vwq6NPYKMpOm40cTlbIpXQr6INqHzSFs/RgsuHz///gS8bkG4x1dOXe1Uo2bREw9/j5u+/mPwMEJaG2w9OxXee4zf0pxfYt6aFI2yvQDnZVugLFvluM/+5NMvf8RgVJY/+7TfPMP/4RgaQW92SZvGyrdL50a5bH/5Z8wcvscb579FnG4xJFDJarStQ6PS8g2bMh+R8aVIdALKLszxwRXDiZJJepA3Ob5Ky/z9Vee5p57b+f2+YPUutC7scXiuZts73S5tL7BpaVlbqyuKpLoibkD3HFwP9vbK1y4cJ5231ckK6FU1CrZHy3T8/23jbG/nqNqhZiyXlD2h3JKyzoFtlrrFKtS4Er0BiZh4qHbRSXtbHVlpVOh2e2o1ZlpeQoB6nQGChESH+q5sYJij8eRT6u5jT9oKU8GyXyWcKYsZMJUU7ooHoIoC0mSlEZxYGQg++tYuUjKfa1JFK/IFxNhdg9UcyDPthR46f5lVRZKFLL4P5geUaiTyC6yPMzAcFjrRyT5KqXJfViVYSpjk8SWozTC+p7Do0gjEb8GqwyB6HDy2WQhza0ixSoqu3qJXlpT5ldGlsooZjtGRnCKRNInyLGyGJPzKFEkpijy1e+g2Om2aJqbsHCZzdOv0b50AXO3QU52ofEuridFbICWSFKlqWSF4tioKZ+MDCWUgzpWzo8DIhXJK8ZPoWpQgiBQKhgz56BLbrujEWgBg3BAIBYVQuJ1S3hOBcMu4uSrmG6ZQH7XdoqxErB9dY1rV2+wsS1SsKyAy/bIsYW0NSDnFlRTkCUnqo21+j4QlMEWp8w9yW/qo+kBftRRq1WrCIn49e/TmLl9jvFjk7jjBchrDLSAELEGb+PkrcwXw5Tr2yMK2+hhD2FeGaK6Ueu6rJDfSpALlfW28IQlolk+n2w6//8UdIkX/VHIXUHYewU9zQq6UILkyxDCoxyBikakq+xzP5EY3Cpta4g3Vgd89vvn6NUOMnP/e1mPXfzIohhYTBVq7BubZWJolDwWieIuCJdJngFZWUph94kGPokMqPKZhUK0jsiJoZI0G4rYaVJwCkrRsLW8yeLCiornnZqYYm56RgWwqKFT9WR25hVgi37fJw4lq+THLOhWEjBfr3B0OMfJMZPDBohIyhEoKU3o4rEaarx6aY2Xzl2m3+lwbKLGA0dmODqapyY2sXpedRe7ct/bsC7Stt0uz1+4zJuLK9jFOpHstPS8YqEmss9JpdgIbJkSmTHlYo5+s0HUaTLsWdhRHyfsMl3JcfLQPjWl20FPQV15eZZ1cS6L1D4tFrKm2ilLMc9uWOniRCKiAllElmJnBV30rUkkt6r4vYmULVYa3VLOQw9SFi9d5dxLp1i8eBHL76kUp5Gqy8hwkVLBodXaVYk8vUHIcH2c+uQ4E/vnKNXKlCpl1VDIAyqHp4LZNHmYhdlpqodWDg35QJXXr2Pi2AZ5V8w9FA1ddc0D6cIH0nRIFycwzZ4RgGph1ZZFFXAp6nIHK0nenq2nRAiKEY/87cLFzBgLDnqsk0stDMmgloJuOwy+/zyf/w8fZ/WFy9xx7BCrwTWu93b457//GzCekwUquCUiNQLm1JOoiWAw3iIJ10miFfR4VZK8/3JBv8VfUbK1Hy3otwwk5MlLiNIKg3C/KuiudgwWczz7fz1FcG6HetfElVCQXI6L7RbT73+Uk3/v52BaWskO25dP8fJTX2Dt2ZeZd4cwuiaDnkE7NllOE0Yfuoef+pWfxzk0xeVXvs/3vvA5nH6PumkyOzaiClV5boLRh+6FYsSzz3+GVF/l8JEyuumTRBoLN3bIO/tIk2Eisan1DVrtDluiamivEnYbRFIEtR5nNm8QefAPfunvcHzfPMHiNq989RkuvHSeONDZ7ic0hQ6SwtiQxtGJaaZG62BGXL12DbdQxrQtJY+RdVbYaXBopo412GGmmsONfZJuU8F+Ko5RCqutkRRSmv02UWLh2lWSxKbTl6IlYS2Sb6opIo7soxXvRLpv4QMIX8SQibKholPleggpTFKkwsjPzDIE+lRJhJmRktzWYZgxtKVYCkKX+hmHQWBtZdiSZEZOcoZY8QArEu+Drtrt4rrq3g27PUKR34kxkl1mebdPZOcoTsxRmjlEbf8JGJ1T5jWpXSQWXouRTeFpFCiynCUHo0DHKgteYrv2/A2k15GDXtlDpfSFp+LlMkmaEt5kwRhq6ot9SuKxnS2w1M9k2hF5voRiFxD1G3jizCj+DmdfY/XFFxgs3sDtdJVV7lBuF+IuaSRNq/g2CMvYU0zrwSDEchyEPhfSJ0wGhFqfWA+IZYlpCHPfwcdXnKS++EnlwCpBoZxTaFDeK+OY0uFVwJDmpQjNkIuXl1g7v8Tg7Crptq+MtyxBNlxpbqRhEmcyG9sUyZVsh3UGPZ9EVk6GOGNmnczAjymVyiqzo91qKvTDkdCs3g7bnQ3SXMROENCxYGgfHLh3jIN3HWBoqoJRkGK0LYQrEkFKhcBMjzTtY8T9TEqbWU9khTyzz8hQBkF6bYs0EDJfho6IN8itlYTyExGjFWnMBM39wVSuKXRXnfVKMSD8BSmoctgKazvN4HbfpJ/maMQuLbfOy4stPvPSJdyDdzJ13yNc2GgRpS6VUNDgaQ7P7me0VEPvpwTtPq7hqZAWYy9kRcVlSzMRxYSdLoNWR/F32s2WYrOngci1Yyp5kb0N0d/ts7y4ot7P5NgkYyPj6hkTLxNpRMrFIvmKfNiSJJo9b6q5++t26LdQ2v/SdymKBVcjbaxyrGrxgXuOcsKRvtRXZDEx2n9ppcuXn3kJ3CLDxQIb51/jcN3j7773AWaKOXICxTsFfMvIdux7u/aLvYTT1xZ448J1fDOn/K+lAw+9ArGbV1BaR3b1luj1RPwvbmQhjhjXRwOceIAXDhgv2Nw5P82+4RLh7hZhY5OCpVMVXa8eEXkanUhyxROVyyzFW4q53+3R7wyUdEwmcEsOLEnGkaInU7M0LlpK2Yy5efkS33rq21w9d4mC5jBWqXF4dlpN5Y6TcvXym9xcvKb2H2OTU0zMzDI2NcPQcI282FLuDU1ZAY+Uo5wUdbGmFajddGwcT14elviyyzQg6EYSUM07iK+vggGFwd/pKuMPw5KMXGG7i7BX6njWRavvt3TcqtOPGQikpbgBYk2b0BetJLJPK2XwvWSdyyEvQQUS5bS2wqt//Md89g/+kIfuupdLl14jcGMe+OA8D/3s2+HAiLT3pEaB2KiTkknoNNnWxlugCrpMmsto8U00GkqyJjt0tZjd67TV0KSeZDnsBJm5xfDNGh4p6AGHSPqzlIr3wRWbF3/vaRafvcIERSVL3BEbxnyO4t138v5/9Esw5LDTXmKobnLumW/zzT/8JMFCAzfwmB4/RKE2QVguUr7zMLP3H2fq/sNsrV2ltXoTLwkYz+czS12JpJNzZMjg5gtf4o1z36Q+nnLirjEsN+Xq9Ztcv9bg4vkGG+sarV2LFAm9EeJWkyAO1ZAodv7y5xhjcPD2MU6+7S72jY0Tb7TZEdnY98+oE0w88cVi2DF0CrrGRL5MfUhISr2sHZOGTSbKvQhfIYq5cUDJEqRygCacFgXzys0gTG+LyDbYTHsYuRy65iERA2EkyYGeIlKqxlIKny4EULlPBPkRiaYY1Yh+ukcc9alURenRUasfx5X9tqAnAqsH5PN5pfGVg0wazGKhpGBIOZjkeaoUhHEi7lkpWzs7xMJZEYOYxGemlkPvbuHEPUXo+4Gkcq+gdnWHm5FFUp2gUJ9mZP4Y3vyd4A0T6RVMb4zdRGIqK8qNruyVs+VPLOQvIYMFDPqB8hD3B7LDz2yoW+2u2lnuNHcVWuZYDr7YK6cJjuGooi3tqZBiC4YgZBIHLYYfBroljYAwUsQVso8nv52/hWjT2Vyh/9qrvPLFJ6nrMOlE5Ac3MMK2cnWURgktB7FBfxDS9TP4WgKgpYjruRSnYIjwRHlyhFqX2IwxpS8pagrWNmSFMzykPgdpEHRN/mMFwiLpQpM3XrrMG69eorkVU01dZqIijp8NSHJPiIOnUjVI2p1uKTvTWw2M3DuKdyRSr1RkvOJ6KcRXEyvNOADC5t4bk0k0eec92nGDTrJLK9lkJ0hVmNPJB2c5+e6jWCdMujtv4Yp9aS5hs7GI7caUCzbdXUHDfqTySA0W3pAkdgqJWU4p0efL+1HM9r33pdaqWYul3o/aqP5IV6AmFsndEIMwE7UbVFQFmSojaMte3yP1hlkLbPzyNL//je9zrhlTu+shOsVhmrI+iiwm82PMVaeVt3/FKWDH2VpYhiC5L0RmeevcUlwiUuV7ItdQ1r+ddku5xIV+rIq6+LBEfSn6IX4vZLw2jiv7d0t4AjJkZjbiOddT96tqFKyM6PdjF3S5CnHcV110ebDDwYrDQ7cf5PahmiJEvdXy+eqLZ+jEJrFASL0W5cEu98+P8747DzCXyyudujRhbd+nGUYkjoQ/uKrjFMLc9bUmL569xOWNHYz6KFSHWQ9jOoaGVxmi1exmGeUKQZSdkbhFRTgiA4n6FI2YmWqe+VqJuqNTFGZ+KpIY2UEFbPZ2cUo5PMdVnXuvJRKzhHqpQq1Spd9uq6jSOByQdxxcW6c/6NBobCv9+Le/8Ak6GxvsbnTYNzHPXcdO4mo2Oxub7O5ss3DzCoWiw8TMGPOH9zM5N0NpqIbl5bLJW24+eS+ZmEwxGSMhuakpOivs4gwkh7nlZoe6TEFZ5nqCa0kmsRByxFpDiHERocA5Qu4zTHWIKke8W64Lipyyt1iSgk7EQLVREe4eMUfehxywRBauUaS72aHgVUG698vX+M4ffYzTz35POctZTkTLbzB/IsfjH30X+bfNQtJW8kNraJ6YGgkVNIScJwzfbdJQZGtSzJchWfobFfQ0EfKLPKK3nCHk2pTBPEq3McKQeYJkweO5T73Cwgs3yPVSwl5IX9O51moyevJufvWf/1OSis7FxbMcOTYKvRaXn3uDXN+g7o5TGJ1XqXYqzKZiQd2GITkIBBbfIWw16MvnurZJc6NBp7vNi6e+RT9eoT6qcee9sxw5PoJpx3Q7AUHf4ezra6yvhOxsSAMmu8wsf1mS8Eol0TL3cYsGbq1AfjjH0FCZaq6AG2iknZDVy8uEbXGWChUhVBjUkpdQFmc0T7S7g2xFomRXMqHIwSSHRYoZSUCMyFfls8xSmtQ+23PUz+9I+qFr4+sWSWwRhQLzOkodYUljuxctXK5WyJWKhHGSWQlHumoWVdHQEyXdHIQhkTTTQtzZg7dlCiqWq+rQ8Xu+OnBk2hMUQR20yqZYIHVxbHEV4rW7vs7itQtsLVzGC1uM5xLycQcv7ZLTpOyEal0mSNGuaXPDtMnvO0xt6iDV6aNo47eBNcwgLpGadSKk6TNVAyKDcr+XwZuVImytdZkYledD/r28/4CCNGxi4ihs+ZxLry+RnraaQGXiki9JeVOWFZpN3E+xDUNtUqQetPtSgFMiPSbnStFJ6PurTMiapb9DcvECL37uz9C2NhlJWsxaDUxZGQoxTGyeQ4mpTej6YgscKQKbU7bxKtK0xwzSNpEeKB8cs5hQn8uTuAFmOY8xJM+oja/WGoa4UGBaozTOrHDp5eusXW7Q3YhIe0KXK1HWCxQG0moL61326jkSyxZqKl1pyIQ8KcikJGdGcq74e+s9kRJncq/tZkuhH67h4lp5clYu2wULq9tIVUiVBOgkeofE6NEPN2n722hmjDEMJ56ocvyJ41CxCbcX0HMC4w9UaqTaTkmze0tmLeiJnPIic5YuWEvVsyCqomxPLpO3YCvZP6vWVfaSig6fKM6GAIxSyBVyJCNgX0iioh8X1pSumudIDDPxiNxhOk6dS62EP3r6DZY1h4mT76RbqNESU5huykx5humhSaZq41TcHI64nSJpo7JCEepFtkpSqydBBmSPnopCS1dqKZE4q8AVPyYcxFkxl3uxHxOLq2l3oPzuS14R1xbeg2qb9s5/nXKhpCZ8+fPlz/mxJnTJkE30BFsLibaWMNpb3H1ojgdP3kl3EPPymfOcvrLA3P6jdHab9LfWePjoHO85vp/9eZO6pPUonEOKmZQ0iTWRHiYrOPJfxF3u/JLPK1ducH6rwZam0yvm6bsSWGIrX3ZhwasPT+JNZUeeSHSlMEkDRU5zkwHTRZtjkyOquLupsPD7GEZMZGSpZHKR8o7clLID8Wltb9He3ubAzAylnEul6BH221y+dJ4XX3iO06dfZ3ftBkN0lF3r9ORhPLPC9mqXKxdvqgNdub2NjTA1O87M/mnKw1KADAKBi0WPHocMlfPKEk0KeQbW7YF2e9dWiHLK30V+N/GTlylNbAQdYa6KzEXsAmUXLsExmTxNiLEiNZMDWPYuGYN3z0bplpZViDbCUg2bKoVJWArKJ1g0kkIAMgvZtNCST8FRH0Z88TLf/OxneO4rT2EFAw4dHOf1azeZPwHvfuI2Dr3nONTldNwltato5YNEaZ1EGxKDVeVCYEZbylgmDRfRkj3HOK2ppvMfTumiud0DFlQakkzpZkbGV3dLVtSTtEAvnMSI5ynkT6od+nOffoVrry9Rswsq/7k2MUHPNNl3732Mvv9hti6d4lvPfZmTDx7mwEHxVa9lxLOOnsFDPZSE7crOTW62FrmyeZ7KuEfOSWhsrLB6/SattQZ+KyQIfaWrLlThthPw8CPznLhtVhktRYMEw/dI/SJBy8aIipS8ITCEzCWBAgMFl+PJwjLKlt4K+5MJoU1jaZ3tpS3FuhWZmZiY5EwTT8q230Uf9DLNslhDyuppjwstqhg5zIS1Ly+lChGJlTjciVzG8zALnvJkWO0HhMPjRHYZLzdMuTSC59XQrRyOW8ByHZUkKM+5aGERtEeTyiUokeyg7YydJCevOjjTzEpN0AuFj0qn3gWRvck9KNVKDlexPlb4tPzeMoLKhd/bWbea7K4vsX3tPCtvnaKStMj52xTTDmUh3Gk+idhmxgFtG7aHC9SOH2do4hBaaRaqB8CaIqFGSI2djs6lK2vkCyMcPVBXumW5j4RFf+bMEl/4/J9wz8nbec97HiVR8jdXrc+vXL1BfWxUNSPy1lutlkIbJA75RyXOahhpQ8mTFMXsMmh2RgKWyyI/66dNhrSEvNxgqzc59dnPsPXmGUbDFke9ACdoE0nWhB8ykGlNmnlDIxGFTsFCk6nHE4c5n9gM8MoW1ZEy3qhIAfyMaSxkPQmdSkWTXYCoCIM8l797loVTSyyc6gkflbqbYzg/hq3lFYnWE6thaZPSVKGe7TBmt99nq9ul5fsESYovpLUwYBDIdc+GgIzBBLt7Ro4iKirYBYpWibKdVy/xPJgaqpIzYnKS3W0KQteh39mi2VxjK4wZzMH7fnGC/XftI7X7aEMxqdmk7a/j5mWt6WcmnnJfq7WhrYp5rBC/BCvqYygPDWV+nt37P2T/Zl3WHl6voirEBFN4AAKFCyISSURqFkiluj7ZcQ/E8tplYNfoFyf4zrlFnjp9Db82RX7+GE3TJXQ9gkBnojzLRHWCyaFRimKxnVg4EtilS8qkoa6bNIRybsv5Kk5wsjv3hPchZJNbm1BZ8YokUw1SQvw2VBCQrDmyyV3UD1nyp5C05T6Upkkgetd21H0qqNiPXdANMSSQXWxfJDSitRR3IkdNlp1uX5FdSvkcne1NRi2dn3voAe4tm2qrqgU98sK4VNvaDEKRy68KmxRqgfr2glqutODp89d4ZXmJhpjg53L0BHbRC8RKZy3ChQxOzJzPQixJvJJuur9LVY+Zr5c5MFKlnpe/P8HWfSxDfHLFGSIh7vvEAgWmKRXXpZxzyOkajc0VFq68xfmzr/HWhbM0GxuUSwUmh3OM5SUHfsDmRsDF86sEfTFu2M/M7HGO33YHEzPTakdueiZdv00vHGQSF/W0y98rKWQC56WkCk8RNyoZqzLrWXGGu1XAhK+TSSAyAw1h/sqErxj7goaLn7sgHJpG3w9UUEBtaHjPzjYjKqogiVgCdWQvF2HnMygnFQ/sbk91jmIlq9Jx2gPwqvSv3+TUs8/z2nPP0FlboiDOeYMuOy2f6hF46IlD3PmOA+CJG9wODNWgNK2MXyJjjgTZORfRU8mlXodwEYIFSJcV450fKegZ5J5VblXUpZj/1wo6Hp1eBdc4QG7oQeiN03utwe6az2h1FKM2DJI8J99LFejt8JUv/SkXrp3iXY+e4MD+aZYvr7B6Y5Nrl1bZ3uowGIjnf0jD36EV7dAKI+YO6gzXi3RaTTrbSgJLxa1i2TqVKRcnH7Jvps6dxw8yPj6kSC+D7Q5JJ0Xr2TSWO2wttWlvdwm78oBGKlrX9TSGJyqqxtu2jutZaqqTz72z21ZsV4HiZJ4Sh0JbVkvJAEOUG7FYG2fIjpxZIn1SpE7VCMkyVe4NYdPmiMJIORjGIt8yNXzxflexrAUKB+5Cr8wwPr4fc3Qf2NUsA1qeRynMcpqKz3QwwJQdtitMJ/nzhYMhz59Esg6wBAmSd6DoxJkLlxxgIrsRVEAT5vieTfIta+W+TKGEFFxRQmhKKy5GKiJakaZw5dXvsn3pVbTGIt5gi5oTktdlemmrdZMvb+XIEJXD+zFy4/SjInbpCEbtGGiTxAxz6uwyn/vid9jY6PL4+z/IY++5U/UTb77R4PNf+DRf+frn+Y3/4df5yEd+WoY4RQaTVqQvhDIb1rY6jA4X1LUVCkm3m+0w5Xx7661LbG+1GC7XOXHkNs6/eYHnnn2eRqdFbqjAI4+/i5N3H1blxKbDkHBIdlZ5/fN/xpXnvsdsGnDA6GD3dulJGqLE34qEzTOwix5aXiOyAvpaT5GfnKpFebxEebwKVQ/ycq0bCC6d+Bqdtsj96ujOBIOrTS6/dJ0Xv3gNR5rOwGbIrlP1RnC0vFLDtKJINUWN0FcSv51Ol0avR2PQp5UKWC4nsVDTJLNDXj/Ex+QOkSZSlnVS2NWRJU7SimJoUcBGBKsjlsdcrcrcUIUhRyOfyuwbY8YBPWOHS8Eq3RLc/1iNO99/DxRbBPYOdiVkEG6qRl/FpErBExRD1A17rm4K/k86Kjtjz9oyayN/ENaiKx29LfefrJESnTRIFY9DGO/COZIpW4sEzRJtuMSxJoSRptzxemaVfmGKP3/1IufFonj2CG2vSEPCwapVRTSsuKOMlkYZKw+T1x1lF6vUWBJAohnKVEnO8syoLFHNg6SniWOjRHL3/C6aIDySPihkz0iMuHSlcrD1zHVO3OSaO0167Y4q6spAyREExGZiaATPyf3/U9DlIoapj21qaiclxi/9tnRgYodqqKKXd0y2l64z6pq8+/ZjPDBXZ0YkitK59vrkhNEt3Z7IW+R3FuhQjBDEjEOsVLOGSVk8robw0vUNnr94kXUxjRgaoZ24SsISa6baI8q+7taXmURYqUzqA2y/TZEBs5U8hyaHmagUVHxpd/M6riHdo6kS44QFLDCOFUXYsc/pl19g+cYllq6/RXt3U/kcF/MuxYJLIZcy6FxXBbHVMrl2pcm+fQ/w7vd8GNcbQxd2iilsdDEUGdAddJRWMleQoivnfpvIbylXOSnkAq1rlvi2W6hGSYW9iK5UWV5kBi0imZOYPcnXFWxCmidh3wuMIzpSiWDVdQYDkbr1qVSGsilDJidh78pXLLnWkRquZKoX44mk18WWw7tUyKrCtZtcvXiJ61dvcPHCOdXQiEmPHMviSTFShtoUvP1D9zF9xyhIPPLWJfphA29sFnLT+O0KZu4EkTaOoZcxBDKNpaAvQHAdYrGAXSHV2n9hQhdIbO9TVAU9m9IVkWUv6yr7Lqdvhe5ugZJ5HKN6Eqz90LOg0yXutLl68wbt/oCFm8tcvHqelbXL7Ds4zGNP3EO9XuTV77/GuTOXuXhR1WE16MggWipZVIaEfRszP19nZGRITbmx7+A5NfJWTXkZVEaLjG1ATQAAIABJREFUKrJWCGKa77O1tKrIkdvLm2jdhKAxYLATqkYgaKmBQw3hoqSSGpcvQ6WEIleGQayMLQplGJ+YoFYfIV8s/7+kvXm0XGd15v0759Q83qo7j9LVcHU1y5YlG9t4wMYMARyHACFACCSk6YSQ7iSd7nydXr169ZdO0p2QJgkhMRCGmNk2jgFjYzzIs2V5kKzJmnU13HmouerUOXW+9bznyk33Wt9fLZaRBy3p3qpT73733s/ze8LoRHXhrSqeph9+jWikjXSS+qwYda/oiTrvjDAoRPfqAIymcjREClOZzySpm6lMjXgxQ3psgt5tb4PcWiiMahFrPpntuo/bieHE5cEOmdJGyG1Y5Z7pGiJWxPAXJI4rtark4vpES3VdJxVL0myFdsp0KketLj+c3BmrCXzROMlEWCSbtMxmcb6yaDy66WjUAKEiEn1dOMaFV5+icvYQ3sJZipEWWaGf3YpZrwVFyFzThb22Hzo5StUkia4txAeEAh7D87qZWXb43n2P8+3v/YjegTX8yX/6z2zdnOWrX3+Cu79yN++56z186MMfZGxAChy4eLnN4WNHmZ6eYerCBQZHhtm6fRubJ0fNRWDf00d5+umnWS5XDK62UlqiO19gx8bNBgpy/Mhx080n8ml2X381v/WZ32DdQB5J1wo0cEqzvHrv99n/4AOMRzpsdJokGss0fQUidYgmLZyMhZW08OItakEDadrygym613RjD+QhpTe+juvVieaSprEM3BixTgH8blqnazz3w1d46eEVhsWVjw6EhTySpd1xqDXbZsW5FPi8qghYTTsaDRQ/o1mJaaJWIWD6+9CMF2pZBJvSXU5XSQVzRdJqujri5IQMdA1sVpHfGizoNF5HlE09PYxlsgwmE/TGE2Sk93DqRAoezx87QnYcbv3AVQzs6oJeMWtXWK6dJ5HS5Er6j9VUNV91JsS0moJuu6uUy9VzXwK4nwty8jXhUrccxAxoRw4grSTVSynPw5WrIxDZL0RfaxKm4t+O5qk4Xbx2qc6D+49STQ7Qt+1q3Hiaum0Ty2TIJLtI2Xn6s30UM10kdE411LSE2h8D8ovFjTtCa1RNfqSBESVOgBnVPF2Ipb3QBUACvUBQG5PoHTVFXgVdCnaN5OVX98UkURZIs2n+3ZqRNWYUrwnA/3WHrpuRFXhmDyDbVK3umkMvodQvqRA7TRKdOvXLZ7l52wTvu3oTBY27Wm2GknqRoa7u4k2eTzh01+OjfUP4xqgQ2WYnr/HOuTocvDjDoXPnOb1Uxi6OUpd9RXYWS+lhEkyEAiGN361206RRRZsrWJUlumMBG4d72DjYS38Kui35g5axPZ+cFMJWwMLUOQ6+8CwnXnuZ+uKMGRl1pR16CtoPSXxQpVpdod1eZtvOITZsmqC7ZzPPP3cWrzPMth13sLhiGyhBLJkz1rNavWwOOyfaIS7qj/jsrQr5rgi20zb7dOH91JFHksJySmUaWjFEp9NlRztzRyr3Va6zSp7CF0JVvLp3qd9jpqBrnK9C76iTV1cfFzBDCylZY7TPleTYwi23iQsQoNvj8gKlqfOcO36UN44f4/KFKQ68fNo0XF1F6CmG6T/aEtzwliGuevseGFKXtggd+bOqYiZquQeRNQSRcTxrM4E1im3njHAR+c7b56B10uzPA3/2fyvo/6coTs/V/29BN6I50cjkMhgnFZ2g1ezl6KlpDhx6nXPTF1laqZiRqHR/IuXqe7h6d5Lrb5pgeLhgLo4nT5xjaqZsLmAi7MndkI4E9OaUEb9CLh0xKw5fUBNLWMcBrE4XnZZDs1Jj5sJl4xtduDhHeWaF6rxPeyXU92kVL8t5dzZjkroSElX5lhG8GEeD1yQiMITbpFJ2zfRZHbvugk7aJtWVo9jXS19/N9mMPlfyJSsas4prCmnaXPZ0knYM/0GrCI9A2fYdi1g0aS40vvKYs3EaCiiJenSP9dE1eRUMXweptRAtGo9Ry0/jR3J0HHHUItR912xrdNeLmRWZ2TSaIt8U1MixuXT5EuNDYwbu0XKrpGPSSwgXHB6yCwuLBsYST2eN0CsaE4UswuW5aQNXevnYa/zkoUeY2LCJd912G92pqMGlsnSR1rlDTL3yFEunX6HLaUrTSOAqQCTA6vXI701jjXZB0EW9lSfVtQ0KO4Fhak2Jw9YyW7H4528/yP0/+hlXXbOXLTt28uKBFzlz5jR/8if/D9u2FMypUyrDQw/v4wf/8kN8v8Pi8hLrNkyQyxe47bbb2HPtBPff/yRf+OIXGRgY4rrr95AvxHjq8ce4cPwcb91zPR+88/0UcnmeefE5frbvUX7zM5/g3Xe8hS4C8tRwqvMcvv9eHvrylxmzPbZnFZVTIyKre9LCTnh40SbtSJVmpEPPeJzsYJr4qLpyfX6b+EEDz9K6RaAWh4hiXWODUM9w8dkpXvjhYZaOQU+QZry4iUgnY3QP5ZbHrFtlplHmwsoCF5tVLtAxa80riPMr2jBXYu/V4q6PoL5AhbVopC+MttZ5KkhpgXtMUllo6dOURm2DLv1yZuaCUPipEOVhYFOhj/U9/Qxm8+RjjiHnlVuzHJk5Q3I93PHJa+i7to+WdY5WZIFoIgROSYBtG694FNtY/NQBa0mtq4eAO1dcSqvWNIN6lcJd7iT562UzlJMhdAOZDtpJsdIMgTdOu2loSdoACZjStDIsW1kePXieJ49dJja0iTW79pLtHySazRtIkXbwaXL05nroSXeF0d+yTSqobBVgFkulaSgu1Q8T0wTv0apUqF99/nUoSasiIapooyGKW3AfXaRD+qj5WOv1FpW0Hd6cBP/RD/136b90xhsh4P+1yl2MYtsxBCeBAqTWkN9cI8F2ZZYuv8p4LsJ7dm/jqlyUqOeTaWjMFqqvSwoqyWisrNeiRbNZNWIBRYGaxsOKErFlYpGIB2p2+Ndrp+f52atHqGZ6qTopWhpvEMHVvlBUpFWYimAoQsQm/dDKpn1VIRaYSMJ1hTjXjGaIVpdYmpnh3Ik3OHf0CPNTZ42dKOY36MsmiAVNohqNUzeM6cGBIju2b2Hd1hEYFoe1zdxFj2/c8wSN5gB7rns/pWoay85Tq0PTbeG1G8ieL5FHUqOnlNTpmoxWjYhKNjSBYqRclPjNiSlpR4NIdWB6jcOCpMx1ddImuUcj9IisfD/nMzerco14wp8VH2sKuvahMe2dwl2LKwFFyyHZSmDVO5Tnpzn9+qu8/MwTHDt4gNJKx6xI165Pkcw7ZtKaLVhMbOpl1651OLKmOQ1INlluXiLSWcLoiSJajcbBWYuT2UG7PUHHHsWxi0R0zVbKmncGWm+sFvR5AqsWduiK8LEaqzzmKx16iGW8QooLmd8hDUpPuvHaRtPQHqdWLXJ2yufJl45y4Ngyyw0oqotLwlh3kp5snJ40jAwnGRxx6OtOmg9wtd6m4jkGTxqNZnH8gFi7QSpohpjOVo3ATEFSdIJumvU0S4s23mLAuaePsHxmifkL4dkykC3Qm+sj4ySIdBQb2zYfQE/WL9c1gRTqapVBb8hkEVH+WgSKwpXTIOEQRB0W3Rpz1RJTyy65XouewR76+vP0DKTI5iNG4dyqlyjGsybe13JEygpZAuKBaQpgnBBaXcUieI5Dw3FppyzSQ3kK64ZgYD1+bAIntwkSPXSkho4M4JJjvtXm7KVZDh05asBGrUaFTDLJ9s2TbJvcbNYAc3Nz/PSJR00a1PvvfB8DhSKV0iLFTMrAYrTba9brZi+sohiIX19vEk/nmJlb5NEnH6MwkDe//0M/eZTJic18/CMfZbig6FQP6vOwfJ6pfQ9x/tDTdFl1A44K2mUcvf89LbpvzBAZSYPTh+t3E8tshfRmgmCEFkNUvG4DtTmzAF/8yrd4av8Bmp5PvrvIbbfcyKc+epuZdNSq8Oyzr/LDHz9EJJbgbbffTt/AAI888iiHXj/C1u07+NCHP8yL+1/m29/+Nrfeehv/6jPvMgTMe+9/mB9/5194/zvfx2c/+S5zAP/oocP8+ef+Gx/48C/yr37zg3TrIkwNq7rEuYd/xPc//z8Z6rhs745RiHskM1GIufiRGp1Eg1hXgJP36do5CjkvHK/bdcNNd5WGlomRTHSxPO2TtfqxKgmmXpnlpQfPcullGE9nuWb9DVTnfOquxXStzpnKAme8JS74K5xvuCjAOCkvs1aWoYTBuCTUUYZWRYUxiu6n81SkP81FoibtTTod87iV5BdfFfUa6p3yNkJAldRQ/bkUzYW6kYjINKeiPp7tZnJ4lG3dg2SmlxjoTnB49jVONUtcdWeaa39pO/HRFp3UEp5TwrJqpqA7vmX2ynia2OnaIC6HkWaby6sJrVGXK+uxiqsZYQu2pSNaU6Y4EYFo9BXLR+87JHpGzeooaFfNukfNkhj9DSfLvJ/ky//yFBdaMYZ33kBhbIJ4rkgsnaRUWiEZiZMkSX+ul75s0QRuBdrBy5qp10jaMCV9dnyji9Drq2Iu0qn26AZJLEFH1CEuzYEuvfGk6cxNI6MkUNk93Q5us0mzrkAaz1D/ZJUWQa5Sq5lz/U1R3NYnZ8wgc3VqZyr//5kva+zZZqn5v1Jd9I/qgCU8U1duqbtJ5TQYxq03DCUtF1TptarcvmM9N412Ca1BKhDbWnJFm+ZKDUuJXALLNODE+bMslBfp7ikwNjxAj+k+PFx57zqOGSersIsJf2454Fzd5weHTrASTZmwlZZt40o04YjHHOaUSyBHs2bGeF2Kvq0sUl+eJZ+IMtmfY12kTu38cS6+cYTlqRNEyktkgwZdikrFJx+PkYlF6O/JMzRYZKA/R09PRrBp6JMi6RwdIWBXYnzjm88wPZ1l7frbWZiPks6OmDGqiZBMRMmYfbUO9YZJYSv2JPFtkaI8oqvFXJCGmMbtuoDKL28gNn6YG2Npt2Ibe5lGLEY9rN2P1h1SOa7u0/WLtWdXV1kqLZvOXb5RFXaNetptj1azjdUMmD0+zbGXX+O1l55lYfq8KXBdeegfyNDTl6V7MM/EtrWMTA5BWlVCvlGRm8p4Xgmz8ExKrFHD1wpBUI1IDicyRmCvx4ruAGsMx+oLPaHBLLjnwD0BwRRBexbrzZF7fdW69r9iEI0QzvhMxcteHbmv6g1MF6gJhkQybj+2PUSrU+TUxSVOTE/R8j2Dz01Go+Q1Pm5U6euKMzaaxfPnaNQXiUiJG08aXnWjKWGg2PsxIg0Xb2WFhJ55pcwpXSpShFKS40fmeHX/BeaPQPdCeKfrzveRjndje3Gzz9TzrRjcwG9KB2kOTFNgpdQXlUxyUHmqhQEVv7yj0J6m4fgLDevFLRTL3IwFLLXKLFQWzGizdzjD2o3DdPVlcSId3EqdiMRTMe2q5Yhom0tgVN1Sx8LT5bnQRcsJmG4s0ilEGdq+hsR4rwGrlDqjZPp24eQ20kHFvJ+5ZocnXniZx/bt4+UDL5GIRfBdkdsibN+6jbe/7TY2TUyYfe8f/vEf0tNT5D/98R+xtkdiNAWjOsYBYNClZipjGwLbzOw8S+Ua/cPDTF2a4Rvf/AZnLpzhD/7dHxqFr4RE2ya2EA98+mXF9OtQneHso/dy8qUnKNo1BjTZbyzh6BLU06Tv1gLOqKJg87S8ItG44j03Q2ySILKOOt1MlV3iuQSvHm/w9W/ez/5XX2bj5Fp+7zO/xTVrE9SaoJTmf/jS19j31DPcedcvs/ua60xs7OnTp/n+9+4zgrhf+7VfM5eYffv2cfNNN/H+X7nRsMcffvwA3/nK1/nlX3gfn/rVt1Mpw/79x/jLz/0Pbn/HrfzB733MSEITbplYo8Lcc0/w3c//Ff1Wk41Zm+6kImQD2naJlr1MqmjTv6Eba7wA6SY4ZTyrRifuYycVZKUJn/C9CTKsh5U05/af5YUfnaF2BsaSvRQYNWsey8mx7MGJ8gKvLZ/nDSpKVMAVeDCusbdWH6HtSas8I6rV/6SxWT0rpHASx76j6iny5GozEe9EsavK7LDwbR/f8WiL3mkJd6erjs6LcAzfJc+8bRFpimwBG9LdXD88zk2ZfnJ+Czdd42TpEAvxGjd8YJStd07i2lMEsSUsNT2BHDISr0mUKf2RCrqgQqtMDU10V0fppr77Oi9i+EGath+jLdWWlTb42krNZ2FxhcVyk4Vl3zDrZYm0fDf8LGa7cGMZVjpxnjp8hszoBLtueSfteJrlWs0U6HJ5mYFiL/F2jMGuPvryPSSUSClRm3b1umAQUJMX1F6lkJo664e11ljqLJyUKHdaL4shkTLjc4GYQiRsWDuUjy6hn3LUWw05rrywSYuJepgywKSg06Gp8Kx1z8wpfIiYxLbaf4hYY/YVYYek0YJsLroYNVp180brD9cuWDaApNK4RG1ua8zbMbv0rLrJ+jz24hQfuX0POwcyrNUYUd2O6EqyPwUOjbrmyOAl4PgMPPziS5ycu2RY2bu2bOBtV02QVbdUrxukquPYBnBV68CKD6dd+MbBWc62PapuGy+iTkQ3SBUEIQ9jBoQQUfCDAC0SZck6ZbjIHhm/SePYIRqnD1E/+yoTGZ+b1hXIVedpX75EIRpntH+cnu4BI/pZWFow8X5dxTipTMDNv/Z26F4xs6UTx+f45ndeZG56iLGxO3BYQzxaxJbP11G6jmd2JxEh/xKQzHnEEqKyuUSTNplsgnQ6QUzeGiUxCQSiKMWIZTB/mVSWiHnwhHbViEmijg6ZlA7PshEMJ1I5s7MxCT1Oh2QqhmtIZE0qK+GOspBIc+HMFK+9cpDacplXn9lvukgVg2wRBpXBPNHP+KZBegezRJIKrGiBrc5ZCynJYLQIltVInb5G7FoFiY3cMWl4CrMwxY8h4pGt2M4EBCPhhzEoAzPgn8J3T4N3AUc56UYMdyWL7wrxaZXKq6mCbtUaY5nLpUSAYZykxCUS8CkO1PditP14GKBhbFwBCQlGzNpCmxu5INTBhvQpX4rpSKiQjXpJ7HaUoBGhU7dCOFXbot0MSGu/7Ca48OpFXn/mLHNnO9g1m0Izyt78AMmmfNQOficSpnQpsSuwjJNBdxBFawodrAuYPshmJO5LK+zR1EHl6KIbJynPtK/bu2+cFyJ+ufEAL+7TjgWUvTozyysmqXV07QDrJ9czuH6Eo2+8bKYche4YbW+JXDJiEMN+uWpwlurQq3hU4m2ctRm6t49gDcY16KXd6qE4dD3EdjHb7CGa2MzTR8/w3/78z6hWFrnl2qu4ZtsWop7F8aNv8NKrB4mmk7zvl3+Jq66/hr+5+3O02g1+6a67zBRidvoia8ZG2LN9t6GFu17THICHDh3mmeeeY7lUJi0oRlbrDbESElxz9TW88vxrhtb17tvexVChn55UEpMV4a5QOvwCP/nWF7BL59k7XiTZWiDmVnD6O6Rv6sYajZtnotHMkMnsxSpcC/Y2fAapk+G8gjOyRdmL+bu/e4rvfPfb7Nq9lt/8jQ+wc3IdPSl49dQC//T1ezh05A2yuV6S2YLxqBv1sCfeRpSP/MqvUF1Z5Dv3fJ3bb72J3/n0nSYp7aUXj/PPX/sS1+zazr/+9K+bFcvTL57gT//0z9iyZRv/+Y//gCFFhy+skIy2qLz+In//5/+JXqfBzsEcGXuZZjBNx2nQtwaGt49BrxR/ZdrJFnbWp9ReNM9+viuL27BplC16ouNQH8M9UuGJB57i/Gseo5ki2cggbTdFqjjM44cOcaZW4Y3mEtN6jaSez6boSHsjQ4qsjImk+SxpgqRiIhaHika92jAXGa/VfpPtbjTjChmxpOFxTMaEVitawch+K6Gt6ZjNONzHTmhkrGmgb2qLLjZd2OTF6wgCPrh+O+uzKVqtZfxYhVJkhlKiwa//t3fDQJWOfcGs9OyOEHayLOoM0ZY+Yfb5Na9uOBziLMidZEbpbRu32sENsjQFDsqMUY90c3Glw4kLK5ybLbNYdem4GrUnSEUzoVZJ6ZpiEUSiTC8vcebyDKdmLvHeD32QbXv3UPEaNDqhcLHl1giaAVk/xfr+cQZ6B8yoXBd5hR6Ja1Kt1N6kmspSptdXn3sVY4liNUbVelWJdBqbG9udgnpMVnoIvlGjpnrbbNQMbc4gx9thfkcmkzLTcIP+Vk3QWTP+7Iwp6Eqji/v62X6zoJvOXAe1I1+l7DH+qj0qpO2oMxekTAXdEebO+PiaxBplhmI+a5M+v7h3E+M5aaYUkqJsb3UTIi9FKSutrwOXqvDiyXn2nzzGZSlEs3F2bVzDWybXcVWXHJNazbomlabuRwlSEaoxONmEv3nsOAuC2iu/N6KRu3Y8UnLrYmQZ1bbGPUoJ077fuL0tKYM7JP0WfW2X/tYykbkjdM4doLB0kpFOhc3dXWweWsPUqRlOnpri3KV53MCj2S7rN6OnB2541w72vG8j9kiBy+eXuee7LzE/u5aBvttoVXsNxjHm1IlH2iQjgvTbZqcZT1kksk0iyTaDI3002zWarTpuu2aKeTyhIh4jFrdZs3YsLATKa14lbXmS44r+q5FzY4lkQohB3USFlg6Locb1UadjOPd2OgqL02aUfvzgIc4dP8nMpSXTAA0UYO2aApt3rGV8coBUn2b6Cuwo4QZ1g7TWLFkecn1tEqHYloRMKoSh6tVMQ3SrFN7TlpUx3E/Z9JGMbMGylX+8LsRYBZLdzNPpnKbtnsB2zxOxVrAsuXcbWJZ8RT9X0M1QSMM7J/RZX6FxmUAd5TQ42LptqvM1li3dVkO4R2hPCfGZJoXJrHRDypx+qKRW3YbRNMS9BJ2aTaeijOs4TpDC7iShuIaloxc5/OIpLhxp4s1B1k1RjPTTb6VJLy+Z7tp8z9EkQSxlwjq0AjJHXUzGzNBOI8a3yfoznG+Flngku1LhjbveMbkT0XbHHHz6bqWuadh1OkkLK+XQtDyWq3VWqnpOolipKIV1fWzbvYmGN8+5qcMUihF6uxIEtap57qP6dTFlsLeppTtEN+bIbx/AH7Ape+qWhogltuOn9lK3NnNyMclXv/0jXn55P2+7aQ8fvfMdrCsOCEZKuVTlkX3P8MrRw6zbuZmte7bzlW99icee+hljY2MGkiEa4uBgP3fd+V5uvPFGitEC33/ku9x3332slMsGbSzqnBwY2WyeX/vYx+nrGeSeu//Z3BH//Wf/A1et32zOoMbSLF2ZCLNHXuDH9/wN9vIprl/fTba9SLK5RNDtkr55hMjaNFZElq80yfS1kLsWrC10GGRRnZs9YNTYP370LN/77s84f/4MuUKDXA7+6I/+iJ0TQ8w04PN/+zWeevYAE5t3sGFyG9Vqne3bt1NeXGR5boa9V+9kbuos99/7bW5+y14+/pEPMdQjodwZ/uZ//gVbt03w+//2d+nuivHUi4f5f//rX7Bl0zb++A/+HesGbZPZLipc9chz/P1//xOj3L9qOEM6ukwyt0Kux6d7yCE+kAr3RHGfmlXFS7imQ9fFT8x3rxYl5veQjk7CUXj1J0c4tv8CiXaC/vQ4lpVnrtzhXKnCS9NTXA5cpoM25ZiDn0ljJeUxUpJcQEvOgsAzk0Q1CVqTiBUg5rg6wuXZWTOLF3tc2qikci1W6WuGlWE7YTcvMqCebxUlof4EO1ET6DbCdDu3rbRtQXbJ4VCIxOj34cbuXrYWu+jRitWqUQ1mme0s855/czUDe/J0khexIwsGj2xUdxq3S3ZnpWjZGme7xKIWjrrTuht+tFsRWi0ldvay3OmmFh1iqpri+TdmefnEDJ1UgWvf+nZufMutFMiTMyFWUfNc1ltNFpYWOXbyOMdPH+fUhVOGmb79mq2MbRxlqbpI06+b7608v8JwrJd1g+P0q6BrUqioC52FrkTfrsk61+8t4Z2eeSUW6uKgzjqRipPJ54hJL2Uu+9IohQI5w+9Xk+p5xrkUrhM6Zt+u30evt4q5aor5tSrq+u8TT18MO/TVQh5btbvoxiZwgGDF8tJpfKnfzByQopi1lfCicYX6XeFRk8Zb564sE6mtcNVQkZs2jXJtn6FYkxIdXN5bLfsdZQ07rARQseCJMyvsP3qcWUFcpKDu7mL3hjXsGO7Fmr1ET9RisNhlIhIFnNHI/UjZ4/EjJzlwuYKX68FKpAxuti4Ptjn4ZdsxwXrGyO/46s41hpR4SF2k1gVt+jXCXpkhW75Ad+0SY/4c3Y0Fpl5+kZceO87GtYo0DbNyIzGHYiGFq9GZ1eTiSp3f+4ubGd49waWpFf7xnx5nZXEda8beSbs5RDKax20tGA+zICDyuIrvq8PHjy6Z5KDFlXniCdvctroKaYrdOQrFjIk5VJRkTbGG+hFIlNVBxbxjRjoCywR059PmDa2bLtEikyuQ7+oyAReLCxcNxW3tSMGQWE8ffZVX9u/Dq5cZ6imaeMtrdk2Q1Bgzow9hg463SMMvEURcbLmWNO2WTU1ed72HtijvYjZfKYoKhtDERjs2pbOpKw0LOlYficgmHCWhBetDsLNu2tYivinop8CdwraWDTAkLOrCWoR+ZdVghc5omqPbr8HVrqrcjTdaWjAvYhjYZgwoa4v+bI14V90OBtpgFPOrNCnFUJo1RljkRSxLRJJY7SStUoegKWFkF7allirO7IlpXt9/ktMHIFqH4VSKbmuATJAnYyWpr0gMqG4kSieawo+KjxClGVjUgw7lRsOk8ilNTL51TV506kTskKOvLzftxChGs3TF0nRZMaJ+B1vpeh2Xhlcz74PiLq8svMQYqJXrLNRKzLVb3P6LN5HrjXBp+iTJtEdPMY7juaT02XQF6ghoRtu0cj7JLXlS23uNK2G56ZG01xFN7sCNSxl+NQ/uP8Nff/Eehkf6+Xf/5l+zqbtHblrcapOuTLcRypU6LRq2R8mr8vdf+wL/8uMH2LJlC8NDAyaD4OSpE4yNDPPhD3+YUnmZr3396ywsLPCBD3zAFPlL05d57LHH2H/gFT7xid9g57Zd/NMXvsLypSX+4+//R/b9lhkmAAAgAElEQVRuvMqMZYU4oVVi5ugLPPi1z9NZOMH1Ez0UgjKJxhLtbIOuW9eTWJfHjnZoeRni6d2Q2QMiCFoDTJUr5HLrOHBims//3bdpNuLceustNNxzPPzIv7Bhcit3/tKHmNg8xP0PPse3732QsfFNvO+uDzI2lubZZ08ye+mSCYj5wC/dzPTZBf76L/+MHZMT/OG//VeMFuHJp0/y5S99wSTl/cZvfpw1I70cOjbF17/xTeKRDB/54K+wbX2vGTtH/RKlMwe55+7/ActnmSwEdKdLDI7a9I8noUsVoS6hDKQj1AykqUkkJYxpQEv8dS9DzhrBag7w+r1H2f+TSya7ZGJ0HNo5lisW5xcqHLh0lnN00EysFrPxMimCZMqw7yVuU0PWVuUxDI8QfqJCoYKhXbQ6yWw6Y3a02XQ6xI2m02Z9d6WI6IOkzrFRrxswl4pKu6OY27a5LMjCpz/D0+i5KcdRmK+SJkIRn43Y7O4bZNvQEHFLboxFzpZnmHxHjNs+thevMEdH4riggqWLgRC5nViY3CeDss4mcfPFONClpBngNpUR30MnMYrdu4UfP3eKH794lrJVYHznDUzuvoE16yfNmizStMlEM2asra9dSGDdVyr1CsulRfY99yQP/OQHrJtcyzve93YWy4sGa5vKJVi8PM9Iqo+x3hGTnqmIVBPDasbjHTPhWZpfJCVQVEy+dZdauWL+HDnAFMQlaNOVcDB15ppY6ddKpNBquOa1lRNJr61e82g0Zv6dfo90LmNe2ysXKkOK27ZvytifTRe7Wsx1m1DXbfJJojHqbeUId8KsXzGOW02zi40IcyiucKCRsmNG25FWg/6oxY0bx7hlXYbB1UCnmOHzho5FQQF826FswxvAd/Y9z9GTp4kpBCASZ7jQxdXja1jflcFZmTfeRX2gXMemnkrTymY4Or/AkwdPsuLncXIDBLGYgSJUpALU1xkRKsU2AiddWJzVpLTAV1qRtkQdkxwWabUYjtsM2U3mXtnHG4/cS7Yyw2Rv1lDlmuUyxVzGvKAat6WiFuWFMtvW9TJdnudtHxnj1rtuodSM8A93P8KlS4OMjtxBxx0hk+4mFm1gqYh5q6pmV9OOJlZsBSvWMCO0fD5N/0AP/QPd5LtShs2hcbvnhzexsKCH2uIr9i1T6HRr83ziMYFAcjjRBJ7vMD09zSsvv8jhQy8xN3+KdWvy/MLb93DVjlGatUu063MUlHoUa0HlIkRaEFUxrdPSmM9qYMcto7Q3dojVImgAkVLCmDjEKz6m8OIXOFK76nlYtbg4gon0ErM3EtXI3VoHnSwE8iuooJ+h1T5D0DqPra2eun9T0NX9myWYudUqeUprBhV0PafqcE1pX23ijTdVIzhTwFdjMM2Xps7cCj366iQMuEfmGz0Msv1pLeNgGW6zQ6umnxOkIz3YdjfBUkB5usYP/vkl7DKk2zCYKFK0e4k01QFHjDDIKSSod9rUXT17PhVPo3GPUrtDzfO4vLxIU1YvxXcao4+OodC3q15Dn4icDQPpLgbTXfQms+Qdh6RsXoHIaiJKSWiocIcGccshm0gZQVKpUeONxYs0ox5bd29k3aZ+lsqX6HTKDPUWiFq+SePrOB71SA23yyW7tUB6p27Ziv7V67GefO+N+JFdeGzjm4+9wj9+/T5uuuUGfv+Tn8ZngYLGmyYAKEqg2FBd3Ag4X73IP3zjH9n/ygumeN9+29vM4fTFf/wCrx98jff/8l2mODzyyCNs3baNT3ziE/REemjS5LXjh/jqN75OvtjHxz/6azx0/0+YOn6Wz37yM+zdsouMFSUnQYdXYf7oi9z3T39Ja/o4N0z20RdpEm0sUY9X6Ll1kvR6Cd8c6m6SRHIXdnYn2JvoONIExJHJ7e/u/j7fufen3PH2D/LZz97J0kqdb37n6/zkp/u46dY7+NgnPmm6ri/e/T0efnwfjhqUVM4wG3LpDLt3buNXPvguFi4t8PUv/yPrxob49G/8On05i+nLSzz37JPk8gn2Xrub7l7lYHscf+O0iR/dvGHY6Hc0AbWrcyxfPMK3v/w5ls+/wg0bs6zp9xnfkCQ6KCuBvI2KCrVNtn2t08DXhC8bMWPcZiUgHxuGSp5Lh1b46VdO0p6H3kKe7q61zM40OTG1yLnlKmdpaplFQwl22QS+cNeCcRkBWSi6ktDWTLDEEw8CKpWK8cQLSDUwNMjk5OSbY1+x+mNJnU8hrcyo2h3bRD63mnXT0bdbLfN7zC8vsVIrmR2yxF9GEKqipKjilofjCbQD/cCuZJqbN0zSk/BJxRucXniDYBQ++h/2YA9W8GLzWFYJ2ZAdKdVV0DsKnbLMGs1t1YjLV+5bNKoBbidFEB+lERvllak2+44scHzOpn/yWq69/U7WTe7CFrrV9UyAW8S3zGpWSG9Zl/OZNCmN3i2PI0cP8vm//2uF/PHe9/+CeS/mludI5hJYbY+ClaKYzFHIdxuSoMRtmgw2666hDc7PzJtLUCalrim0arfbIZEwn8+aRs4EZ0nZLqRrPEVSn2+FAbmeIUQ2Fby0tGR0TxLMmYtHNEp3Xy+Ndo16q2FIhir01tWPnzcFXd2sDlD9xup21EFrXx1Eo6aYm/2C6DrqdNueeQEj0Q61QElMDTpNJXE1GUyn2LlmkGvX9rBJqUsGNOCi6AVJgbRjdPXCyyUVg/uOH+XJI6+bIIKR/mEKsQx9iQSbC330xSy2DPSZoIlSZYWZ2gpzEhrkUpxYWeG5w6chOoyT7MNKhrjYhraU0QSBBAoagnQ0kvVNYddMVrc5TRb0P0FZxNT1K0uMxWwGrRaR6dN0NZfodTTCmTO2iu5slM3jY0xsWg9z83zuv/xXVqYuGkvPuuvh45/9IOm1m7jvnn3sP+ATi+2gulI0SmYdrkZwoa/B0b4kT3dfht7RGPnuCGtHR8LxeNQJbeISlXgt3HbdWNt0Y1P8nj47KkCyN4hypAKv8XIulafVtqiUm0xdmOHVVw5z6OBhFhfmiDguO7ePcvHSq+zYXOCXf+kGRodtmrXzBJ1l4k6VWvk8kUjzSvQzxFXwDKLE4GflETYfeD10aoklnzZh9G96Dc1dQ1+bjErq0OXvRCpuS93dOuIq6M4GCLRB0+h+Cc87Q8s9Zwq6Y5VNNnQYziA7SGjDM15q7Xr0rOmP1Psl1bgBmIS/ROQo40dfvfSEXnXTc7z5dcs7bUZW4Z3e/CcTXKfvrRqlXg5oNpRH3E8iOYK/ZHHi5XOcfeUs00dcRlMR+mN9OI04Qc0h5iv5L0XVtqh0xZj1myyWK8xXqyzWmywLYyxMKp6Bc+iaou8sZAGuZuToawggqxhPHXBBGGFTxKE/mqY/k6OQjDHYU6SYipFUule5QqTpknUE7YjgdnwaKYtnjxyidyTD9bdejWdXmV+8QCoF6YRFPhvHjzSpWku08j65LSnyu/qht8OKicPcQLH/Zohehctmvvv4a3zhK9/m+rdey2c//Vs4VCiSWmU6ShncoWnsk1Gm3Vm+9M1/4rXDr/Hxj3+MG3fcYN60v/vnv+Gpp57kw7/6IXPIPPTQQ9x666184K4PsLAsN0TaHHZ/+/dfUDotH//4r/OT+37C5ZNT/Iff+UPeunWvCeZI+i6O5bJy6mXu/fJfsXL+IDdODjCY9Im2lqlYZfpv3U5mfIBIIk61Ke/8FuKZLVixjQTRPqU7sO/AK3ztnx9gpRzw0Y/9a+542yStDhw78QZf/IevGsHXO99zF7fftpsz0/DEs89z4vR5ZucWWbduHW+57jrGRgqIhqYxqlevMDrUzXA+jHXR5aze8ugELTKJ9M/BiUM/t8kC80Kgm9NapnzpKN/4x//OhWP7uPOt42wad+gelfBoORSdxkLins7dluxacUGIHNpND6eZxkmuoXK0xhP3HuTU07BltId4ooe5JZeLC02OTM1yOvCN1bedTlGPO7gJh7aEszrUO7axa+ovMcKr1aqx1oYciwSFnm7WrF3L6No15nNv0hlNT6HpmwJNPNOBa/ql4q5mR1AuFUUV9Ua1xkJp2RR0PaO+GAk6T2S7aur1a+LXm0RabWNt22TDLSPr2NrTxUiXzYWFVzkX+HzsTzaT2xrQSIQFXSdMTIt/X3ZSuaR0Mfdp1aqmNuliX61Y+JE+Wok1XKp38aUHD1KKryE2sps1O9/K2MTVpLv6QjyxiRIWn1+Rpqseeq8TZh64TTpunbZX53vfv4dzF0+ya892ekZ6mF2ZNiLANQMDJNuaugSkEml6e/ooFvrMWVivNKgKCLOyYrRPGo/r9VW4ly65moYkEzG6cuG4Px6RUl279QTpmNA8oRC4Uq5QLleYm140+GTH0jrBNdOTnr5e/GhAuVY276EZue/92fkrvc6bXaAZnerN10Et3rjmk4rKa7WItj2zM4y2PNx2lUSP4C91gmadfNRhx9gw106sYb2iPc2ovWmKugI0TQSh4QTD3EqHs40SX3vqQRraFQ+tZfP4BEPpIj1OlIEI5Dog+p9htCd1tHSYDlpcchscOHeWpw+exLN6aZHGVwxdJoufSNHQvsKTfcE2vl8dlvK1qyAEV/boChfQhTilUWuJnk6H4ahNprJAv+Oyd2KQqyf6aJUvkHYaZAR4EMJybpEH/uKveenhxwnsBvE18LHfuY11u6/je9/ax7/86DyWPQkd4XMSxGIehXyKoYFhhoaG6esfJN+bJlOUGM6jWSub4qJiaQAhmh6sCuL0wVGB0gdH43aNdFIp3QLFwlZ6lW0CNQ4fPsX+Fw/yxvEzzMysEI+m2Lp5kp07JkjEazz95L24rZPccccEN1w/RD5bxrIWScbrJJTs6S7iN6pGTKjPhZS75gNsUABh3JE6Xo2ipLg3HfqVrAPV+3BNbS4YRuSpIuvo5lmEYC3xyEYsZyMoKEL5hCzjeedMQadxlohVMlz9UMamDn11uKzOXBcyYUy1DzeRr63VHfRqZbTDgv5/5hy/GYhgduhatYRQXTGozX9TUeokCEoxmhUx9XOk0mPGy3vm4DSHHn+dC6+5TPZkGYz1kPSTNFfahnmeSBbpOHFmOy7PL11g2m+yVKmz7NYo4xtfr5QCOlDlypXuPNCuS9NCHW5a9Jk/H9J2EqvlYSlrfnWaJdFQN3Gyjk1/LsNoocjaYpGC5ZBuesQaLnGhICX07E4z11jk4vwUXUN5tu9RsSozP3eernzC+KQ70TqNSBk32yK/ebWg96ujVSToRhK53Tjp3QRs4acvn+LPP383xZ48n/ndT7F1fA0JqZyFCbVz5nu5sDKDnRGAw+bL93yV/a++yCc++XF2bt1hHotv/+BbPLnvcd7//rvMc3H33XezceNGPvPbv8tQz4ihwr168GX+4q8+x03vvIN3v/s93P+Nezl/9Ay//6nf5Y7dbzXEsYjea79G7czr3PeVzzF/8gDXbepnOGsRb5coBTUGb95FfmIMUlkzTg+i40TTKuajONE+lhoNnn3hgMG/jm/YxrV7rjck2nYnICESZQCnz1ww9k+hXjVhUj6HqHBLJZdyqcLwSDd+K2B5fsasuNaN5szXZ3Q6rvgVGl+rE5XH3sKVOlxFMxYmHRqi+2pBJ1ihPXuCe+7+HAtTL/Le29awYY00pA1oXsRzF4ikBc5I0dZ7LEGndrC2baZJdqcH6l0cfeIMj373MkUPJsd2MrPc4tCpi8y7Ec6VapyWJ8KJYPflqUUCXDtQRIW5IEeCiLFYRa2IGQubAhONMDQ0wLoN640GQo4iiTlFnDQ6GRNGJspam1qjTrlWpdGohULpVlikhY023HXpqwKJ0nzqciNIkWpEYJZRoqvoK0rUdl3clQpDAexJFbll7QibehLMLx/meLXOe3+3n7Fbe6in5ujYy9iKvxaDy4viKJpQGpFIh1qlSlI++U6Cct3Gya1nIRji+TMe33/uErE1N9C/4w7Gtt5A12CvWbfVG+L3e9TrNVKxKPlYnIKSM51wJRBr+9iijHpNnnvucV546SmKAzkmt0+yWJ2nVC+xecM4WS0Lq1UTkzo4MMRA75BZX4go2Gq0wjx0Tx50x6QRiuVeb9TMv4tFHAZ6ekPdQlRBK+JMKC0xRdSoVhxmZ+ZMSNjKUoWOF2D5NovzS+ZCnMmlyfcWqLZqZnVonpFrH52SYeHNrsYIm/TmOYpMNm1RGHPYbBihTW8symAqjV1rsrgwQ7QrSbNdIR1xmBwZ4JqNa5nIJgxIIIrAMh4JRTaaYh4x3OBSBw6fmOXAG0c4Onucie0TTI5PMtjVy0AivrpzD4u5ETmoYVvFVS6sHphzXoszixVePbvC2fkKi40mTldhNUO9Q0P+WydGzLCnVQxCm10olwp/Y11YfBnyPZ9Uo03B79DVapDxy2wZy3HDrlEGkop3qMt1i704bxTN5554nu//7VdptmZpZlq8+8O72P3Wm/jBj1/i+/e/QaHnWtaMXI8TybFlcpxcPk1PsYdspmBEJDV3iXLrHE13iaSAMk4o3jJK8cA1IQjy9np+O0S3GmiMsK5JA0VoNJoszC+xvFTl/h88xNxclfJKy4z4x0YmGB5cY1TxotqdOL6furwsnGPHjhTvetd6Jjcrb32Kujr19hLRqGf8zzFdU00SYQff9WgZ/GV4eZDvyuSKmGKuTPTQKWDajzfhfFEzhhaKVwU9sIoEnWGSsY0Q2QDaS+tCYJVw21O03TPYtVNELVFYNDkJ/asakYd9rI3li0cQjtN0ITMn46ogT79ExCj9FV4o/teT/PMFPcx+X1XHq2MwApIAux0j0irQaUgnUYR2kUtHlnn1iWOsHK/S1U4zmhwg4cWJdWIEdpxWLEHZ97lUqXKmUeG5+QssWD711Y4ovJZEje/bizg0OqvPmWmMwkuFZgV6/vQ9eU2LlGI0ImGKmrp0aTsiIletFvhBO8Wm7gEme/oYjiYNmCnZaofxnBGPRCHByctnWKgvsvWarQyP91OrLtBql0yUq5Nq4SUb+F0uuck8hR0DMBCl7ukzuYlYdhex9C48ax1nFi3+6Z57ef7lZ7nhxj285x23snHNBpLkmV5c4OFHH+fQsdfZfu0O9t6wh+985zs889wzfOYzv801e3YbYey9D93Lgz+8n5tvvplbbrmFb33rW7x84FW2bd7G1VdfQ73W4OCrhzh59hyf/oPf46qr9/DNu7/BsQOv87Ff/BDvvOFmRos92KLsBA3aF97g3q/+NZePvsg163oZ64qS9KqUgxpDt+0ls3kS8r3yYdFxhiE2YlL+LFvm0whLVaFiIxRyUvNAuSEdTdPE0muva8bHdpSG16HSEgFNig5ddjrmL40z3XqdZMxm7cgQ+bTcIw2SEYecrHlqv3VRNY6PcHS1VBIhKEGzrVjZJOWFBex2CRqzzE0d5qcPfpNiapk73zNOd2GZeEqj9ll8fxlbl3tbBDhdmjRixeRrx/SMej2sHFzmmZ8c48zLcNXYRtqtBGdmSxy+NMu5hotUHSvRGO1sEi+nlEqfzuqOKuZHTIRAxA3TwIQ5Vurj8PAgw8PDRrSowlNvVM1UNB5LGnCVETIaMaNrCrr8zyrmK9UVAsO08Ij4YZKYaGvqgKWvqnXadAxEQyK5UMClQ0KrQrk56rUS3Q2fDRWfu7ZuY3MmQqXyBmdaJfZ+KMH2X95INTWPF1FBbxF3JRzVpDhpjhI70qFZrZmC6rbjlJoJEn3bOFXr5jtPX+SJszYTb/s4kzd9EPJ5FkpQKau5U5HV5Mw1f5/sKIgxzpAh2VkU1FAKqOS1ef6Zx3jhxX0UetJsv3o7Db/KcnWZob4i+UiHVkUFPWoKenehz7xfCsmSzE1njYqtGZPL/qnvWeREOqSScQbyReMrVzHXGZ+Ip0lE0mZS7jZ9VhZKNOttWlXX2HMlI7g4dZH52QWTszCybsy8PyHUB6y9j142HbqBi6pwa6JhbLRKAfMMySoZ0Zq1Ttr32Nrfx46xURKNFpemLnB86qxRaA8WMly/cytXrxlATZ9Kt9x/joJSbPGAbRqdEPiy4MJT+w/z5FOPcdMtu3nLdbvptpPmJqgDTchAiaF1TAvEoiwLs/KJyrLmE8RCbvsScHDB47njpzl2aRovmaKd7qLkmRgQEukuvJbG7NpHrkb/mRzwUCClgi4UpsR20WqbdDugT+KI8gzxziITown2bB9gLBsQr0+zPhUzIfTzD+/jT3/739NdiFCyKtz2/i2866672P/aFA8+cobRNbewefIddIIkhXzSqD/bzQ6NplTybXyJXhIrRGJix7cMtS18Q4QylGvCDvUKTqgg1chGHkW94eoYTpw4xSuvvMaJE+eYm6nQP7CGsZGNjI1uZGRoI4lojpkLs5w5/QbN+jz9fTA/9xLLpQPcfEs/7/vFbfQNeniti6TjdSzJi1UchJ/0FfYiprUyqhW+YbSX4e1aN22N23UNV1F3THJI2KF3lPamTk7iuKjpYLGUrz1APL4RJ3qloKuYlal7F+i0ThOpvkFc8anGCnelqGukHmbTa4xmr4riwlxjpSuEABUV9HZb/bwIS+Go/crd4so//29MhdVirtdUWQxWO0qs04fd7MIRaXsGDjxyjIOPLTBAhBsmb8CdqeNW1SnZBLkss0GbQzOXeH3uIufxWJBI0wnDLQzMSCz9uGx74iE4ZocoeISBS3QUy7iqcjc3kNCzqX1ZQtcAMRrkIfc9M3XVOFeBn9LJD5NmW/cQmwvd9Fg2+Y5PxumQivvGeVG32syUFnAjnkGO9g0UOXrsgLEbJpSgmQ+gu0N2oovu7cMwEKPsx2kGY/QMvAU7vpWVRhex5HpeOn6MP/vLP6VaW2Lb1kl2bN1B4EXNBOjQ0WNkClk+8Ku/yLXXX8sD9z3AAw/cz6c+9RtcvfcqQzr8ycM/4oEfPsD111/H29/+dtMB3vvde3n+uf3mwKuVa+RzXfzKxz7GdbdJadzN33/1bzl24BAfvetD/MLNt5lCGVQ1SWrSuXya+7/6d1w49BxXrelmTSFGttOiRJ2B228kvX0HdI+Gokunn46lYBb5q9NhaqGS1iJJ41KpVPRnC3GiWt4g1emYtKqmH1BXRKxvmWlLtenixBNUhUSOCTzimrzvvq4cAz3dtBsy/VnUFldMrnWjqdGo7JcdyvUGl2eW6TgpZuZLZDN5Zmcu49UWiAXLWK15Zs8f5pa3DPHedw8StU+TSMqtIk58iWajbe6t0WjGkAvdum9S3ZKZMagVOf7QEZ5/5DKUIuzacB3H3rjMdL3N2WqDF0oLzEvj2jdAKxOjYrVpO/qEqDGTmyNiLGRUBWXySPf2sHHLJBvXjZsxbkPFRs+fVkGOQ2l5xSCkV8pV89rp71vqspWuJ0aIpTAni7hEw9IriZOuW30gx4uSYK3QIbXqkgr3c+GZbM7gwCVXazF8ucqHt+9iY7RDs3aKaZbZ9M4Yez6yjXJ6xhR0RwW9HRBtq0PXRcpEbNIUXCUSp950KLczJId3c3Ahy9/+8CiXkjvpueoushtuYrmTZXFZkb8SFraM9cyPaQ3nUognWduVZ2N3N6NZi8E4JtFQteinP/wxrx/az5q1A2y7egtWJKDaKBN3ArOSdRsVo0Tv6x0gnc7TdkVQtc2Y3Uw06hVzjtviB4gB0m6ujtuz5KKJMIUtsEzkdSadJ+mkacmKXW7QcYUX1xpD9VR2wg4Xzp5ndnrORGOPb5zA1iRmVdBoXf2z+Tezacz5uWrpUjE36uZOg1jQomD5rO1Ks3ftKDu7dF/HABkuzlbMyCMbg40j/YykBJfXA1g2+85EKmtuyJ1Iimgiw6WGx48efZLZUoWdWzbx1h0T5GQbCgGWYd6rQXqGMJulFY9iV7jHbelLWh2fS+Htx2wuqvf04bGXTvHCsRNY3X1Eewcou5YZnUU00pSfbxWE8ybkUJ5J7cTMuNgm2XZMNntCkZOdGnEpaa05xgZs3r5nAxtw6KFKbH6WWKXN53/nj2iWZlh2L7N2W5GPfurXOXRilod+doaNk+8gl9tCqyUCXqhI9N0wwlGjOE9WpPgcjt2koxGqvOlXEtSiUXOA6J916zR2EC+gVCpz/twFTp48zfT0rBFI2E6CvXveSlfXAEUpNp00pWWX2cslFmfLNKsVohGfVFLjmGnml14imZ7iPe/bzI03j2MFl7CCabpyeqAaeO0qMXGiBYloiDnQIZbtMilEUsRqbOaorYnKJtHC8+vYTkDUCD4ytFs2nUAI26wZuzea4lkOEY+tJRpdh+UUsAQxtxqU3fO0Skfw5w7QFasaH7zG6Y6YkVL4ui6tatt0CCEOSjsy7fIkcgunLOGzuurX/LnIxCsdud5Z7Zyu/Aitlirm0il0CNoJ7HYfXiVJLreRIz9+mefvv8x4Ok9fpw9/oUPGTpPKdtNIOLxRWeSFuQscLC8YylZJK3j9GakYiXTKfMBU+IXFbCkAp6Mwj5rZheqH3ld9yONxoSdtfMGQ2nFjx/RaFROD0W5WzOgyFXNo1lXgYTSao2glibs1hoiwc2CIiZ4e8lYDp3yZXMamYWF22+fnLtHdX+SGG/eyuDRNQyEzzSUi3Q70RMlP9jG4axw3H8XuHmSpnqc4tJtIdIJKswvXLtIKIhw6+grPvLCPBx+419jLKiXPJAjuufYtfOyTH2P7jo3UGxUeevDHTJ09x5p1a7jzrveYi+Ajj/2Yc1PnGFkzzO1vu934cacvTXP+/CXKSxXy2SKTGzczOr7WUNyaGuYqT9xVCY4ZjYAmFmb10mnCheP87Htf4/BTD7MuH2PnaA8Zv0XZ9sm+dQ89b7kR+idA6uZoN4EjNX7CNBE6V8w9sC0XhcbX4QVV/mtNCgTB0Z5feNxKq02l6bLcbFGu1ajq52rVfAbr5ZKJUhb9Ly4xsAJ4qnWapaZRLnvtutHCqOApUtT1I8QzRdOh57uK5gC3/Rr9XWL6X6K6dI7rdqV527XicfapT2sAACAASURBVJfw2ueJRSqkEm1DNlMGu9+OEY0X0JtbX2qR6ttC5/UK3/vSS7TnHYYLW3GbEaZmKhybmeNws8QFPY/ZItZAL0tBi2rQIJ1VGEsTx22TtVM0lit4ZZdCdy/bb7iOZFeOjLzcOoA9rZXaZi/d0G690TL72cXFZWNbVKyyciEMdTIaQbp0NSAmflRBPJ7ssupNxXzvYCdF+ewYYagr/ZL0MGpajM3Tom35ROZX2FK1uanYy03DvZQXj3HJm2XHe9Ps/NUdNFMzuPa86fLibkBcZ4FoZCZsSilwLYNbFUTGTo9QS67lqXMRvrV/ibn8W4hteievXHbwU0OMjq039UoR2urul9xlM0FNeB5Z32dTbzeb+/KMpmEgASkfzhw7zaMP3WfCnLbvmKTeKNFVzFOvLpIQfbEp1ohDPt9lPismY12SbNumVquEYT7ttploSMQnnUI6lTKKej1/GWUi2BFcjfmtKMlkFq8dUCs3jc5H9ntFqrYqUsnXWFlcZubyLIsLJYrdA2zdsp3e3l4zCbB2Prb482mAq/s97ZeFHG1jtSvE/DobenK8ZeM6tmXjZjeeVyKZjP1taFZ0xnv0ZSNhUpIyCmWHUKKYbYtXbzq2yw2Xp156hUvzC6zZsIltG8cZj0cMPc5MCXTjioaFXaPLK0k+JaH7msoot81FQt1LUGsTzUS5LFa0OvWLFZ47cZoLDZdGPEdTKVN2graxPYmLq8vAlRm+RrP/e0GPe86qF79DrKPwiTIxVogxx661Bbb2Jbm6u8BQq0W85vI3n/49po4dJJFtUBxM8/Hf/nUuLDT41vdfJJ3bRja/Ba8dN2AYAwgIEmY0LOCIsJ2efRnJpoZ7hk2Hps7cZJ4bolss7DgDm9nZOebnFzl3dsoUchXZ/v5+NqwXi3wNkUjGjBPdVofySp3F+TqVJZdmLQxM0P+lk20yOXURx5lbfpHBkRbvee8Obr51nEb1dWLOEr6nsVGbWCowrGzdMmNpKb87OFcSS2QqM/xuFfE40UTCwCcitqIYc7S8OEGg7lSRmxHafoLZBYtCYTOZ3GY6onkJeSiqnLNI3L/IUGKeztJJGvUFoo5EHy6BVzN0NUPgqYrwEr6HV9LEFHNpHlrtY1Y59uKvX/lxpaAbZbxogXJtaHcuAaS0FSq25uc0TmeIqNfN/LElnn/gKK1TsD7dR84tEvNlCYyZdNXzfp3XSjMcKM3yRgCLMcOaIZlOG56+xIu+Gc82V20/Cr6RzkGRnAIDZUgmE8TF0zcPuwq+Q92Pm6x6Ufb0vUccqW0bNKoNlufLRPRc+s6qzceiD4exRIKNfd1s6krQ3ymRsZpUBZaIR7i0MIflWOy+ZiepdJRqZYGyu4yXgUaqQ37zGGPXbqNdSNHJFnFjfWSKk0Ri4zRaeYj1mBt/I2gxNX2Wc+dPUa00CfwE3b0DjIyMkS+micVkA1Vqlk29Wjee/kQ2TmD7LJcXaSieOKYcdMUUR03YRNSKE9fKIJYjl8ybiU7L4GdCJ0JEmhflRK8KyWydIW6F1tRJnvrhdzi3/xkmCyk29WSxlxa51Kow8N5307/3JhjaBn6apqyiToLFSt0IRROW4FItXCmu6ytU6yVKtSbL5TbVmoqB7J5+WLybTcqNFiUVsWaLhgAe6mz1nvk+br0W6ojMMaWWM2Co9/8j7b2D7LrPM83nnHvuPefcHDpnoBtAIxOAAJCgKIoKtsVVchjP2Lte73pmHcZb3jCzrilP7bpctbP7x7hctscztpxqnOSRZVmWrWQFiqREiUkkQCISqXO6fXM6+Wx9v9twqK2t2ip3VVeDBMhu3HPP+X7f973v884qa6AAq9IZk1w+r0AtA0+j50nQifAk0mrV5/T2yRoDWrV7NPfucemEzsef9lleaCkksmE0sVIugYQEGbYq6N7AwIjSGK6JZi+w+60tvvzJmyR7JUZyR9T3eGtlnXdqDbaJqepJ+oUMfjFDPxEoX4WkAkqHLnwDTeyt7T7lTJm5pSXGji6iWxIlKn8fn9iT/faAdqNBp9Gk22irMfug7w6jR9UqYhjPLEU6O16i2++QimLK2TwZXSAoA2UptTK22rWHSV3t42OZ8qnuPVZDPnmOhCkNqztguRXyWMLmyakRwv4qG8Eux55J8ORPXMJJbxMlmzLjVU4BLZSCLkddaT6GO2oJLnF8g9gco59Z4rl78Pvf2qUz830kl/8r3txJ4kZFCmMzKoxKUvuEtNiMJfc+RdJzyYYeh/IFjpTzHC1nWBqFrFD23rzNN7/2ec6eOMqZ08fodZoUS1lcp4OhOQT+UOSWzeaURU3uexGNysTD9QZqfSoI7jAMsGxDKdvlz6hDphuQteWfDRyxgsshVDgtCrzmqvslobLVNbyuR6vWZHN9i7WHq1R36nS7EYuHj3L27Fnm5+fRTj03LOhqBKIW1geYfk0AIgJECXDq24ybGleOHeLx+WllRcsTkWV488nFkcZKge1ldOz3h7YLI6kiCcNkUnnHX3rjJq9eu8bc0mGeeuqy2pVLgZZLI+lfakQjQg3FEovZ7PZY3W+yvr2L1xuwNDnJxYVDzGdk5Dj8FvsHAS9S1F9db/H8rXtsyY4sVyZIZhgEQyiJ2sgeLBfkKKpiR/VhjKQUzmSoqTdlSjzAyL7CIaF1SIQNClqX5bLJM8cWOG4mmdIT/Na/+nm+9YXPMj1qohsD/uXP/4/EVp7f/s9foetUGBu/oPT9QgYKA43YFy97Ei1pkUxHmIU2KTNk0HbVa59KWuRyOVUYRFCxsbHJzvYe16/fpFAoMTU5zcLCYaamZshms6qOeV6ImczTbvfZ3d2lul1Te3VPrN5xWkEoZD/T79cxzR7FiohZrrPffJNLV+b5iZ94N8X8CnG0iu/VSVsBVlpu3q5SxdmVYUKYSsmUh5pAUhKyTInUPk2QipY9TRDkFavdMkcIoiRbu3Uerq2ztd+lJSpyR0ZdFrVWRJDQGJsqMbtYYG40Iu8+5MRslokRE39QxWmuk4y7pJMhhrQMKkpK+WqUwnb4HpFptVg9JAZRyEZSXA4+VKiPvA+HI3hJBfvbQh6IjU0K+xA6E0tmdDCO5Y/xtT/+Gu+8ACeyKSb0SVKOUJgqDBJJHnRbvFbb4I32HreBPSnmJdAzWUZzFQwpGge71n63R+QHivwkp3BlQzElvzijMLWSlOQJ4lUeQrFOT2aRhpAWW4RBG4k4kAmE44YYukXoGLT22uodPIZNXvWePRbsPI/PjnAhp1OIHZoDiTe1aXY7VPebHFmaUt1Eu7lDL+zimNAwQsYvnOHQsx+E6SlECh9GKXRD7ugx+l6GkLSygA0BPkNt/m67hucnmaqMq/toEA7wggZ5M60QlWkJs/B7ys4TiAg2n1YQqkarrkah8vCXfOe0mVNe9kzy4P0rUZKWiBrl0ZxQwtkDQrdS3Eg6g9CP2nev8/X/8kc8fPlFzlaKPDYxgt3vsi86iCtXGEwvU+1nubXVperFdGJoSnfZd+ns99DcAX6/rvgRTtQnENoiJcJEjrbINmzxr2exC4XhZ76Inctj2hYpheNMEQc+rXqDTq2mbLsyvk7pBu1ah7RpEQUD6o09ut22Ck3RjIwq5j1RZYuOhwB3sI+V6DForakO/V1HXP71j+Q4f7SDoVcxEg2Smli/UNqa2LcJ3RQGOZJaCfZTvPAXb/PWN/qMpeZIJafY7HX49r07av0T6ll62TRdO4WftRU+OBRNjjcgZ6aU5bFX72DqJiePnmJheRk3LbjsCH8wUH8vcStJd97c36e+X0Oqt9vz6Yq6X7pzoVWKdUrQ3XJIET6CrOEc8YF7ZJMmxVxOHYLEI63JYUIS+5JDq5sUMbk/pJMXAIqreeSDmCOdGAmafXJmHFOvsxfeY+ndeS798Cnc9B6a0VLFU+EvlGVXKg94usDO5BeeOqDF5ihe/hhfvxvzW9/Yojv/LMnjH+N6LUO/mYBMWa0Oi0mZNET0k/Ew/2swIBN5TKZMJm2D09PjXBYIE/Dd51/luy8+x3ve9RjnTp2g16qTy9hEoUS7uoTiYpKc8tRQyS4NmYRkyZRV9FAiHuw7fSV8zuRtstkMQegxaHcx/EjZImW6JzoFWd3phkguhQkQKO6IWNXkPhLNTbfZZmt1U6Vg7m3XadTkoKBx8uRJzp8/j3by+eHIXVO7Uhl1Pyrookf3saRaOw10SSrTfM5Oj6lOfalUVBg/OfWJKjAtk1R1HhDernRVmuqw+vGQSX3t7havXb2KnbF5/MnHmS7IKJWDfXus9syhyj832A4HvLG6ybXNLeWn7AYxwcCloOlcnJvh2fPnWUon0PwYP6HhyC4cuBvA5169xfW9Ol66RE8TZK2gaQ+6IvUyHQBGxMR0cICQXYwhyn3VJQiWZij4El90JhURNHYYT3pcnC5zrmjz7tlpPvebv85f/s5/pKJ7REGHn/uFn6Eyc4jf+O2/ot5Kc+jwe/BEpCOdk5/Adw3CQGhqQpdw0Ox9EoY8DItk7bw6B62vr6uM5WajRalUUYlOJ0+cVahXOXSIuEYsP/JVhg1yIbfX9+iJwrpRo9NpK2uLHCAisXaEEgCTp9tp4gU1SqNiO1nnwfpLVMYjPvbxYzz7PSNkM7uEgeyxa1hJsT84aj0lgSyiUxPYj7IxJoSEZuMrvK5YmNIY1hL9fo5GHe7d3eXqW3dUQR8TxeyR05RGFklYU2RyR0jlxnDjmNXt+1y7/W3WH7xCsr3KheVxLp2ZZ3HSZtTukhaLyqCK390nJyKKA9W7PChlJye7aSnqco0SvsQnyiFsKIpTXnX1VaYikqyUUAhXKSqyl5RwFJVEJiOxME/QnaC16vKl37uGWYN3TcyjtQySUV4dCAWXea2xzcvVde5EIfsmuGULvVggaacpWQWVuNZqtVRnLqQngXAUszLGTKt1ilhjAt9X3aoIrETlqz50HasoKWFdwrBDGHUxUwJICdQ5Zn5hmVrVpb4rUbAhecPEkH0cHcaACyNpPjCSZyFj0VeigKHmYnNjg0rR5skrF0joPi2vSz10WB10GL1wgXM/9IMwtzAM/Lak8IgjeJQozuF6YocLiJMDDInvVbOshLKDioVRRG8HXhVFlOgNpAOXw1aIGw1UnLIXOQw8CWVx1eFTPLmiEs9aBUZLk+T0HLKYE7W7G3vK26C+k/Yon02OEQ5a2KeQ0Gms3ObFT/8J97/1PCdsi9PlCgXpplM2ryezrFtT3NyIubHRoSvak0JB3IwKCDVdmET3RFHTw7IkM0Haa8lQGCdIFghEZyN7THlPSxbEI/KhrEWEjGZlVMfZrNbY39mmVa0pgZzYXdWxx/WJJVRq0KLV3KfX66oJR7Y0TrY4ih9bKp3MlJz7qEMmJbGXOzjdHc4vtPnnH/C4clLsqXUMraG6UH+AUl6HvkUSCQsSEUSZ/bfrfPWTt4VHw6HiRRw/yxvbq7y+81A1QHEqj5PL46RTxBkRCA7hRW6/o2JppaC6PZfZ2QXOnD5PrlKhOmjhhPLz99QEQhonicBu1+t0213FE/e9WEBvuHIgFqiVvLhaUtE5w0FLflilGZE5aFIKkoiqA4Gi9JmYnVLIbtmzy65Ycz0031d1Q9Z1fRwyjs+io3PSSvP43CQE2zS0+5x9/xxnvm8OP7WDlmgqjLa87qKuEsahrLd6kuhpJkiGHr2ui54qQ+W4Grl/4vlt1ktPkVz+OA/8SaqbwphPQtomq4kuJsCxTfXexRWvVEAhDsiHPmdnJ3nfucPMF+Erf/Z1br36bb7nyhNcPLWM12pjiZg68hQkTNaAKrZYcLgSviIriYMwLBU3HAy7dDl4ZHJpheRW8dbtjlozSTpfOpdVPYgrgkHB84p2MIzVukOaD7HlWcIZ6Tusr25w//Y7bG7soWkZHj5YU/bKxx9/HO3kC0NRnBpPSjzdgY9X/ucyUnOdNqN5C1tu0r1NzG6T5ckR3nP6NKcmCyoESCBjImYT4bN4+GRXpTrtWMMzoN6Fr77wHXb3d/ng+9/DkZkyfhyg+UKzGuaoy80hKsh+FPHO3j5fffsGL915iL1wiEhCWnSDuNVgOqHx7GNnec/8JCk/Ip3U6YqFzjTYBr58Z5tX1naoRgnqEi2YLuJLBJggQeWwfGBZUiYM6fhky6aoZALZ8IYpTsIkP2j41Ciq36YQdpnUHU4VEnz03DFuPfd5/vzX/z3lnihX6/yLn/sxJg4v8Z9+96/YqiZYXHyKdgsatQaWIQEhZcxUgVgoTfRwtDWCqEej6rKzXaPZbFMqldQ+ZHHxiELEyqgrbctp11RFXMY4ImSR4iGRlN1mH7cvOdmeiq2UnbaM2IcqSw3P0bDMApaVYuA26Q226QerVBs3SdpNTp9K8bM/dZ5jRwxsq0+rvYKh7ZPOyCPWU9Mxw9QINAtPk2AcofHZhEZaJRJFyXH2B6N8+5U1rl5dI6EXWVw6w6HDRyiMlDHsPJPTx+gGafpeCSc0absuW/V1VrZvUN9/wObdazQ3bpKhzlNnJ/ney7McG4mw/R1SThXD7w47tYP0IJmoSEEXJLGyfvlyzUQZ/6gzHxZzGVHJNVc79FBG2toQBS3uB0VM0kn4RfzGOK996Tq3n6tzZqTIVGKK9q5HtjzFpuvw0vYa17r73AgD2mLnK2cxckWSqQy68o7qNBoNuu3m0BtaKVEplVWAjkBJZBwrO1pBPj6CBKmRnLLTxfSDHnvVXaanLObmRskXU+zs7vL2jS6mDYX8NIFnErtJCVYgbNeJ3Iaygi7o8EwhwaWZWdVJyoHCNpO0alVit6Vsi4V8im4o2dceK47L+KUnOP+jPwaHjyl/oo+L5Ajq0SimcK+l2YkEftRVj80BDknkUCyf8hPL9ErEfVV6nQb5zKhSPcuhxI0dem6XZq+uinpCvNSBcOulfJvkrAJZs6h+HQyGueoKYxkOfc3iWfZjHy908eVQGfRobq1hu11qb7+FtrHGpVKJZTtLptOjnciwMnOCDWuBlUaezUGSsFREy9kq9Ea6aGffIex1MIIGKUkzSzp0XY1WL08vTuMLBjWdwUzbJCxLCeGSGUHIpklKaE8QsrO5xcbKKp1aHV2AWjIYlUCqwCEpfP31+4T9JqWxCiMjRdWhR/JcMfMK5NLtDbDTUlBlJ9ogEndMZ4tj4w1+7vvzvOeMTibTIqFJDHGLwA2xRIfiJInDLIkwB1qF+99a4cW/XMPul5lIXWCrFfPVe2/y0G3Tk0lINks/ZRGlBXuqKaV6Pm0SOOLSiYd0sXSeM+cvMrOwSK3VVFkCUmw8p0+v06bbbNFuNnF68n4N2drZw0im0ZIydUmqzA5VeXQJ50hizk3gtuogQC85IDoO6nRvGpijFVy3h5FMkDYM0oaOxJungpCUL7Zin4QVEtWbLAQpzo+PcXqqQnP/Dl1jjQ/88DlOvHuMILEN4T66PN8UZllXzYU4lHruANtKYEcyWeijG3mM8jFe28vwRy83ec07Snzkw9QzJ3m45UIvRhPsqi8hKz6+JamH0vUHmJJ/4Tsk+k2Oj1d4+rGTPH40z2d//6/YuPEWH37yCheWl5XnTTQDAltSYMoDmY70slJj1P2dFFGhRKMKeW7YREoiYjIlBV/HFdZIv4ffHlDMF8iWCiRSyeEKKh7mp4uQViitAu6Rx19GuO19l3t37/Lmq69z994K3UHEytqm6tDf9773CSnuodJ/K7+v/GSivB1Gx6sHpuLwhq5KK8vrAWGzhtZtsjQ2yrlDc1w5UkEeA1LQFa4z9FVXIn8F0U73Y7i70uGlV16hmM/xke+9rBCIrUaV8VIJT/YpMr5SwzwYRDF3d/d4/vY9vrOySSdbpBlq5AoSYqBR6HfU2P97zxxnypAxeUDo+vRtW1GRXq67vPDOKu+0HJqyd03lhhnp8pZWXd2jtYKIqmS3mhkWdAGaaEPDioQMKOtVLDF2hrLkpZ0uRmuTuUST9x4dp37r23z1d36DRQFKtLf5gR97lsOnTvPJzzzP3fs9pqcv0m1DMVvCd3QFL+l2ZHQVMAjquPq6RCUwXjnM5MS8OjXnc0VVjKWbVN2QWDHcIRVNdr5SzKXIuwJnkI4sMOg1Zecm2ecNgqhDJOK2UMZsmhKpoVnKv97uNWh0tkml22rvH+k1NO0+P/yxed7/9ByzMzadzkOVhpbPy/fsqbSpdL5ALxAvdR49PU5sjlDrRNxf2+PulsOnv3aL8vR5jh+9wtLieSoj89jZHNmC7IxLPNgTtW9J8QJEpCihCC2nQWz1SGcStGp7NLbvcfeNL9K4903OTLj84LsP88RShhJ1Ev09DLE8iC1IrovYF5VqVi5mjBFIQX/kW3/UoT+CJA0573GYIJLwFAlx8fUhTlbQuW6JwUaRL/3hN4nW4OLCUeJ9jV5Pwxyf4u1Glc89eJt3gF3RAo4XyJcmhsNhd5g/3HS79CVLWdZHhRxjFYF8JJHRe7vdVje92vHJePggaEE7cC+Iq8C2Iga9Xb7/+8WP/V5m58dY39jgd3/3T/jmyzfxvBxpawxDz+HLQ7bbQvPaGGGfigeXgCdnxhgfm8RzB5RyWSVqqe3cZ26yzOKRaQG30kklWPMCCo9d5sxHfpBo4hAN6bAyAc2eg98RWE5OTksMPGESNCWxho7TxZHkp1BiHU0iGSF2qwReVQUAra3voin4lE+736TnC77ZxY1cHNkfOhIkIaYIQ7kK9FCSpIb51JErDpOUmioo0RQBvuxVjZBA9DuxR1oLmJCH4vYW5XaLKyPjHLcyFNo9BuYIVzOHua/Pcm9fCrpJL2vR0wI6blOtAnNajm51j379IVHcIjRcYiOLkV4ilZ/CLucUkU1yqyUWU6YuhmWpuGEZnco1W1tZZfPhOkG/T0FG8KJxCQN0t0vU3WTQ2iGXSTI7M6nGqptbW/QkuKM0ipbKsVvbx7YMdHGTCNYtqOL3d5gt1vlffnSJ95yTyVsLLd5DF9qGoj8WCAbyTC6oT7wsr3z+Ld74WptCNEGiPctK1eELtbfZlceaZGKXynhibbUFixrR6bQoiPfZd4l8T00cZg4tcvLcBRJ2lpWNNdLmMMCp3+sowluzXlMHVHnGyMGk6/h4golVyFWZLtqSo4xZmSBTKmGV8kzNTFLOF/HdAYHjqBF0vb7P1vY67c31oStF15RzoZQwVFFPDiTbu08yFRLUa8zrNudnZlieKlHduwmFOj/ykx+gOCvAqW2MsKYE2nLPiSXUU1OWpGLFW8mYXOQR9DqEopcqLHK9Xebz72h8ab1Mb/p9BNNP8WA/xm86JE0LvddUB8kolVUQHzXtS8RYwYCoW2M2l+HSkQXec2qZL/zxHxLs7vLhK1c4NTOPeQBWk92d6POUx14gPvJMlhmwsCZURLWPZSdVJLYpCZpqYjLcwAxZ7a5CKmfsNHY+q95z4kjwQg9XIpcRi5ton3qqRkr9jFyfu7fv8N3XXuHu/Ye4JNjaqzI5PsXJ0yfQTr/4TizQDk0V82GSjQyTVLqVgFdsi2a9iua7jBXTKgLPa9YxnB6VhM8zyzMcm8wzW8qrwXZK9bzy3w/H4N0AnntByGUNHr9whseWCiQ84ah3VEpOoAz0j+BkQ7tD3Qm50+xwqzXgO6tbPGx1lBUoGfkU3C7vP3WUZ88sCY5aeXZFrdFP2TR1eNuBL7/1Dm/tNojyo3TCYd7v3y/oSsEvP2Ese+2s+p4S/yn2LVkzyPM+UOGpAi+wyZsmhgg96muMR3sczvaIdq+z8tXPM7dfZ7Bxn2c+8gSPv+8Z/ub5a7zw0j0KuWUSWoHb1++o0bcWZlW3XCiMMjaVozITki2alAqSFZ7GSFhqCiGnDoVllMNIDM4gUCdlsbL0ugN100lohFxoeShWMlNKlRoE+2qs7octhYxVwTlhgn5fpkmhUvdaWQ2r6JMrynZ0n07jGhOlPT727GkuvmuBpNFC13cxkj1iiUcVEI/Q7hIF/MQIg6jATlvj4UaHOyu73N/zmH/8wxQmTzMzeYZ8foZEoqDoWJKy1Q9EJT+iRJGdAew2YXXXoS4CuFxIvpIjXSgzPQLe7j1e++JvUb36Gc6ND/johXEuzJkUaJCKRYExjGMME0O7oadWPKEiyKmC/qioK33lcNyuxZIlrGADw88gSSTea9lrBjoJp8S9b3Z584v3GCfLXGYGvxaTsAtsxzHf3FnlxfYea9J4VNKUpmYpW6PErQi9OizUW0ELPZckn8+TzYm1UEhOjhqV9QbdoRBITROGtj9FxJdOVDDIoViEaowUE/zSL/6vfOhDT6vOMApd/sN/+D0+8bufprqvk7YnsVIlBZYIumKTqoHXpezCCUFnGjaLi4tYRoLxYgbd77F17xrlXIJ3P3MZlwEdI8GtTo/OyCzW8fOsBUnW3B6NsEbPdfE6KWLXIJDxqtcnoEWc8DAyKZqtnoqWtVOW0jXEXgvT6GBnTVWwzFyWZFr42fIQcgkTwvF2lD1nenJmGOAkgX2BwEzSZJJ5Mqmcgj5FUgAkRlZCfVIJIjuh9E6RXFgciqaO1e1Qv3qV+P4DzqbSLGJQbPfx7WleScxzK5jm5laGTcfCKWSUXkCcJDk7TXOlSdhpo8sBJNknSg3QUyVKY+9ifOYwrl9DN0PMdFrtza1sRhV1eUjLGuCd27fZ36vSrjaUwj0tWfZhPExx9Nu0Nt9kqpxkdnaclBGxuvKAjc1tyqPTLJ8+x51766zvbJG25IAunuc6dmog23WmS/BTP3KEK+eKmHYdPdoloXdVw2im8gy6EpYygkYJdy/kr//0TR6+DtP2NNH+JHuewUvOKtdb2/QlJa08SmRlVCFWE6BQLJCuQpQKoawkFrUzZyhPTtN0A/Ue1X2HfqtJt9VUjoxOt01D1keCapVYz0yBjhepBhwziz4yw8T8YcamF8iUS9iFnDqQ7WxusvLwvoojXjw0kIhaMQAAIABJREFUT76Uw3G77O1s0qlV6UjIS7dPIYpliYAlim4Rk2kOiV6XiTjFoVKe+dEM7f4KuamA//Znvg8zt0/KqGFrbRKS+qhW6Ak6xjAtTu5BGbfnJdjJGagVQWBPsRrM8Z1aiT96M2a7cBHzyPey2bVpNgZkUynCpjBHdZxEBjUKi4RKGGBKU9drUEnpHJ8YYamc59Uvfolp0+TZxx9nIV8mG8Zq/SX6JNERDBW8IjeQh48sbCOlOG93W8rZYmUsJZg0UpoSKCbNoVhXntuJQFPPfdEaCNwnMGJFB1SpdXpEq9tSugxZK6pUuSBgd3OL9bUV5aYYW5hns7pLt91T2hft7PN3D0buw4IuXbqIt2RkLpYgKerKkyynGbePRUxWQlpkftndx+xs8OTpRS6fOMZ4atipi8hNbseeCLc0+IM/+rwC+/+Tjz2NhHkJPrYgx+fYxxdBkXjwZK/oDz3XWCl6uvDE4GYdVupd1verPLx7m5Tb4Ye+5xkuzY3it+tMyunI0BnoKRoJkztOzOdev8qbWw0yM0vUBhGeCg5Rg7LhIF116fIOlT2Imi0MU750ZxhdejCKl7GZ76ZIS6CKgCX8JlNGj2LcIOPuEt19E+3NV6ndfJ1LT5/k2R/4KC+9fINPf+Y5DMYppmdJmyWyyRFKuTlKxQkKxRHSOR1DTuQJuVHkFU0O2eMqGlWU0gParT5OzyGhG6orF/W07F5VnvZBug6B5F0Ps3IjrY1PGz/qqGKq7FmRxu5eS/GFjx8/zvj0CLvVBzRaa1iZANvYZ/XeV/n4R47yzPtPMjkp8a57uMEuYdxXD7bdfZfxufMY2UVev1Xj81+/yt2NDhPzJ1g88wTW9BL50UXy2Rk1GnY9HSNpqlhA2Xd3faj1hp/7fdhpe4qBL6ETIpRZPHKUbEIAGTCvDbj+jU/wyl/+MudHe/z0D16irO+SjmqS9aW8D8PDlsxRhtfSVLAgkcwOR+4qVlYVc4khTeA5AZoIvyJTISNjX4pWgtDXMPtlnv/D6zSu9zlSnMV0LQhMrLFJnl97yFe273E/CTtCsR0dYXRilryex6328HZ6xMJv1wLyY2XKo0W0VES711SfcsrWJX9AABNCgdIlmzmhMqbFribgjVRCCFsrnFqe4ld+5d9x9Ogctf1dsoUif/7nX+A/fuKPWV0Tq0se0yortbiotVv1HQK3ryhh8xEcQuPy/DIzmQwz+Qy61+TenWtkc3DxiaPKmx7msjx0AmrFMfrTC7zRcVlx2yTLAucwsLUSppbGlHAYwWAmFeRagXDiRErtTSVRTwBEItzT6OBIdGVuhM5A0qdissJc0EO6boeUZVAul9nbqSrtQuwKZjNJIrRIyvUIhHomo35U2pcc0LwkuKkQzwhxFSXOIS3BG406te++gfFwm8uFIieTWcq9gDg9zcvMcduf5EE1xa5vMhBltRYwiHqkbZuNO5tUshkWpvIUiwZdZ5+tagPXGyGXKzE+ZstjXQVPSQerpyTvWzReMor2uHP9puKT636k9qZSzGWPKQU9pfew4hpj5YTa4+7sbvJwTTDGMD2b4cxj5yiUKzxce0gmLVhPDzPRppTTyNoek+WII3NJLj02TjLVhKhB0uhj6OJJzuN0BFFUJhEXqK32+Ys/uEH9AZyefYy0v0BcnubttMPn33qZle1dkvk8XqzTH7gqQCWftokFziNrjyhg7vAix888piKmBVMsiV+tzS2a+7vUGvsMPAcncOjIHt2V/I4krjzAZeReHKdyaInJo8fJz8wSZ7IqKDURa9y4dlWN1J956ikKOZvXrr7ORm2H0alRTpxcZvX2bR68/l1qd+9hdjqqS8/rurp3jTjAEtW5H5H0XYpp2dVXKc3q/Nc/8X3MzdtYyTa5lIeVGk65XA26mqYOxprXJxH0yWseiUjIbC5eqkw1OcvtwRi/88IW68llcssfYtcrqvxz00wzqDeIkyadhIWWEr2R5Lq72BJ17fYoEDJfyGK0m9x7+TucnVvg2cuXGTEssnFMSdY+tq04E4rXcVDQVaGOIhrthpp0yMNZ3C3pTEpFs0phT6cl9WoYPy61RVZxsm4SzYN8qsQHgQsl5LVwqTf3VUS2tAOh79JpN4fOCrEQ52zqvabK75D1lXb2Gxt/z+/zdyx31Sk+wmIPH5V/6+VW6mKZNEgoRW1X0XLOzU3z9OkZjthDIIyKtgTWur6CTMzOzXDl/GNM2bZSt1uyYxOwvkJjBioVTShDfnegipthZxXTTbKf5X+403RZWV9Tf8lDC7OU0hax36Uge6mkQSvUqCpCV5rf+Mq3uNN0CPNjeHaRbqjjy0NUDgsCPJAMX4U5FduD7NaHjHIZtUtwi2KaKFqK7FsldOYgWjYMSMsYJXQxQ49Rr8rk/g3e/Mqfki9o/ORP/Tg3377OZ/7sr7lw6r2MF5YYzSxhJcbJJieVT1xOlI7bYeDV8CSTW7fodAfqRCdFSVb48mun11ejdMliVhY29Xsi7BomGolESU52IgQRRaXYhTpel1q7TuuAoYxucPToMpNjE+SzObrtFtWdTbx+V1Gy0laDbuebpOwV/rt//gFOnivR7N0gKx285tJyYGzmXbx9f8CLrze4/tDHN+eZOnqJ2SOPURgZVwAKUeanJC5Vxl1yKJQCoOs48TC7fqsT87DusN7us+f5NEIJL/HUmzMnwNGpUS4vjXK6IuyTJi9/9ldZ/c4f8pErIzx+IknZqhJ7O/huB1NVE4u+I4I3DVMP0FXFkJQjOew8ilEVGpTQlnwSyrqUEB4bvZawm0skk0XWX93mzT+7Q7mXZ8QokjbydAONdT/k5VaVF+tVNW4fOz5FIi+Wu1ip1cWFUN3bxwhTTJrjTI5PMIjbJHIha9X73Hq4SzYv0BvIy+Hfh7mJJXpdUTqLLSVLuztgYjxLvXqdiVGLn/6Zn+THf+ZfqjvtwTt3+OQn/5w/+dRfEGkWzY6DaWXJFgrqRhbhldzgTr3LqKEzGya4YlR4emya08U8etBmtf4O680OF5+eYmRuVIUW3WnUaE9MEZ05ycpYkVUZxhtdSoW8CsEzfI2xdIVY8q87PeWZl66j6wzANtHTJn3Zceu+6sK7g+6BoPNg4iVna7G6yMPqIKNZtVG+Tq8xwGn5pPUcpp5m/cE6t27cVtnb43NTTByaJlHM0NUcerFDhEsq9qlISE21Su/qTaz1OpdyZc4VxhkZBDS8DDeSh9hKTrLbCVlr9GgI0jmTwdVjWoMB+9UGhxbmFDVxa/0erZp0waJNGGG0WCYh/GtJ5BPWf+irFYkfCCykT+C7ChqTkuIjnZYxZH/Ln5M4UTutY2c0ssUU196+zV5T6a0UNlYeNU89Pc0Hv+dpcgJxV5kOHSrFBFlbCmEfMzGgkpYVZY9U0sdI+SQSsmoQ94ZgQkU3IZbIWTbfqvIXf/AWfhPG7SPkUrM8/rF/ynfNkH/7m7+mCsvAkxHvUGwsazd5rOUyaZV0Nz87z9Fjx+X0hpXOqB9wa2ODTrVGiMd+e5/aQIKZhhY+bxCpiWLoSLJZhoUzF5g8eZrk7CwtU+dBv6nQo1k3oLmyit7u8q9+9md56uIMv/xHf81nXvo6Jy6dV1qaxdExWjfv8OZff5727VsYvRaW5lK2s6SjLJESTQ7QIx9DOuSEg256JOUzFXPusUW02CHwBoxPjDI2MaFEtyMFW1EDMwmXtG3IY0GRNmt+QEtL07Im+My37/LKqkc/s0xp8QpVr8BWLWbgm3SjGN8e0jGlCZUDhdjXBKBW0qCiabz1jed4+rGzPHnqNKO2CaKH0GKK6QxpeRYpbeswWEXaRMUs6A8nqCqQJgyVdXkolDvgjRyEXom+JxGJzzxULH3JlnclPU0dosUFEHHrzk3F/ijKBNxMKjGdjPRlj1XrNrizeYd0Pq0OZ/I9tLPP7fwDH/qwhf3/9zEMdQnR+32ybpcjhSxPLh/i3GxCEXZaknzd6vHZv/oMS0sLfPCJJ5WPVnzsGQFGyPI/kaLjDtT4wjbEZj9UusqBoL7fIJPJKYWoFFm1zwkDDPFNiphOTta9uhpTSkHvJTLsYfDZb77Ow67PfpikhYmbtNFNyUy28NUuWnbl4sKSPbkUcEFyDu0X6uvfRXkpVa+8fhIrK6I/9VWNeaHk1zkcrlC/8y2SCYdnnrzAvbfe4NUXXuLyiaeopA9hhdMYbpHQzeK5Egss1oQButy4EtPXc+keqJ9ldybqUE/l3QoeL8ayhwl3cqCKBVAjQgzZ+QsaWVK50nmq4snd3lJfJXVMRmuSTy2wgWPHjtGs19lYWWN7bUsxlDOmpWxVekKSwN6gH17nAx86wfs+tEy60iE0Wji6L/pTPvW5V6kPxmj7M5iFU0wcvcL04fMk8yPqcJI1YiyxpAhJTdwCkmAmnaQU8xD2B7DVc3nQ7LLeddiX8buoU0XRHPgUnT6ThsbJyXHOz+W5UIHqnRd47XP/nlxwjX/27Dyj2SpGtEXoiQrchNjEdUylKFerErlqor79ewVdTV1kkiGK9ihB5IhOI4vXNbASFbQ4y4OX1rn6qftMxRXKyQJJQwpKktvdNs9Vt3it36ddMBg5eoRUOqtuuiAM2e+2aPS7FM0yy+kFdVrf7a+z3Vqhp9UZm8tz7uIZJscmufHmLd545Qbtakw5P04hN0F/ENNs9SkWU3i9VUW6Wlic5OKlxykWKtQ7HW7dfofXr15jenaOtuSfSx61nVFrkEDANa5Ls9Ug8FxmXHgmKvE95SkeL5dJ6wMedO/zsFnj6MUKs0vT6n39oN2mNT7C4MRhbo1kua8NCJKy6/MIe6J1T2FHSVrbDaprOyq+UVTqZsZiZHaCZDHNvtuirwUYOXMYCKZrakIiv1ZiIPEbS/iRpFd5Id3GQLHDR7KTZJI51u9t8fp33mR3Y09FLhezOaxChsLUCMXpMZJl2QFrahKQEY1Mu0Nyb5/2tTuYa3tcyIxytjjGaKAziHO8wzi3mwF3N7fYarZpxTCQ3W8U0RUBm22qHaYIw8RuFAw6xL7DaDHP0twCzc09lf0t+GXTMFThTkqamERDxyGFrK0Kum0mlP1Q/pwwuGXvaYk9L6uTLGa4+tY1XnrlbarNIQBreg4+/LGLvPe9jzM2apNOyUypp2zACW2AJrokG9zuPoY0E/I80OX3hocjWYEmIikAY+BkefMbt/nKZ9+ibM0ykVsi9tKc/MCH+Eqryv/9B7+vXnt5doh+Q2WSi/ND2N6apjq3Y0dPqCmdOGMUvazr8ODefeXJDmOfar9OU4S1BvQdbyiAMgskwiwzh05x+X3fRy3WeHXtPm4lTXJmlFw+jVFrMyaBIdt7HJ2bU/v0V+9cZ0v3WTx3hv1Oi0lxfLR6tG5cZ+fN12iu3iXyGhRSNsmurFKTCsojORJilQ4UtEr25fKahTz57svMz01hGEMi5NApIumdPdztu6TiHklbJyfR05MFStMTVObnsSfm2RwkeP6tDW7uhIT5Y4S5ozTDCi1XEM4xju3T6tSIBgMqtsVMvoDt+XTXNmisrTBumJxfOsyphUNKwxUMephE2KkkKZnYHMTODtHdQ96F1Be5P4cZHEMFvPzeo8L/6M8KDt3U7b+FXfmiAxC310E4lUy7HqzcV3UiU8xipiXiTEK+JC9AUt92ubd1l8JIQbmiJODrH1XQhw9NsIQI1+1gO20Wsjanl2Y5ulhCAG/bHvzZpz/F0cUFPvL4ZcV4zxFSFqK16+PoFkFSJZVTa/fYrdWVhH98pKQ8qQomctDtS8c/ZPDExIEnW35lkdMsQVhqeJrF1c1d1joeDd1WIQV3dpu0fIEtJdDsjBKPyIhfxjVD4MtwdCvTiCHuVtbYiratBC5STBW9TgKQDqinw7AXFPN9MtzBGmySNXwuHjvM1q3rvPLl51goLDCROaTSSVPRiBqbyWjdiV0c8fHSRROlv2waBs6Q3S6YSlW0JWdeU6pHOZFJBy5Kdd0Y3rQDT9TBAyXquH7zjvJ8FrI5ZiYmmZuaUcD/rCl5XBrVrT3azRb1eh3f9ZXtTTpqVRD6G1QWAt7ZfIn8uMd//9Mf5fzTh7m+8gbPvfwSr12/T2RMMTF3icNH3svI1Cns/BSGXVZjZHmx0qqoyulUAhkSQ4WvgfL3Nj1YawzYcVzW2wN25XsKmctIEggRLwwp93uY7RaLpQLvmq3wvuN5RsI9vv2Zf8fbL3yCn/ynp5kqN7ETVeJQdrdy/QxlA5S/d4zsl8SO8v/u0NXpWfnNdfx+SErY3gMTyygrBfFbX7vH1T9vcTQ3TVHPKuVuP5nm9Z1tvryzihDwc8cPYU2OYyRtxdDvtNrs1faVZUegQGMKzhrRdHZZrd3h2GNz/MRP/zc8+dRlRkqjvPHqW/zlp77IZz71ZQayRyJNtSnIpKTS0hihAIyGgTgqo11u8nSGQrGkDqoS9CH0MdnFKwCNoIBTSfU+2W/VaPd7jAxCrkRpPpCd4unJSUYzsNFfYaW5zuRSlvljc+r0/qDZoF4u0jk8zZ1KmocpqAXCLjfImznivs/GnVU2760R9eT1Gtrg8sUMh48dZnR+HFd38RI+ZtbCSIXEboeEHinlrgKwqFTf4UNN4h8Jk0rRLoep0Im5ffUet99+h5HSGI+fv8TW/ZVhISrnmDw8S2aiQCBYYeSwqCHEWqr7tN68hba2w4lUkaPpIgWJIY5Mmpkp3lzf5daDh1R7Do7sIU0bP5kiTKbI5HPs1apUdzdlpaxea/mYL5tcPnOWohAso4Sil1mppOJri1NAaGfy77IZYYYHapqookZVoY/UPaQXc0xcPkffNLj/8AEvvfoyN27eouP0OLq8yFPveYJTJ4+qFUXgtvEGdayEuGkkKtgnn0mppC/lTBF9s6wZdCli8r2ksUliRDZuW+MbX3yNb37tKmPZJZJRkX4jYvk97+U1p8Mn/vLP1HpDLFJy0B+6KWLliZZpn3w9feoxFZDjOAcumWqDBw8eKCeAoImbgxYDcRdIIIso1UXnmS6RKcxw/OxFiuMz3K/uMbB0PNugHvY4fOgQC8UJxq0c+/ce0tzdVY2InzKYPLXMyOEFNdm59t3vQq1GKQ7ZuPYaa9dexTZDDo1P0N9qY+kpTFGFqxc4UCmTMr2T90XSSPD000/x/ve/n8nJSXzHVxOHRkNOTl3ScQ+/12DgtXEDh4Hfpe316EYhrmHhJPPc3uxwa9slzh1i+thTZCeOoVnj6NksvaSHr0mwTIDuuEStFn6tjlerQavDR9/7XubKFabyORIC3hHHgHDZZWiqlOgSXjYs5o9w03LPDPMiDsS6/x/9sZoSS+yzKPdVeJS8D0KCA9eO/NoNPOXnl+7eMA01MZPnRHfQZ7e6had5FCsl8vmCOsT9owu6FEYzDhnTNcVXDmt7JP0Bx48v8q4L82pT/em/+CIL0+P84OULqjvPBR7jchwT1bYuaVDD989rtx7y8o3rJHJpTp4/y8zoiHLIKqlBFJCJY5XElpUTrIiK5I2ryFtSzA013v36y28wuniU7GSWlQbc3Kpxe3OXB9V9XMPErlRIZHK4knrj+Cr8Q0w10obLQ1OAJSJiepR+NhQ6DClzqjM+OMTIxTCjAeW4SaK3R153eeLYIv3VB3z9v3yWbC/JqckzxHULmwpGQqwnBv3QoRd2GAQSGOHgNaRjkFdpCMoZMvUjDDOlLuLQRRiryYSgAzv9nhKvyK+DMKYyPoFtWYzkikxVRhnPFUlFOk6ri9vuK0GPJP7IXk0ob/JNdFv2oTpeckCqEtIKtliv3+TkpQVGDme4vvIWTjKBmRvl6Kl3MzV7hpmp0+iJPP2BjCWH6uSMEOREvaykkBqu7LUOmAC7A9jpeaw3Ouz7EXuORzPwVWceJVNEsrcV6p1wLnd3WR4b4cykwFJyLOVa3Hzut3nlS7/KD7x/irmxNjmzgR611Sk0jkTYJnhc2UsL+UY69GHa26PUtUdBLbJLjz3hQ0dYeh7dz5JKlHBaEd/+q5usfBWOjyySjiz8yKCbtHlx9QFfa+7RzaeZvngeL2kOVyE9R5Ga6o0GybzN3NQsdiCI1ibdsM527SHf+/Gn+Le/+POMjRRp1NqUMqN84XNf5//6P3+dmzfF1W5gWAVOnL1AKpmgqAttrKLgN1tbW1T3hCfQIfRlBDuEU8iNLYe6IA4VeUqJX7SYWqdFw+uTabucjxO8NzHOB+bmmK3Y7LubrNbvUppOc/jYLFbSYK3TpppP052bYnUsz7qVpK7ZiqiYt3I0tltcf+0a/UafEQHmoKmxrHRPC4szLB6fJ1MUO5bs+EJct0UhI4VHCsgwK08ePlJQBE0sli9Zd5iJtLJXVjcbVDeb+K6gbXPkUxnuXbuh7FXZcoH55UWsSo5qY49Wu6Y6obwmorg+8UaTiQCuzBzizNgsJeXGSdBJZdlo9djcr1OXyZYo1AsF9EyB2BzuxIXv8M6dmzTr+wpBacRwaLbE5bPnOb5wRGFnZQ0nD1W1hVMhgzGCClZKZt9TY/ZI7HXuQIGB5PngyXz90Az7UUCr12Nvv87Wzi4D2QnnsmQyEnWskU4b6IGnOvFiVtZToWLBy4fcm+oOj30iyUUQoJfcTbJDjXWK6TIFu8Ktt1a4f3OXSnaKoC+rQIvz73s/d7wun/ral5mdnVUFXQqqZGvIh9wf8l4qlcqcOH6KmZkZej2XZrNJvdZkZ2d3yGeQwKtBD1cmprqmaHlKeVoc5fSlpzl84jSvv3VdESN/4Zd+gc29DX7tP/0ap5aPU0mP4ta77K2sKi/3oNPDiSLVIUdWisXHHuPV119h+dgST18+x9Vvfo3P/unvETZ3mcjnsJ1IceClpZOOVv4OsgqV6Zt8SBTr8vJxfuD7f4jl5RNKtCkUS6mVdjJBMnaI/QGRCnbyFJZ1t7rD1v4e9YGDq9n4qRwrey4bzQA/NUZzkKTl6JilEp2EQ75SoCg5IN0u/f0qQklYnpnl2OwMC6Oj5ERwKKwE8ZKLCE+eyUIO9HzsTAVljZfntkx71ZTw774Oa7rEjx+kPsqyVDF2h39nuc+HtWYIO5fGSF4Dae5EWyIHR8d3lR5HvV98gdkMpyzVepVMIa/YLsmkeNsF/fqPGLkrwVzKot9sYnsDRk0DOxgQ9tpKrj8yXubo8hLPff2rzI+V+ZGnLijKnISgjEvhdELlKfaEYuXDaw82efH629Qil/R4BSNt8cS7LjCKphTtUtzLcUxFXhD/wPR3QJYTEMdurclLr32X81eeZGTMohqhRnBvr7Z588EqG3LBjBSBlSY2U0S6je+Isv8gretvM3+HF0EQoyoLWO3WH2Fjhx38sLiHlKwEcbdO3NplKZfBqtV48OIrmPWAMyNHKMYSd2jg9TWVUNQVW48+IEr5KvrPlEIkP7wS5sXqBpObUuUOGDr1ZmN4kzrOcN1gGOSLOSqVCplcgdnFRTVlELGO7viE7T5OrUO/3sIR/GVHxrUJsExC4YPrmgqkkfvVT8F2fYv0mM3Kzm2yM2mmjo4TZXROXLzAkVPnQc8TxzZaZKrTvIBeCtkklhGqn9vrJ4l18amjEKldDfYDWG/DeqfHZqtHB02dmIUxICtVCTFR4Bo/YErGUpvrnDs8z8WFcU4VNebNGg9e/iRXv/abfOBygfmxHnmrToIWllDMxLria6rgxZpAcCJV5GVTMizoMmYJ1apEdAfyTd1OiJ0ooAdZDKNEa7fP1z/1Dp1rcKxyUgm1el7EXqTx/IN7vOZ1SS7OM3H2DNWevKdFwObRrbXU6D1fKamTsXjgW+19ut4+tdY2H/2Bp/nf/49/w1ilQrvRppge44//8DP80i/+Cpt7XeaWTnFo+Qyn33VZjevGkhk1ehz0+3SaLRXesLe7y/VrV3lw/x62bSpWdiZnK5tYd9BRYkrpZppun61+B7M9YDmIuEKRD0wdYmkiT9vfZmP/HsVJi+Xj8xTyWfaErmabVMs57qcTbBhJ3EyF5iDGG4RUN+vsbTYoZopYmsXG6jqtujC0PWZmRzm8NIlpi62mjRd0VChF2pQLOlyFeYGrxFS+AJ8UjQ96XdkrG/iORnNfdqQJirkKvbbL1mqLqDuES0pY2rGzi2TLefb2d2l3mqRTKZKuSzoIsLs+hzNF3n3kBEfKk1ie8PgDNV7XcxnFbW+4nnLWiK/clWAcz1cWJcmLvv/OXR4+uIvb6ZBKxIwWS8xMT5MyLTVNkPtL3AnCDhAqnEIFy35dxfQJZEvGpkNVtacwnhG+mWBP19iTpLGkji7QJSGgaSImC6nud1U3dfnSWS6cPsvESJliNkMowrNGA2fgYmVG0PSUOjTJTk/iiUVZJLASKRoy5RgfmaS+21IW1YxZoN3oK83K/PETfOq5v+GLLz7H0pHDw5xyd6AKujz0pTOX4i2F/PjyScW5EKqkdLjNRlvZKj1ltRL7uKOgJm6k0eg7yp6mTy9w7j3vY2rpCK++8QalcpHf+OX/jf3tLr/0C/+aSrqIHlg4ggZ2fcZLFQUAa9aaSoS8tlcjNz1FLxHxvf/kI1x44iwvPPcFvvHlv2Swt4FX3WIqlSSjCcHxIJVMnDGpFKmUIBN12o2uSiD70X/2Y5w/d1FNGERgKngjRWWTCYPXV9NOESZapuBtxPAlXkmNVl/u1XFq3YCHOw12mh5313fY3K4T2zb9RKjyJWzRSUhTatrMVUY5MjvD/OgYYb+HIUhW11WTmpTUPOUgGAKgjJQwUxPDRDyFMB+Gzjz6KlbjR//8qJD/XYGXEJdAFfRhhy+rkmG3/mhaO7S8+uq5L78n10kO+fIpUCfFVlGvX6yu/T+uoMvbPCl2oJBEv0XKGahM9LwtoPmBit+bmp9m9f5dZkoFfuSDT3BKYulCAU1KTJXK51RMbAmXuF5z+cJ3X+P69jqOZaJZCaYmxrlw/DgX8wXldxcUn0pzUz7rtUThAAAgAElEQVRsjb4hRQrkUHrn9jvUq/tcvvKEEqnJqF0ED1s+vFPtc2Nrh5s7O2zLC5HJki5OEQRZwlipKZR9RsYdSiBzEAKiSdLS3wusGQbYDEcp8mL6YUw5bWP3mySbNcq9AWatTWKjidUKKboZUl4K3U+osborD0L6BKKoT8gbRFPBCfKGHnoTfTUmE0GOfMhJzDJTpO0MuXxWUYXkxpRPM5Nhq1pXfll5i0tymxTz9n6dXrOj1PECCZEsZF9G9vk0rmnQCAZUe206rhwckkzMjhNZHjNHpzn95Bmyo0WiZFJNPbLZUZK6FPMh3jeXiilYMSl9oFSafccm0g36GjRC2Athx4PVdshWt8dOX07JOr4muM1huIrYzaT62r7HhB8S721z6dgSTx6Z5GQFRoMqN577fd74+if4+NNTzFTaZFM1lZtu21KwhbwmQRsyQA2IZH//Dwr6gZ9BrqmoQSMZuceYmozNsuh6kdpaiy/+yV3MjQRzmWOYiQxtP+JOs83z6w94YOoUz50hPTfLVq1B0HKVeGfQGiYrFUZGSUmhily6gzqNzqaKVHz88jF+8n/4cZ5+8gql3BS3rt7mV3/lt/mTT36ehWOP8cyz309pah4tk1ViuZwv0axDnYascVR2tueyt7XJ+tpDXnvlJQZOG9PSsOwEbijcdJ+EKTvkgJV2k1TH5ZDnc54sz4zMszxVxAmqbNXuUxk3OX5ygZFSgXq/w2YYcjcc8N1OnfuDAXVfJ2Hl1YGt3XLotyNSyQxuL2BjbVuZQWwLlhZHmZkt0u/t0Wi0VKFKiTFGQvKGSbd/m5stelI5Qw51HiJSlHJoYSTSivvvDnw2N6ps7XjYsuqKYWQsydHTy5QrFZXvLAeyfDZDwg9Iy2G141DQDObzFWw/xtlv4vkOrsT52pbK/pYI20GE2p83pLD0++oeTWezdFotdrY21bhU1N8piS1OJenHAQMRwkmXLlAsoZk9EqHGsSrUcl9KxygFRB7aQ7FTLJZ9tFyavoCxDFk3pAhCnYSpQnBV8cyks/zkv/gpfujj308uk1UiO5nIib4jYdh05BQslDXZ26t9ohR0+Vlc9b1UVrYU5npLrf9kDN9tdxSQU8SK/+bf/RJfe/F5lpYWiWI55AijwhsSy5I61WqVEydOqIIuwqn9/SYbGxtqEiTPGYVl1XUCx8f1IrpuSNMJoTRK9vgpps6dIyUHgUGP2vYWZ2YnlEd786031HQxkyxxaGaRcrlIMZ3F7zg4zQFe3+fGOw9ZbbdpmDGVs4uY41kavW1GCim82h7XP/fnjOQsKqas7XQGA1ddh6E+Kqmwp54rDHyf//l/+nk+9H0fxhvEGIZoaIYWsTgh2eNDyp347UVYJ+mVKYn9TiYV9EigS5HstFIWCStLxwuUKFXIgC1xBMnBTUqFNBmagSW8CIncjqQJEG+cr66ZspxrCUW9G/rM5eAqi9/hNGHYlGn/4PPR2H2oa/iHnypgSsJ6dVnDyH83/P88KuiKeCkEuiBUBV3sy3LN5Pkj11Il3onBJxJNja/qyz+6oLtxRNYSkpyPJkQmzxmqQfUYJ3AJtBi/31bZsh99/BLvnrKp+DAjP3tXbkbJyZUYUxB53peu3uCVu3dpyeRbxG6tBovT01w8vMipiQmmDY1iFCt1pUjberZBU/bvmz1e/eYLHJuf44kLp9QDRW5msSHLqb0GPGz5XN3Y5Ma2pKQJXU4ocmO4WOqBqgRxcjJXorhhURc7ixR01aULWOdvC7rQ8JI0+4EqsmMpjURjn/xgwKQAGDb38VaqmK2IYmyS0y0VjykhHEJtGzhN3KjPw+0NZZGRE58lJy8JZ1GbVBGY6Zw6dlwlIRUyBdLCvQ5lfNxXHZ1kGdvlcfoDj1ajTWO/pna80kGKME2mEOPzc6y19llt1qgH4kfWCGwDI58hky2wNLnI/OycytAODR+xZaayNnEiwchYRe0diznljpCkCTyZFAZ9krJ30iW1Kqe6/lYIWwPYcGJ23Ihtx6PqerTFpiV7IuX7l+CbACMKlXdc1KSTGhTjgHcdOcTJsQRLOSj0t3jzb36Xa8//Hj/yoWNM5JvYxi6G1sQWxrAeEnmSNaC2z6qYK86A6tCHHbx6MEvpc0VrkSIcyGIgi+bLnCdPdaXGX//nm4y201SYJpctI8aQl9dWebG2Ra2cZ+T8Y7jS2TbaSuEn049+s02xWKQyOYEj42VNcqLbbO+s4AUtMpbG9MQIF8+cY3psnptX7/Htb70FiSLv/uBHufDMB9AyRaq9PoVCGb0VE/VDspapRr+1rS200FdUrUG3wasvf5MHD27Q7dWwsrryhoexIC6HOQRrrQ6pXsBsz+MEad4zOsPxqQpx3GCvdo9iOcHy8hzlQpbWoMdu4HK31+G1/X1WW8oaTLEMmYzASEwF1Vlbr7O9f7DqEkcK8P+w9t7hct3neeB7+ple7txe0BsJgCAIUGzqMlUtyZQUybYSeW1vYjuxH292Y8V27NixnbLxukhrWRsnblp1WVZvNCWRBDvBBqIS7TbcOjN36pk5Nc/7/WYIULGzf2ivHuiCwMUt55z5fd/3fm85eKCA/XtngKiFdmsFlhEibTvIZ8Zgaq4UBlZ20d2Tr2K5UuQMKwP6sKYyReSyI+h7Mc6eu4THHn0KL62uyzqNv5gxvnvvLoxOjMtrjS0AWcRkoBdTGTixhnRiIMfPyxWVHyKVTmOjU8cL587g4sKCAP+RbYlRToOP2yDkKW2bYtYSxQnGSgWMlUtSQBi9Qlc5j03hQPY4JC8pGFwdqGy2+SaBGoki1XIVp/NM8GmOwhAewCMsoXHaVj8z9ff04/6V/+NX8Z53/xiCfogmnSMdXrcsdDOFTleXhpjTmfQRPF9obkXYdnB1aIsd9nsolgrqeeaqppjH6bNn8Nu/+zu4/4HvSDBHyMIj/0YhC/zeq7UN3Hrrrdi394D89/p6DVevXsXmRk0aAGafk5Ac9xP0ezG2ujHq/RjYvhuTt9+JsWO3Yb0fQE+ZuHbxApKlBdw6OYHpJIa/uonRzChuPXgriiNFxblo9uBttBGTqDi/jDPrazjfr6E7k0fxpmlM75vGzh3jeOnpJ3Dij/4TSpU8xlO2WJtKYWYDTj+OiCl4IbxugMZ6Hb/z7/8v/ORP/JQgSSTG9vtETzUsrioTnIiyZyqCgr46W2QIcjE+OoatZl1qgZNJi6KKq0euK3l+1ttd8VqhHz+LOl3ZqHDgkKonidg1cwARrxQqvShLk/RJlabIe82z5x96U46Q6lka1pbrhZ059UQYlSGWooIPnjtBGhMJe+E9l6aLvvpeTxoVXq92tycWs0QiiBj98JA79waWiW67hUwcYjSTghsGaNWrMunStzbQGKcH+NUNvObmA3jjvglMRsAuhnIpYx20Oy0EjovIsXDZ8/H4hYt4cWERy9VNuOmsxIBOZLO46+Ah2VNTy07GOWVRjLBcC4GLL1zEg1//Kt775jfitbcdhhnGSDk6fNqg6mpHT3uSqwBOLW3K57+61Uc9qcA3Mi8zEaVLGhAc2JSQ1UzoXexgB78EfmcfrVnQM6NoNTsoWhrSvge70wKtIIpehGIvxsaZK0h1I1jNLsJGHUGziqizhcRvCfmnZ7MoBnBMGyPlkjyAlWIJOcoimMfcaMLRybw1lU95wD0Z/aPJljcwv9ZAjz8jJ/vAF8ct2gf2DHro63j+ygWEKQdGOQe7nEeST8MtFzC5bRaz03OYcCsCJ03PjCJMekilTVRGKc0KURkZpNSxCxxE11KySdoC5WCUBfWtvKTibfRZXELMd3pYDyJshgla1OwO4ksNwkZBoOBTWvZoGmlSmEw72DNWwm27XBQioBK1kfPm8eJ3P4GLT30e/+jN+1HJ1GFjFZbWkKIGg2QsBiIQ+uKYSD8BbqQ4DSronRMQf/HFwDCKpE/9RAbop4E4i7WrVXztz09jupNFNhhBuTKJlmnhgfNn8VBzE72JEZSPHkLDNLHV6sLuJ/DqbbQ266IeqMxMouV3sMK9rB5hq7mGybECvHYVl8+1JNuAK1HCzuOlGbzzPR/CzpuOQsuPoK0b2Oz1sXPXXli+gfX5a0gxC9mysLW2LpyUlKFjc+UqwqCFxx//Lq4unIOTTqDb5MB6wooOTQMLtSbsXoLpeojdmoO7JmdwcGYUWtJEtXoF2WyM3bunUClkhL9BPkBVS/BSt4Vqry1mURLt6BvIFiYAM4/Hnz6LR59eFNicL1EupI4cGsM9dx7B1ERBQjIM9IVXUM7NQddSiAgH+n10uj20KbuUAqqjWm2JOqXR6sn0mkqRFmtgfnEF5y9flshXnhHlyoiQtqanp8VggwEefCswAKc0IiYxtmbBMZSfPEmgk7OTqHWa+K9//Zf48re+JiYfmmaizUkVQIpnh98Hnfn8Po1DDGyfmcVYZVSRkUwdPS2U3fGwaItL5oDwxAOYhyeVKZzIhwVddr2SJhwjbK0jSxZ9wDwKHalcAZrmot320PHosgl8+Fd+De/5sfdKMx72Q5QKRdkz1LZacNNlKQwKsh2kFgwQQBZlnRGjYV882TNZF8vX5mUNs337NE4+8yz+5CMfxbe++XVMTU0pSRO5PpJCRYJtKLD6bcduxc4du6URWV1dx9LSNYlCpZKAKyOiFUQQPS9BtR1jMzRg7zuEude9EdaB/bi4tYXY1EU7fiCbwoQfoPHsM4iX13Dv8Vdj+9SMILX5dAZGJ8TqS0vwVtrYrLdxobWFZ+rX0N8/ht1vOobiDtrB1nHuycdw5ptfwljgYcJVRY/fK5UVdMhkBCknUgYfLSxcw3/+D3+AD7z/J1Gvt2BbaXUeMdsgBWxtAbWNGlrVuuQqmEmMUjaPUjGPXTsq2Kx2kco4yBYM1LmSjDyksxkVQBSSaMpVp2KkizSYCC3XoDeoinjvRWMecq3BtRJf3Do6Hm2nVfGVfzcgNQ+L9w8S4162qFazuNjBDou4rAolG30YJKbLa0xlRFjy/NHSmnt11oJ6Y0tQTzedGkzwwQ85oSvtl8BIRbJEwwBW38NYiXvXCBcuX4Kbz2JsfAS9RgP50MdbDt+C2+dcVEKgzPsYdKAbIQLdQV9jKpuBehBjfrOG5WoDG7U6rl1bkYO5U9/CzXt34c1vfB3yjupnaHv44NkFnH7yUYw7Nt5w+JDAtyVCfb7qZrwwEiIWCzo/nu9PL63jS4+cRLe0E12DPtWU39BnVxloyK6MUyAnj8HFv9E2lleUBT0Uip6SuTA3nvp0NwqQCUIU+glS7T7mn3oGa6fOIt3tYpQQYNhH2TaRL+VR2b4ddjYjtq+UnPBt+HApkg7d3rryEPGB4vfHv+durN7sodnTRB7mJdxRB9ig73W/g75rQCvm0EUEt1xCYWoM5Ykx5EZKYjNoOw5c3UTRtFF0HZQLKeQzJtJWIlIk7pOIEAi8NDhoaGDHw46SNCJe7RhYD4B1TuXMvKYsLSD0nqAV6+hzStZVIp9Ll604FqZr0TIw4tjIm8DseBHjGeCmUcakJ0h3l+G2LuKFB/4a1csP4p+88zZYwSLMZB2O0ZGEOliSTCOJZeKpzRdUpCMU6ZpSLbCj5ffPA8KmeYSZB/qmKuh9C2efv4KTX19DedXGlLsTqUIJG2GEx1cW8ExnC53tk8jctBfrQR+btSb0boBevQnHsFAZG4VnJLBzOSxeW5PdFQNtTDKYIw+9Zhu9OhmxfEYdvPcd/wQ79hyFW56CMzqOPqcBhjEQxk1smQa4gwRT2Lq0E20j8loA8+mNEFeuvIjzl55FP25iZf0yFteqzFRBl9kJdFarRtgWAR+4/dWYJrzdrEp6XXNrGYWChn17ZlDMOmgzdcww0HNdbOmMWPGRs3wq4uBLiEgKvpFDvZ3ghfMLeP7MSwJNUoq0d89OzE2PIZti89hEr11H0Iuwdo17PFqkmiKjJG7MoBONagdac/YjKeQMJXKcPDK5ItKZAkzbQaBraNMrMpNGsVgWpjYd91w3LRMI37g2opW0bSoPCR6oQwic5EB6L3zr/m/gWw/cjzNnz6Kb0NDHEse3VrMBI+UiklGZHBhKOscxMTom6VV9ryPkt+s7TfVKV0esKuxi+KQeqFdMWoQ6aX+nRW3wiKA3QY72p3xx6OQ8lPDccy9gtDKGj370T3DXnfeIQQ0hdE5ZIp1lmIfpqMZUon4VrCiQv1gbq9dbQFJeQl22Diej1kydXkfshX/vN38LD33/e9JkklzIQB2+l2aAw1K7LT7ft99+u+zOz5w5N5BVsSAp3bfJQBUaLoU2qi0NK4EB59Bt2P3Wd6A5PY1rAZuzUDzMD4+OokSlxyOPYV8qg9vndmGqWMD49CTy6SzCahsbl5ZRu7yJRruPdR345qUXcN7t4fgH7sXY/il0vCq8tWU89bUvorC6jLkcszog6wFmy4uvBZMdZSL1Uas28Lu//bt41zvvg+/HclZ6HdpBW7BzeUFCmBNeX69ha7Mu6wPXshVxN0WNdkpMj+hmyC6beQGM+5Vp0ic5TRVrKcqDuz/MW2AKJonfvF8s4jyT+bGy0tAYuqVWtDyT+fcCgw+bgx+Yym/8uOHHsOGksZPKTCdvIpZQIYvZJVLgKZOkJ4Han/N7pT8Ee74298w2B5wh7N7/4Qs6Hzh6HBe1GNtKRdw0PYKpCsDkvedPn0Jdght6srdKhZFMr289fhy3T/MwY7BLT1J0uI/oJ4wdZNi7I6lHbbL6YmBlw0O11cLy2ho63S6cbFpe/GM7p/FSrYFnTz2Hzso13LptBq8/fBC7iyWJd6Vqj+0Ou32fUa6EiDlNAjjx3Gl87akXUM9PIshQhuUIWEUZAp8uw6ZQ3xb4evgmg7psClnCCcmbyiJWdh+DhDbymBMfbhjJNGo12qieOYtkaR27MhncXB7FhGmipGvIOikpxjz4+CDRDpQ3uEtZGmGhJEaXPsz87BJ4Q41rhHang0ariWbHRzswxZqxFfsILCUpibIOzJG8TOT7jhwSG0uTaUuGIZO+Yxpi6EGr0HIuhZyjIZ+ykLMSZDUCr6FEybIgUsMtuXuaKUgHuQ4sJK0AaMbAlVaIauALcazmBWhEMbo0dCE1JeZOiiUNyCWxSBZHDR3jjoXRdBoFR8PYqIW8C4zTbbNdRc5fweb5h3Hmoc9gMl3HG47Nwo5WoUdVMeJwHZKHFFEpiuhkPIhXpc1rrInuXKTnNN+RWFpHNL30Efe7JswkD8Mo4/LpRTz+lavY1p5CKZ5CxMmVTWi/i1O9JuazBrxKCUHaRbW2BdOL4dUacB0LpfFReGYEPZ3F+rWGQkxi2lgS8utJQQ/qZN+amC7swDve8QFMTu+HkR2BXRmTgq6THGUobWrk+4jJLCZ72ush6XWQMEfap793F83mNTx76hEsrL4EOD1MzpVRGivg8uIirlxeR2fVx3bdwj079mLWTGHcNZFxIly+8DxmZ4rYs2caI6WsoGZ2Ng8jl0PfcoVct7V+WQ7TVj9BzYvRizJoJy5Wax4W1xsCI5OxzULLEAw96UtUKGWjfDVsbnZhOzlkMznkigUUSyOykkhni7AcB7v23YSI8CHz0J0M3HROYl6Zo8AUsq1uW5y2mCQlsKKv9oTtdkeaWB6o3KmyyZZDT0IxFATOwlYaSePppx/HZ7/wWTz+1ONCXhV/OyY+Eo4cMJIlzFszpHEbq4wj7VKOFgv7nClgal4aWHIk9OMeFNRBWJUQAiRMUu1B+doUnD3pExeCT39vx5FpmxMfg3uq9Tp279qL3/u938ORW26Rxpy5CtRQcyLn3pzdsmI4K1MvZjiwsA9dLf2BNwV/Jq6BTU6zuiJAsTH42B/+Mb70t19EoVAQYp0q4i1ZA/An4spy//79OH78OKrV6ssFnWQtSueMuAudSETkIEFaHB0XaX508Bj2vu3daMxMY6HeAPIFTI6NYq+bxtazz2HpwYdxrDKO12zfiYl0RoYTBm2RF+WtN9FebaPW8vDCxhouoYvzdgfjx3dj+vB2uBkN61fP49FP/hVmkxizJGkA2NxcR7dF5MAaFPQQrUZbENB/91v/Dvfd914peq5D1QTd/SyRk/L2kf3eafaEO+S1PbFJ5jXleiKdccUEx8k6MBzeOzYoCmGyQxZm5SKqpLdcr6qBgA5EfO54llAiPHzupKBrvE+arMqEfzWQqd0Iq/NnGgYySaM4KPBDWRs5W3TlY1qhisP2BcHh3xMB9ckp6IfSBPI1wF06ny2J5I6UosQqOOLSGFF+Gvz/UNBpdGJFAXJBHwcnRvHGoyOY1QCGsl5Z8PDCxQti28oXLYlbWrOFIzv34I3HdmMyDYxILlFXdmZ8mLn5FBkUkwkZsWeqwt7iD2wALyw08Njzz8FIpzA6N40zV17CVnUNk9kM3njsVhyfnJYkqkzUR54QhSSbxGh5PmK+iC0TWwlw7uoyLre7uOjruEoHs+oW+okGK80QkpykMfeCGLrBeD2+2JTmnvsZia4RXhx/p2IXxZSGDlnyF6FM7E4cYnu+gHD5GtxaC5OJjjFmmDdaSHsBMoSjA2rNfTTp/hXQB1sTRy7yB5KUjZrXRTsOUPfaWG3UsL5VR7PXVfGhpoN6i/FFjoQkjMxOobhtAtnxEdH1WpkUVtauyY4sb9vI2ymUnDQqmSxG0ilxtdJSwskRiDhFqDfqw+aDQmYvL11iwE8ssdbtwJZrR7JhnaFKMXCxtoVGFKDZ89H2QzlwOXlyUuPdTEFDVtNQ1jWMGhrGHQfT6RTGszZyaSBHRzUvQF5vYyzVg751AQ9/6b9g5dwDuO/1N2O6EMAKqzCjBiy9D/LgGHKg4K0OLJ2kksH5Li9MU54dHrw8NHkAOGYGlpEHwhQ0YwSI83jhxPP4xl+tYoeXwbbCIZjpFFb6Ps55TZwLOqiNZuFsn8ZifUvY6ibtd7eYV26jNFVB0wihORlsrXQR+ST7UZYUIPK68BodBA1fAo9u3/tqvOkN70KuOI3IzMIpV2QFYuazCGnCYujo9zzEnR5034dNVmyvg7jdQt+rSTRvKhPj+49+C8+8eAI3H9+Nn//ln8Vtdx/B6TPn8du/+Qd4+nsvYNq2cWRyB/YUR7C9XBK0aHX5MubmypiaGZH8iXqjjl7ILPsEW72+sGe5YuGk208s1HtsqlOIU2VERhpdZgFQu01dfKGAUj6HUjGLkXIBlXIR2WwauRK9YzmxWAJt83CSUBM+25I6Ri0IpZiUkNmiiuGfs3llseLkLYYbtAfiENjuiWUmOSHcqZKFzvuoDH55wA58s6Wg9lHK0rWzhU9+8hP47Bc+JYc1SYN+wEl9wC9WdVP+g01GqVAWIw7uWaNeR/gWryAiDSY2kQdFaiIbKoo5NV0/tDWB2ofoBBuRVCojZLvNDa4dY7z//e/Hz/3cz8kqgdMyrw3JS7xenKbjwBvsT3kNOKErD/mBQBZRwkzzgT+G2IGSp6BWgbRz/eKnP4uP/+mfII4jVCplcYhrNGpiSEVyHANa6PPPrGyieoxnVqYnsahsEr8pu2cncWA7JdQ9HZeaAex9h7H37e9G4dgdeOTKPBJyGSrj2JfPw7t0GatPPIG5xMQdY1PYnitgpJCXvHXDi9Cve5LVvbxZx2WvhVbJwdlgE2HFwdjuURhuiNbmEpafO4ldYYJx+lJEPqrVTXh0sWRuh8E88ADr6+tyvf/tv/m3eN/73i+uakQzWPzIhJfmSXTgzKxP0O300Wp00WBhF3mhKfrtTC6DdDGFVMaF7gwkZhF5PEzBI7tRXWdq8gWZYTE3dPGBGBbjAVSjJvSBPwnhgetPh/qIG4lxJLMN/2z4eYY7dPFDIcLI+GEWaE73/RA9cqK21LkjpGjbRTaTl8LO+0YpHxsyuoN2k64EGbGGdDqtH25CVz1thKyWwG3UsbeQxr237saOAmRKYtE5ebmKlWYLZ+cX0Q8ijGSL6NQamMgX8PbXHsFEJkBJD5GBI9CscjVXjzQP5pBT6YDUxkt7vgt87tsPoO4H6sH2tzCRz+LI3j24Y99+TMmGLoYb+ChaFvrc72cIy0TC6raYz0zImJ/MBC7RL/5aC2euXMXKVgsdSk5MF15syd6dDnMqH4/e08pghkWdVvTS/A+ILCzqJClRDibpnAhhxREyUYBCFKESxMjS8Wu5inBlHVk/xgiTftoC2A9yvjVh3W52O1ht1UVmtBX14VsaPIPkvkiMH5xcDoWRMrLFEnbvOSgFlDsuOkX2tRhdGiwwni/yMTlaQc5xMJbKoOJmUbYcFAyAq2idij0aAzBEKUlgxxEsxgeStBYpaJPoQzex0E5MbMU26qGOjZ7yZa8znKTbRCdWEaE8/PhGL2r6XtMiMWfoKBk6Ri0L466NMdcREkzZBTIu4LhAfXMNlXSImbyPK89/A/d//qMoaav4qfe8FlprCWbYEFcogxOFTE7UaFJW1Ifj9IQ7r1gNVCQMijo9hySbWSXm0Ygm9CzkUjPIpifx4rOX8J3PPofx9k7srBxGmBi4VK/ifKeO814LzdEMKgf2Yn51BZ2tJmwvRLtWh5uxUJ4dR10PkBgOmms9kcVpQtEMRV/c3WohbLIhsvGmY2/Ha+98C2y7hH5kwiyVxB/ULebkXvK+8doxdpKRki4rDxOWtjbRa1WxuHAO+w5uw/NnH8VTp0/gjtcfxb/6rf8Ns9SSry3jzz7+WXz0//wY0n1g3+gs9lQmYLGz7zaRdgA3lWBsakSCIbp+VxpUQpXkEEnUY8pCfmREpD3p4igylSmUxmeRGZmUiFzdTgvBkoeOIFMx1RjUl+vQzATpUlo4JsoHgGTEIbFHTZ18JmRHzI/nlG3SNoUIeCzImaMzR9uEbdhyEPLA6nV7wnjmoe11++gTYWPuOMNCbHdgKMQq7aHfWsXeHZN45JGH8ccf+X2cv/QilKpIPYuc5cn54BA8lNJlsy5GR4jyAHEAACAASURBVMcESeD9Eme7gRnIcMc5PJRl0BtMV/JbTnAyqhOi1dHrJuIwSMOmzVoV+WweTsoV4lmhWMTv//4fSKwlV3ftVleKFV2+hCzFETHkc0M0SQ0I6voN4XciOJzINSGWXp8gGZpEGZ2Gxx96EP/5P/1HXFtZwuzsDDrdBra2aqJBp3yNRX1ychy33HKLNBQXL16W542FkAlwYdBAwnzyhFa2ZTR8A5eqHehz+7D7TW9B4dbj2LJTaJBH4AeYcVPIdbtYPnkS9VPn8MbtB7EjV0I5nZWGNGnT6dJHvd7FQqMOVMq42NrA6foCKnsnsOvmOcxfu4CFC6fAGKddmoki6GbXRb1ek8RArkkVWtOTgl7Il/Dhf/Wvcd997xHmexwo4jILOgueRhMeOrZxuApCtFs91GstJRNmOhWvlWUglUsJksBp3XItkeGa/QQmV3aS3xGJKkhkyewGWdB9X/mS0O2NKoPBSk+edd43moDxzsiqhGiL8ogYvufzfKOM7UZZG2+5aTO+lZj5dVSRX5PNF5taojqsh4VCCZVKRRpgsZX1AvIu4SVdiSL3Ol1BbX8oljt/EEOL4AY9uLUN7M+5ePuRm7FnlKxFSMgD2eVLPnDi9CVcWtlABBvr6xu0TsfRA7vx6lu2o5LWBYImkZrgixJ9qILJ+FUePCtkWFvAcytt3P/Ek+hxrAx7KEQdcWg7dvAgJgaNAAHsNHT5fF6ziTzHQGqkKSnLpOTwZwKYWK8OLGrX+8C51Zro1c8zvMHNwq2MCxRJNrvsuJLrtq90jWOOO80gZM/FqYMPoW4OijzFDCH69SrKpoExGuL0fGibTfTXNpHQEtMnc1olBJFxKRGSeiKwdjsJZDLv02Qhn0F6dASZsbKkGzGv2XCUcxx3TEKWMNQDSQOCXC4rk1Qhk4ZJ+Y9lYzRloWRD0As7lGRMaZa0nHqvom8HefEDCR+71U4UoZNoaIQ6aoGGqq9hsxuh1onQCEKRCoWEvwnBBgEshhEYjErUkdUTVDIuRiwd4ykXFddFibJG5iIbkGfEtUJoUQPlVBf1ayfx8Fc/Dm/tGbz2yCQObs/D6G7ACjuShsRiolADdtPKjMPJairXOCRcZkHTHNHAktHMnbrtMMkuA1MviN2rY47DRAHPnryAB770NOrndFTcOXSYPkVjodEy5iMPi+ghNz2JVqeL3lYLTruL5uamJIyVt01iy+jJCqez5kHrE+alZ3wkGmWPpj4Nwpk23n73u3DP7T8CS8uj249hZnOiPnByGVXQB7tCw4+QIqmKyEK7g9bGKtqNdWxUF7Dnphk8/eIJPH7q+zhwfC8+9As/gWP33IqVjRr+8I/+Ev/tTz+DDM0wpnfijcfuhtEjt6CH8dEi3KyFsekR2DlHGLEjI+Mo5MtwtBRMN4OYz5FD5Ir++5Y8v4FGeVwCL6S0yhHHQkLfnDZ4CErp4X3QQ6y11sHuliFCBuU+ujWw5FWQJH0ByAhnA0be9pAJL/pZhjLR64gz0gDClAOP10CUjQmazbbsp9utjuwmOeGqqYcxuH2EXgPTkxW0WzV84W8+hc99/pOobS3DsdhAxOhRVkfAiM02jesE6gbKlQrKlbKkwtHAY0hoermgy7eq9qpSx3loSy+pIFkWXoOJ8b6LwItFRkq1CieseqMp/+5tb3sH/s2v/yZm5rZhS9QnkUzwkhEPXYqXGNkQ9VPdggoVGqwApG+QAEpV0MVSQco6mykDlq5h8eoFfPQjf4iTJ5/C9Mwk2u0GOt2WTP98z0pBdGX//r1SnBYXl6UIsqCn0zaCsCumOWZiwE3l4YU6rlZbCEemMHPsVdhx9+vhTs3g8uoq5q9cRcHQ5KzuLS+jdXEJR0b2YdIqSlFOOj3EHp17LPiWgYaWoEY/8mvzqPbqOHrXLbj9zoM4+ewJPPrtL4qXwrHJKTh+iG5XxQ1Triu+6JSF9QJBa3bv2odf+ue/hB9501uk4eN5yRAv01SOiWri1eTZ412RKbbry6p3dXVV1pj9IIBum8jkMyiUCsjSkMUyYYUyBiDRDHkOAqk3tM1VBX1o3SoFfYDSyppEGIxqxcGhVvwvZP2nYsdlJBV/DHlY/oe/58fJ88SvIwVdPWdEuPi1xA++1ZXQFfLHyCuhU16lVB4w3jmhk8dF615mRPTQ7nZ++IJOWpjW2MSo18Krt8/gRw/vxLaMYsYO9+CblIwxq/zcCh599gx0NyuSnY2lRRzdsw3bKnnsnh7FtEDwyihfJASUvUFDyiTcC1xLgBNnruDxM+cRWA7Kro3byincsW8n5gpF+Zo86KltZWPAo4eTvtfpCyGEF4qyGNs25MYRjiWEx8m6x6YhAU4uN/Dk1UVcYUSplUbPdBFq3C+RZU4/d1XUycviRBYZnsDsMWwEjGllMRmk1FH2kLE1mGx4+j5SVOn1Q3TXt7B0/jKWLl8VZqgYW3CPyqm2kENhdBSFsYoc+hYzcCmdc0zEdEnTDfTEMUwVUT3sIUt+gmuDkklaSRayGVRyGRSo5Q/6yBg6cpYl3thpfgw1xDxIaCHAX7xuipAr3CHeNzY8lPttdnpoxQnqQYStIMGWH2Orn6DlxegS9iHMQROXWMH0aSNBwdJQdgyULGCqmEHZ1oUEVyJJhYe++KVxFe4jpfuYKVjYqr+IB7/5Fzjz1Odw9+FR/Ohr9qG+dApFO4Q92HMOE9TYE5PVzq/OtQKzxpmDDJ3yqTQS6oEFzuKLzIAfMDaV5i0mWnWgWQfOnl7AyUcuIqilMT2+B5adQmqkAmNiBM9fW8CZ6irGd86h22ihV2vAbrTRWFuFm7ExvnsGNdMXdnR/oyf6fwZccGIiDOo1u/DqbHA0vPlVb8cb7norHLMArxtCd9LyfRtpBz5PAycth7bFZyM24PgxQu4NN1fRbm0IgjE2W8Ajz/wdnjhzAsWZNPYd243ZPVPwYh0f/6+fw+pCHdlUAUf3H8Gv//KHMVWm9a8lkZ1NbwupIsluCfwkQjqVg62lxHJYpyGQYYrLX0L9LBtDJisaA6a37PzUhKoKHjOM1DQie0Odsi+2rbRDTaRJ535Po7mKcBjoVuaoHSTTpOR/qsDya/DQNIchSIxw5vcwgLs5mYrYkeSftof2VldIQTGdzfj5AuYehJJcxbCaXM7G6toiPv3JP8e3vvNlRAnT1kyRdEqCLQ9eEjoVeR5ZolwlJuRx2OZSQDUQw1+iKOFzrSsd+lDKqv61KvYMI8oYZQmAKeYLyOTyWFm+hmpzC0duOooP/+tfw003HYTlpLG+UReUg9dfvNJ1NuM9If9xMFJOlLyOA2tr/l5CVqiyUdFYA5d3Ke5DI5KgX8eXv/R5fOMb30ChmFHmOAkJd7EE+HAlyo/dSRtW5mPUtqRI8foRfmYYiLDiySg3bcSag/V2F56dQWZuJ979Mz+HLU3HE889L3v5Iwf2o7m6jPlTz6G/1oWzlcWYXsK0k0GZfIdEE3+EOpUfFvD8/GXYhTRGKnmMVtIYHXFw/qVncfq5E6iMlbA7XxTeCNcr/DU02SKkTOLbVr2NO++8Bx/64E/j6NHjImMjDJpOZ+Rn4DQ/LOpsBEh2NAg9Si2IZcJnYRdvDwal2AzUySgnP55JmbQiRrKgix0NXwuxNEyyR5caouy/ZUIXqwB5OBSCKZat1w1hXsliJ2ec3gX/wN/TG148aEjqVc+1WlmZco+IpCyzcWq1EPZ9acwmJibk/RDKV/c7lNcGEZgfakKn5EHnzrVVxZFSHm+7aQ/uHtdRZLMRMkqyhRVCIPkCIsfE6QD49uNnselFcDN51NZraCxdw7axEezfNoXdkyVsq2QxmiaZitBKV9Hxhd/g4mJ9C4+dOo9TVxbRiZhXO4afvuMIduZcZAds9KHvu7wYQlXUnz35HOr1Knbs3C4WieKLTrhRdAskE3fRZI511sYigCeWW3jw4hWc3azDqUyhr3PqY7TssKDTdIAv6gCx0ZHdOXfpSUJiHR8mtTdh550kfYmaNQJfYO28lYYeJFhfWsXC0iISV0emmBfnt3yhKNAcIzdpiNDrB8jlcvDpShWFsneUQ9C24NiuhKKkNR8j+TRGmMftmGCwU85WTQ2nn7Hi4LuRvbIQquVFLnlyklZmq90lV7exQkSoKa+FivS2wX1OHKAV9NCkXa5MbiTnUeoBaISsNA0pLUKGKUR2gtGUgQlC046OyXwKOSNGzjGQ5QvOYIlVHvk2SVpBEyW3j4fu/xTOPPNlzFVauPvwCA7MmKgtnkbBjGQVwIPfoKNfQk4DD0Hmb6dl58sdfxTTUZ3YjAUOCS2vL7wJGK5EyFbXfdSrAepVrgTKSDkV+J6J3TtvweT0djhmCloqhY3Qw2fu/yYeO/sidu7fi5AGFNU6rFoTm0uLSOdcTOydRc2kc1+AaKsnphb9qCckJ54BfrePTpWMdeC2PXfgba97J0qZMYQ0cSHRkvaWDidhHaGRkZUAJwXLJ9PfR8gmorGFnleHaUWY2FbEi/PPipVrkvUxX72C88tLqBFNZA55yIjJLO647U782Uc+DlezxdGKEiYra8DMOGiGHjzuSgmhhzriDv2oHZguYXG+VgiNK6KhKggyoEhQiTwgMkHoMqHzwKSMhuNlM2Ri4IBfQhNlIle8V8OVFBOJBKEeeDnw0BR3K5Uw5Mt/DBjlLJKDSZ07UWkILK5LYgS9UCYVwq1sgP1eHx4NZuCKgYxpUqaq4fz5Z/G3X/wUnnziIQn4CCOuZAihcifKaGgeDExbcoQBXchyh0+SEyf6ATmOU58csKG4gokDmMiJlHz15R0pVTEaibN0l1N2zZ2Gh+JIBT/5/g/iXhqh+IS9LNS3uhKkxCTCZqcH20nJZeW14udVoks2xop9rhYTSk8uBWPgsEj7aBZ0kUqBCo4eTp8+iU984hMIQpLtIpGj0V2y3Wmo7AfPw8zM1MDbnYY1SktvpVyxaeV5Evl9KSj8vrphhCZleJk8Xv/O+5AeG8XyxgZe98bX4Z2vvQPff/RRfOXzn0RvI0T3WgZW08JEYmEqXxR2+abXwpWgiU0jwlq/je27tuPg9jk0NhaFhLmydhGbrRXcemgvjFYLcaeLdls1bHw42MR1OFC1eqKNf9tb34Ufe9d7MTu9E1t18q1M5HNlNFptVTAHAyBfe1QFveyrrqlnRUnJBuzzQWgNScKWqaGUT4tPv3oGuU7hg8/6rjLleUYOmyzJ85CirglML9yRVFqIdDe+3bhDFzTmhoI+bAaHSgZyPm6UQ/LTSiaCuMtGUqQJv1c3NuVn4ZqIRZ0kVf6cw7wF3mMWfu3oA5x7pfwMiB8KCpCdpFqHDfLDVRcp++PB/oATmRZ0MBL18VbKyfaOYIxEtnYHkRag3u/iqycex44jx5GbmUXXomMb8NWHn8B8o46bDt8Kv8mQ9xhRrw34TRSsGFPlFCbyZF0Djh5jef6quP3U2z2BeuFk4eQruPfYLbgnCzh9xQjXbZUAxe+dsiqvH8tk/sRjjyKbzuBNr3stijlbiBMsucJQpN61HyB2XXQcDUsAHlnYxInLS7jYaCHOlaWgB5oj07dGM36FlQjdBzqxgxhxov6eBUW1Efz/EHHkI+Pw38QSwsIp33WyMBIb3cBDM+6KBZt0lfRi5qFFUwMpuLrozh2GRlgs4LYQ3Bxb+ainLQ3jeQtZXicaTsVA3oJkCosDl0+9OGDz7FUeLNLlU5sv3Sih616CXqDDCzXx+WmEAIfLzR6wFZI9H8mOvBl2Rf5HZrL4DbNrjTRoLR8ZDTL9F60Yo66OiYyNmUIKoykTBXbEeoS0SWcxFpEElkZCDu0WfeidZTRXz+Kv/+w/Iu9u4afefw/yZhV+7RKKbgit1xHdsQVqU13oXMhoaeiGi1jPYbNrwgts8ZinJnSrFWJtrY6l1U1s1jvodANYVg7bZm/C3Mx+2PYoXLuMQn4CppmR5sSgfXGrjXSpgNh18NmvfRHfOvF9TM/OwKSlabWOqFrH+uI80tkUpvduQ8sMJauYO0OvxWCIDkxHh2Xr8D1axLIoB5gr7cS73vw+TJe3wYhd0dCyePLg5FTcD5UxjubriHshYu4g5XBrIAyaSBd1uCXgiVMnsNZdRmG2iM3uBparq9jq99DydfQDHUGzjzfc+3Z84VOfxupSTQ4cNoN0XdNdE53ER5AkyKayCt726A9hoOuxSVSFm0VcsX/7ctiR0d/vct2hIMYhMVQmdDbCrMlcYQ1Io/w4JpeRNT7MPUgYbCIrITkz1XM3cGLk86e5g38/cNgiRKkOYFVAJc1KTJZ4uKqjKBAHsT48X8PFaw1kimU0G3RMDFEuuvj+Q9/GX/z5/4OLl05DS66brZCUJytqGdN5cpoYLxVU40K53WAik4kvUjC8ShFUDodSeAWKV0Q4HsqtTg9joxNYX99Eg77p+TLe+94P4Mc/8EHUqk1Y5CHollznfGEEYaSh0WgiTbUBA2QocxOGO+Fa4pHKDlQZMalkLVlX8PoPJIG83jRGiWJPMtY3Nxbxpx//GKrVNXGZI1mRu/RWe0uaETLdWQQy2RQCX6EOom12U/CCWHb+fr8jO/IUdYmGiVqXmRPAyNxOHL3nHnHeO3zsGO5+9V14gBLB0y/gwO7jmL8QYuXMKvpXF1GgVt4y0Ara2DQCeGkbOw7dLBLZPVPTCFub6FaXsbFyEVeXzmDH3Dh0Wlq321K4OJXzfCTRsNP00Gx0kEkX8d73/ATe8iNvQz5XQXWjAUN3UCgUsVltwOD+xFCkSiId8mwJ3Mjfq5+VEc8S5CQcDWVRLM8wU+5oiCb3U4WrDK1UOUhKLr0UdD4HXKHSMZAuiErSKw8OYX8+I5qSapKzQ/Y9V1D8fMxMZ2MtDaEooQb7ePJJSKKO+7CIig2+N56twzS2oQKC929hYQlrayui0WdzVqmMwZGvo55PGuIw50O744aCTkZzrBFC0xS5i10+idhhD1rUk+Lq8BsIekhTdmXpaFeXcVOpgA/e9iocLhjQOj7MlIGzjVV89tvfxnrLRzEzjvf8yI9hvALU+sAXH7mAJ6tXEBfL0LUi/MiUCZQPs6mTHc6v0YDTryMbtGB2tlAyTRw6cAg333QUpp0TqGIyC2kgHI2CXwOkDzBNPdRIUVLF6xOf+TImJ8ZxYOdubJ+syARLww+BneXFzbzFLkLXRZgxsALgXNXD01cX8dz8Nax2fZj5UWjpAjySiTiJ2yn4lJYEPtKcmgm9UN5AbS8Z7yqmQjpuMp+l8+brljrawSTP5DVONr2oK9eXBwitB3mY0hM0ZxsoZVMIu21kHQflVFqkf1nbRdq2JP40YwA5ow9bU5MEjTdU9zikfV9vzHgv+fU4m7OI0XO7RQKS6aLF6FkWw26Ihheh41OaZqCn6RLUwGvpU4tJBjH1qANCDtcadruDXByiZCUYz7qYybmY4hSbz6CSURNbjiZC4hgoWWvIuSRBRTD8VZx+6jM4eeJvocctvOGeW7F3exlhex1G2EQpS59o5sSzeUrB0LNI4gzanQS1ehsbrQjz1QBLmy1cvDCPp55eQSFn4k1veifmZvcIa3dudhc0LQVdUw2BGNBETBHjjp3wMklfPMw19IIOUrk0nnrmMXz6C59CrsTGi/clwdbmBrrNBtY21zE5PYUDt9yM8+dfggNXPJ6vLp3H2CTlWhquzl+RRqrXBMazebzm2JvwmtvvRWfdR3PdQzlXgR6qe+X32rAMF0lEO0tNJhJxKOS4nuqhMuvi6XMnsFi9hFQlA6RsLKyuYq3WFIb8+uYi+p0OnHQeP/Whn8W//OVfQaU4irW1KsqlEXQ6XTl4ZCMhBUvtHCnZkkI1YH0NncUESh74Q8vHDnbZivCmen8hIfEgkb2jgoPlzwd7Z+V6xSSp6zto9e+SwXQ+IM7x39FdjPv4geznelKVgsAt+v4PTTvCQSrV4GN5L5sdTt8MpujCD1gAbERxDyefeRwPPfx3uP/+rytyCE8DcSMZSN7YGXB3GQUCv5eLJSU7k9ANXw78oWvc0CxErsHLJDlNlBSOW8AG5X1+D5Oj03jnj96Ht7z57RgZGRViluO4apoW6d711yVXC5KgR3OHwd5VXUNCG9cnPolRHrwNr7NCPHiTAjh2KNbA3/jmV/Cd73xT/P7zhRS8XgtxHKDXbyvDGcRC3Esxx2IwMZK4xQazz6LaY6Qz3VEtWbtwcmf8LIeZXYePorJzD2peiGuNDsxsEdNzOzAyvgu1rTSiVojetYvoLF+Avzkv6WeF8TJ27L8JyBahGYTiDXTqG1i7dBrNlSsoOBGmRgsIOi3Uq1XV9MHA5npdTLLoFNdotDEztRM///P/AkcOHkW93oRrZYQMR14FC2hCyH04QrGhFGBDrVCG07AwIGRtMXDi406bH0EUOFayZCUZJKrK5opDq7oXPtMuGe3Kj6WrG3wYlvp3bA4kPIWS69hEyEHDzJJpquxguUbjnp5NhcnJ2xAElusm1isWdNdSKIw5iF9lI3E9XnU4USfyOt7YWEd1oyqNMf0N6D3AeyoGsr2+IsXd+cCSAD4SNcK0KjIFpaBrCAween2YVgJHCm0Pdq8No9tE0mnB6LVxYG4Ubz12Gw4zN7kbIp82sem18cC553Hq6lW02yGyeg7vuecdmJuy4ZnAV55awiO1efi5AtqeiwA2+gSZWCj4wyUe0mELGX8Le4sG3nB4H/YUi0g4RZlZFGkWQUiiB1SEVaM6bkLEkeUKO32V7nHzS/j+wydw6+FbcMfhA6iYEKKcePLyn/mhyJGonyLM03Mhu/onF1Zx8uI8Zm86jO8++RxakYmenUHgZtHWHTT4oDO5zXaQYsHnRGEYiFjQDaWDZadMNTbzjVkU+CaSKqq8SdxiYSd4pNMOtiPEjFzKRi5lwaYWXI/gGhpGMg7SpiGys5RhwNE05atuci3Bn4Xhl3yABwYYgxhRulZJn88iTgkgf/FnZE55wOQ2H60owkq3j25iCHxJ0lbXp2UvoVAdAQlNEWVral/Jn0wOeYFmQ9i+h7zfx7itY66cx47RArYVMso1j/GNcYiRQhpepy35z+WijXzKQOjV0aqtIOxcxdc+9x8wN27i6C0HsHfHtDSNcb8Fr1lHfX0T5UIZ7VYf1Y0urq00cGWhikuXVnDxYhtLm5J7w9RTSZzr94Ajh+/Efe/+IGan94ozXKfNRpFkOWWoK0jUgEgTUf4S0dpXF6IUoeZCMY3LV87jb/72U9ja2kQ6Y8mhSHIN91WEtkiA2r17N9ZX12EmDkKfMsIumu1VLK1uYHbOwfa57Thz6jzIGZupTOO9b/0g9s8eQfNaBxuLdQStQAguvfaWaGoNLY80k5s0+gp0ACeAW9HRildxbvFZbHbXUJgoiY58aa2KSwsbaNHcJagiDDyMVibxa7/6G3jf+34cPRIgEhP9HnfM2VfsgPlcCpQ7gJfVPovFVplrqD32oEAPpgaZZgaYkxT8QbYzryeJmYI4SmFXznhCIJNlOcltikkkMkI2hDe856fs9oaQJO0radzBvblK07ox7OLGFCtpKiXdig0wjVnIRu6DFqm5XEoc1aq1FVydv4RPf+avcPXqJSwvUc8SIp1Pi9Mapx5mybOR4yHKIiFhH8MDdQD9M9yI0x0PbgWFDqY8+rmHBjY3m0jZBRw7djve+ta348D+w+o5SwxkMjklL3p5B/9ybX75WgtpamD5ef1vr//uB3eyr/gYnhMu0PdbOHf+NL5z/9fw4unnYTsaMllLCHJcOXhk8ktBTwkpj/eQumWeGTQxUVYOSr0gqxCiApSN0beDkrB8GaM792PupqOwylOo9iM0ezFC8kKSoqgUUt1V+KsXEFYvwwnbco5Tdjyz42aY6SKarT6uXjgnoSwVBxhPJbCiHnpMeRuw7jttDzV69PshbJ2GQMBdd70G9/3Y+7B9dg+2thpI2RkhxBFhMCjjGkzVMs0O9tvDREyZjOVPubIgsXBQ2IfFnWfNQJ4rBZ0hV/zxRc2khJIkXts2EVQG93DH1YNhskIqz3y+boKYY0oaoZZDaBQQ6xnh9LA5iHq+TPYSlWwQZaHJEr9RtbM3EqatKdXIKzLTh69FOhJaPL804RjQOZRnMc1lWMzHJsfkNTgMt9GOf29JhYIO7DN5uPEIlD2NpIyFsPQIuu/B6DVRNBJMZlwxbrG6DeyqpHDvbbcIe7odQOBfXkYW1FanifmXLiHwfBw/8irkckATwJderOKRxUUhXoQRYbCUmOfLLk72pR4ycQfFuIl7j+zC0TG6bZMsFyDFjGBOmZTd9ANUXHba9P3RRFoVmso85sW1Jh566kksL63gzjtux5237ENpAEsXdFXYpZvzuE/T0OjHSDIqCPLEucuYr9Zx9O7b8NxLmzi9sIr5Wlvg9zBTRI22pokmHX3K68sDwBdAPGCj8tDkhM6bxQmdE7zqqnkTLYQa08kc+fpZTgq9jpDZxitlzI47ApkLcB9xLcC1gyreUrJZUwfWgDwLxEBrcJDSb4MrO+7J+WLiWS37biqhwhDdiDvwUBj1wqoPIzF/YOwABzUWNxZyP2JGso6YDySfabogEaYifCojW4SYcZA9D7uK9GI2MVcpYHu5gJmCjYqtiI0kDvJ7Hi2r4ahdryFlJ3DNAM8/8xge/PYXsHPSxuH9M9i9Yxu8dg3LVy9K5nBI3/Gla3j66WdQr4VYW6GOWpH2KGVOpV3orovVxhY0pjNZWSnehw++Cve9+ycxMbYdcWTBNLJyuMrz/fJ0NWQu69BNV2RElk2oN0Au76DdreOb3/oKHn/iIZTLBSnojOBk0WBXz8OdjFO2/a1aAwl3G2Yf65tXsG3XGP7ZP/8ZvOrYq9Csd/BfPvKXePBbj2HHxAHce887MZqZQLfmY21hDf12D+V8RkJuGF5imC4CkvkQyO47VTLx+KmH0I3rQDqGQ5tWTcPSXDfHjAAAIABJREFU+hquLq6h1qghCRpSMG+++TD+6I/+b9x65BhWrm1ibnYWKyuEoS2ZDqWJGTw8hHHJMBZTG9Fv3rhf439cnyRVERvAzgNJ2vXJh8/HkEjGr6EK8Y0FmfrYYZwkCzaRket/n6A/aCiENCySOLX7H74nSUg94Ww25Cu//J6TraAulLcyIS2hNtlEKq3SyyJqm2sreP6FZ/Dd730HTz31OPyehBHIj2wwXpXoQEArV4bS2MhkssqJi8TWmEUwp6xxu32Bhb0eTxdmSjHgJYWZacZE34F77nkNts1tl++HE2YcDaRnQrZ7JVKhduOqeRLS4csN0/9Y0odrgL+v2BNt0GkBTEvfwMPDJ76Hz3/hU/B6DUzPjMHz2vCDrkzrbMCHoR7Dna1qxGxxIiP/I4lUwIfsdenxnHJR7fRlMtfzI9hx6DbMHLgFeqaIbqTDi10s1wLMTE7B7qxh9dyTODCVw0//+H1yPvy3v/hrtPocdGzUax2sLi8hFXQxW85gxAwRei1xteN1pnlMs9kSvgQZ6lxD5XJF/OxP/VMcueUYcpmSfIzjkMTG9L4AbiYtSIK8mgfoCdc9Qzb6jaxzYSmIdfcAeR70qK+Y0AcFXYKSOKXzDI97cMwAJjpIIgbk0Luf42cgpGS61CUmPSUK8LUCtTHoJRnhUwnfwQ+UDJsEywGPRDJDiOryFcn1wMB3n88Dofzhs8EfS6yrBxkfvE7KQyBUDYCpIZNPweZzLF7vIbRbH1QFnbthsc0knV50eTyvYjCGlfaA8Npwwy72VMo4smtG4O5UN8ZON0Epww4FuNQGXlq8hrnpKezJM6xA7XTJrKQRBUUUCwC+fGoNT19Zg6dzp5iHRnalyfRjZZhgJLwsXRTQwj967WHMmkxniyVGNcOOi9Z9voY8d9MBIUUNsW6jzXxkAMt94MmzF3Dy1Gl0vB5uPrAfxw8ewEzJFbcySq8JF3NvRX/nFh306AjK6fz0eSkSUzt2oThRkQbv0bMbePzsRdS5JymNoeOkxd6Uu1AFuVMXaik9+NBcHwwJYPlWkLvUYq4zNBuBzj9VBT1DOUW/I7rtqUoZO2eymBzhTlohCSFD2cSCUiFxPABYuPliZBQpE59kvRCqeHgCDgIBEUWgJK/rDeCzSDzj2b94lMcFnLKZ8cvrqdYszPyRgiKFnAxM7jLZIQSImMzme9DDAI4Bgf1zOnBoehxTuRQmixlUUtScA3ma1LABoRMXEnRalA6mMDbiYuHyS7j/W3+L+YtnUEybeMvrbkd1/Rqq6ytYuHwJZ59/FuvXauDmIfCAYkH9zJIwS0oy4SzNRpww6SxCrsK0vFjSlzbWmzh08zF84P3/C+Zm9iCJbZhGSoW3kPE+gG5vPBxNxmeGfTnQuPowTO63gaeefhRf/srfiNyJxZ5cjFqtKkWRRY5OhfTk7nfaIle7OP8iGu0efvXXP4Rf+pe/KFCxa+XxvftP4MO/9Ju4dG4Zx/fdheOH7sSRA8egBRrWllcRtDklcsIMhP1sWEw/s1BrVbG0sYiN1iqK43mkRrLohl0sb65ieWMNtWZDpY21+cQD77rvvfjd3/33yOdKAvVu374D1U262KlUKlWEFewuJlgmDw96pl8vOOr6DBytBsj0MLZRPXd0YBvsKQcoR49+ED/gZX2jWxYnqb9vynz5z3SSSVnFFQR6o8yH/81p7EYZkLDgJRdXoYosnPx6/Bj+XEJ+inhNyXvT4VBrHfawvrGCU6eex+NPPIqzZ0+j0diStoVF75VvtDtW3xPlmA4d9Qbse167bDYr++ht23ZgfHwSR299FaYm55DLFiWqmKgIp2DuUqml52Esg+LgXJD7MOiXpKCrMO1/8O3/a0KX1Z5OnoKGc+dP4Stf/SJeungG2ZyDdMZEp9uE57UGkaqQZpTfE+8rkY3A18S9jslsjHUNeh4CkjY5Fdp07NThk8gX6OjBRHZ6B7btP4TS2BR6mou+lkGRUtr2OhZOP4bZgokPfeDd8nl+/w8+gsjMYavNFDUgn0qhaGtwgg7coCNIZJOE0n4fVSYaBrQ9deT5NQwbe3YfwC//i/8dxUIFSaTB78eywpBnsZ+ogs5AGpFADvMbBj7oP0BUuw6338gPGza55Iep50miqEVGGMKiC2DUhqN1YcZbSGhwFW/BMdRyl1ynOKZRTQmRU0FfL6GVFOBFGWJBohhwaO3L5lHcDQdozYC/JPVusA4YPgAs/je+hTzUB0z74etKCj/39aaGdqcu7oHc2YdRAO3QwyTFkciiQ2NXKdCDMuoQe9MoRMaIJFBjxNZweGYKt+4wJP7UppmFo/rnF3zg/hcv4LnLi9g5OYN7D+zDtjQw6QKNfh++4+AsfJzvAw++uIj5dTYweWXRabqI6BYkUyJ1yX2k9R6KSQe7ixbeeGgnDrqEcQEn6sCNI2HyEoqW0S+OEJppdKDjihfj8QuXcXp+GdVOVzJ+y8U8Du7ajtsOzIrxDKfzKPKQ+HxAlI8w3y6vbODEoycwOjGKu+6+R6ZM9vKXW8CT56/ghWsbWIsN9LIF9Gg/yFjFSDmqMTGJO0VOgmwUyFYlac4mpDLIVCfqQf93X+cvRyb7dNCThDpyNfOc/EbKmKlkUMoDLkOH+tdDG8TSlIVciQikkFe7agKnhzQNOCh/oz2sx2uSMNAulILejRMxnSEAxDAMIbUxwCYwYFLDDRZyZfhBcwU6GPHacj9Mkxn4XSTdDpw4wEgmhenRCqYKWZnKZ4suJgrKP8D1AXv4b8IAhUIOLepLfQ+rK4v4+pc+h69+6bNwjQh33n4Uy/NXJCqUUxIlfPx6Ce1GHVdeDOzKhWRiOtCZ0Wy40nyo6MIA3W4VpklGqo12y8ftx16Nf/zBn8X05E6BniMWcu7NB8YNrzwgY9Gws9DxQOPBz2JQLKWxsbkqe8mTJ59ENqcys5eWFkXbywmOsPv05ASMiNnVPVxaOIu218Vv/NtfwD/9hZ8Wm01bT6O23sWv/PJv4OQjL6LgVFBOjWH/rpuxc3Yn8pmiNFRiykM7VZ3pfokgW5cXruDq8iLGp6eQHSkgsQys1tYxvz6PequKXkC75AD9ti8a8d/5nd/DBz7w4yLrEcIWaFlJmE8ZtrzM/JV5VxG8WDxNnbwClSh2469hYe/SM3sgH7txzz2UsZHYdmOxuvH6DhsoYfQOpV4D8pH6bxbk4fH1yhzpoQGHgvuv50u/wphDGgEl8WGDwuQwfmzfV2xv3tNutyloDjXXbARqtU1cvnwZ586dxbVr13Dh/FnZMRPOFGmTyPKuk6Ty+aIYeszOzEmuOJGZsTHuL8fBvysXx7G5WZPXXy5H5rEpwSd87hh5PLyOryjogx35EAX4nxX06za3f89HkQEf9eGm2LQEaLY2cenyBfzdA9/AxUtnUSrTf8NH3+/KdWADyBUDoze5dmAMaRgSzuX+mMEkoUzpRFAo4BIpo52CkcmLRLLaDRCYKeTHJpHKkyzsYmR2B7ZqG5gp2igYXSydPolG9ZoYrqxtNrBtz82ywmMkbzmfkyEg6TagtWtIYh+NThu9gCEybaXCoSy20caubXvwjre/G294/ZsRhRrCvjKJcixHSRYDJQkLB5yIlwmLNxR2XjHRkw8wnqH87zrQxJI65CgM/RV4LWKYSQAr8aCFW3DRhOmvQ+utwIrW4eot2ElbCnqiFZE4FSTuODxzDE2U0Ik5qWcQa2lYVM/wdSYRrQPN5IB+LvWAKNmAeCmviWEjckP6nxRyfi2SRAfrLkFu9Aid7pYyCEs0FZ9604lridod6NDJWhZjg8ELkDc58GHT2zvqoWxp2D9Wxi07K9iZB8ZpsbruoTSWwhdeWsLnnnwavptDQbNx98gYPvjafchGQLXXRC1j4euXzuFUK8bFTRJPyrCsktrNEi4wmL+tK49kwl+Jh1TcRby5gFtmR3B8bgy3zFSww7KhMU+s3UKe5DAuk6MYvplBGzpeqHv47jOncX61Cp9FIZ0XPeZIxsaRfTtx89w4ipYyWMmxIHY4cRk4d+4cXjp/GlPjFRw+dAATpVHwK7UGjncLHeDRCwt44uoyVggbFkZg5LKiJeWaglIqylOEfUQfdKaLJQSzhzcyEV4CJ/S+waLKdiFBlvptFswwgB6GyNIEJp9HMeMKFMYVBK8JGxMf/KXMJUhS68c6Or7aAzM+j6lQ/DiRuMkET9G5LY0HH1sa35AgxetNrbweJsj1NBhCECODPUIg8iWSUggDcOTvQospL/OQiui+Z2DbSAk7pycxO1LCdMEQwxqZyHuq8SulLGS46KcMrttHo7mFhx9+EH/z+U/j7AvPCBEkY9PytI1syhX4qJAtyD4v7PWF2cxwAq/TQ6k4IihLvdUWmQqbFf4MZOg6loEsJYiczAIS5To4fvROfPAf/zQmRmfRbDEVjOwEsk/ZVpHPJ4yvQR/MqY454+pzmBY5Az0UChmZ7J57/ml87GMfRavdkENudXVFCnUqTZZtAbPTU0gZTBlrwI9bqDdXcPsdh/Crv/FhHNxzCPMrS3j4u0/iYx/9c6zO11FKj6G52UXYTVApV7Bv537k0iVpnCybzUUH88sXsbyyiFyhgO0790K3srJG2Wg0sF7bQKO/BT/poN2ro932oUcODt58K/74j/8YN998SAxYGHSytrYhjQcPSTmwBwQ1FohhkIQwyUMm1Q2m7xuK+rABYs6yFGQJD7levId7YQZLqGlZabNvfK8agaFp6t9ftq7/9d9f0BXcz6o/sOscFPjhXp/T5jA0Q8kGBx8nyWt0IrTQ7SpiGLPZWcxUtnRf/uzK5YtSyGlgwntL6Q+/JxYLTrNMKaNEiCQ3vh/qnhWbmk+UKfkB1M1zD084WCSA5N8JL+F6fOaw2RkSEMXx8GVf+v9ZWf8H/k5LZD/O3Thd4Ygmkbh1/wPfwDe/+VX0/bZwQjjF9/odtNtbYrHquo4gDULY09MKvYqo12fB4HQay7RHa17HTaPh9dFnTni+jNhOo+PT5tqGmcsjoBtndR3lUgoz5TQ2589gfXkehVweI5VJaHYW+dI4DN0VNYge+ILa6t2GkOFq3O9zn0yVDeXDjSZsM423veWd+Mmf+BBcJ4dOuw+EDPehXZghkzwbJk5SogIgG2lg+iJkRrFdU8+iIEzyOyWNHBZ3eTYpQeQZx9XygEfGP1dKLrrndWAndThxDba/DK27ADtYQUZvwEVLCKVBXERoj8N3RtG3J9HUx9HRRgRf5pQuyhy+dui+KfGrdJFTDSMRXdqNDwv6kHgq74dI72A1Qyhe0DWOh4Tr+VqlKsLi2kWlxfE51m5+eFWBDZzQae5wg1ORXCoeNnEAw+/A8jsYMTXsnRjH0T1zuKUM5KoByiMWPv/SAr7+/HMCJ3trNdxipvBz73gH5kZtdIIuLmkd/Pn3H8TZVoSOVkLGnoGmEZqIpPDwgWFRDxn9RHKc5GZ7cPwWLK+KGRt47cE9uGfXlEDm1HeXNQMuGGXnwzNTAgFdDoHHLq7h+YU1bPRjWOms5OEi6GM0n8LcSBaThQwmClmM5jJobTawdPkyFq++hLFSFm+461XYNToh0zUJGyzSlpsSkxXazj700iKeXV5FlbcnnxM3LU7d3JeoGBKyG6lT5+ogkgx0kbcxJlKnK5uBPgsX9+mEBTXuZxSmzEhQrgIyzLul6I0+wUwMixjxqIoyHZh8Ek74ogvpFpWTCVTdYAVZihmh6FZ10cZKEyAoJROwBpnVfMr9GG5fE9kgkRFOq7zfQm2WbjIAWg1Y9MXXQnF7217MY/fYKGbHKhjNahhJAQ57MC+A3usib2nIu44k8NVqNTz11Ek8dOJhPPXUE+KMlU/TRVCpGdIu4zVX5PDMpXLyZWkC5Fpp+dXt9rBZrYtTGe8BPZnJLiE5jzso/pAGs+djDf1ugPXNOu48fjd+5n/9BWyb2SGSIu7a6KBDiQcZpmLkYSo5Ct9cSgLTrgQb8GDkHpa7Sfpir29cwyc/+f/i29/5OprNLckbZiIUD3OabLCgj1cK/OHhBU1s1BbR933c+7a78MYfuReLCyv44t98HS88s4QMG7XSFLSQuefULScYq0xidXkTxXwalsOI0WtoMfc8pWNyeg5jY9vRbMQiz2p2fdRbW+gEDfhJC17YEhJgKTOND33wn+EXf/EX5fDii7qQL8q1Z0HiITmExFl41BSu3rOQ30jaGk7dw+ldJoJBbKQYvch0fb1AyaF4w/73xt3fsLCLdebgbVjQrr9X+m/1dr1w3ziRqwlLTeg/SJLjn/NnHrLQFUlJk8lcHXqqGVG/hvLb4dpBrR4IF8v54XkypYt5DRtyuuJZlnhoD1cRQze5/87amwbJcZ5ngk9mVWZV1l3V991oAI2TAAmAB8ADFHXM2JYsyZaP8TUO27M7HuvH7MbO7kbM7P6Y8frP/tiY3Q2Hwx57Z+wd25JsyRIlUpQoiiIligJEkABxn42+z7qrMrMyK3Pjeb/K7gZIyzMR2xEIgkCjuzor83vf93mfYwf6jKFRb0qx5+vb2qxIM1AslkSGyqmTDcc2B0GeK8X2j5ofaZ5/wsdPhNxl1aZsZMVAJsb7ElhZnZd9+oV3fyRTe9Li+eQJEZByNhZBEqoondQkz1tJs+ifTvdGsWyiu1+3i3Qmi1qLpM+4TOWM+SNZNp5IIVUooSq8EspmqghaFWRiPvpLOfm5HbeLlhMikykhCHRUtsoI7ZZ4hmh2XXn2k7/AprCrKTROM3Dq5JP41M98Bo8cfRROqysyYzYEppkSHwLVpBKZ8aQJf1h9IByFXvWO8sijWC0p6NuoNrsARRJl0Fb051LQRc/UQCqowQrWYDgLMOx7sLxl5GI1pChXZuKkl4Ot98Exh9BOjMBOTKIVG0YbRbihktiSJqVyQFjQu8odkI1nLC7yag5XkVHNdqMsXBIVxCJZBz0WfGSApO5BrnqVOygLOu9d7ZE3V5mvLvpRsbKTHXpvr8Mi5NlIW3Fk4ho0p45upSywyZHJSZycHMOzAzpaHnCz4+Hm1gbu3L0Lf20LZwZH8Yljx9CXT8DxO7jWLuOPvvY1zLUBq28CpdwUupQmdGxxaaMynAz1IJFCaCRkf0v4x29VMdWfRbyxhbC6huOTw3j20cOYSBsgP36A02qnhYZuwY9bQrq7HgBv32zh8vwKGrQJJHtV3JDaMHxbQkgYXkH53cGRYZz//ndxdN8efPanPy6RnllqqjUDXqctxvg2JQm6jip93zvAd6/cxfvLq6hxJ27l4TJlCEmEnLrJMg9iYlNKmIWiCuGb06KPyXRMLYvFxSpWfOBpPBPnRM9nzpNIU5OIhe2i1WzCYNxiGMKmGYQRg08TCFq+yv5QQ6KbEPKcuH2xs4sOsJ4OUhymRMeqjkU2CCz8AScDVvk2YXVea5pnCJivpD06mxEPut1AsuuiPx5ib6mAo2Nj2Dc0iMEsRDZHYxm6w1kki+mBGMzUNtbxzvnzOH/+PF759muq+FIrKm4/3D3ZMPm5SXqNa6hSQ6wbojmlLpcvgw+wEKgkta0ruzLuuj16ppPUZdKkJgG/qcGMEdpUNqFnTj+H3/6t/waDg8Oyi6OjFA9nFjcVy2hse0XLw931RAJYY7xvPiPM1Xqjgr6+oiRa3b13C3/wB7+PhcX7QrjiLr1arcgDND42guH+IoaGS1hdvwcvaKHW2sTqhg9mlvCDKajcrw6UJlAvt9BxusinGf/YVn1TV0exlIXbWYcf1HD66eN47rkzmLu3hL/54stotZghPihSTUL6a5Ul1Nub4K1Gd8CZkVP4X//N/47Tp58Um0gWJcLP0b1A3bFM21LEo32t8r6OisoH68kOq/2Be2p3zGRv18576b+0IH3Y9yMa83DBl/clslx9aBcaNQrRv+GEyuLB4iykIE3bdueKTEXka9H7gGYiPdMOhVK4slJkgeOf8z6Ryamng2dBY1qf+lyln9+9voh+z6aJRUZ253pMCHRsoni/RQhEdFDvEOLUe/EPFfR/aIJnYRbGN33HPTZvHkZGB7G4dA9f/soX8Z3Xvol8gcQpysC2UKuXpTEiKkVf/CDGwCJDYpIToq9mZDNxByVdoB1rsb9fELFGy0XLC2Fl8kim03KW0amR+nbNbwNOAxZl4bQidT2xaA44mTuKJJigtNd10K5WELSbciY0gxBtxrN2usI/mJmZxS//0q/giVNPiY4/lcjBcXwYcVo4m+JhzpaDvydRVxLrlB3Mh94zkWJDdVI9H3ExkNnxV4mg+G35pdCEXZhhA1ZQRjrYgOnch+nMIe0voRhvIBNryfBU9bJooYRmvA9ucgJOagZtgwW9JLv0IOj5noqkTk3oygCHA1dMVqdsqKJ7Xu7VSB66ncSn7na6L0rrSxkcpbZGHG2nBZ0e6xyGOjad4pSxjB70zOd7hYDL+lBjepYHjRMVc4vpne13YJIY5XlIux381ifOopBWGnteapc0/1YLQ2EMgwYlVya0RAzX1ir40ne+g4F9hzA4MYO+koWtBlD1AlQcF4ubW7i/voUaSVqU2pgpYWpzv0h4Nk2DiFYZllvHVF8WJw7uw8mJIoaF+U6vdw8VWNKx0RzmlSsNXLq3AldnypMlNywjHwOnAd1zYGqM8+wAa/dxcLwfTx4/iiMTIwLDd/0GUiEtTFV3TbCk1tXRiKnkt3Obbbz67kUstlzY2T741MWHJhyfu8qUZD1zgd1ptZDPWAg6NnzPURGp3Bty928mxY/d6dqKjEXL2rgpBV3sD3spT03bgQv6u+voaBochsDI/oT7+hAxnw5qO7KjSI0USVlJ6nHbtnTb1Dqyc+WagIcUU4r8zTJg8Q2kIT013x1QF0dlQ9xrI+G2sae/gEOjA9hXKmAyl8FQWpPGR/z2vVDUB1wxMFCEpLbXvvVNvPnmm7h3bw6pXBH5QgmpbEZBTWT+cwseuPA7NYGa+T1DYaKTEpIQJyjRitP2s+2AxhckizFsxunyOipZIB3WtI6F4aEJ3Lx5WyDEf/U//E/49Kc/23voyf5UsZtRgZBLF3W8hKGFmBAlaCnZjvx9z/WNB8a3X30Ff/7n/wlXr16WYrm1tYFmq4liPo+h/gH0lTKw0joa7S1s1egdbatABxhIWXl0PZLPxOxW/L/pGRCdL5zkTCPE4tIV/PQnz+JffP6f4vixR1DeauCP/vA/4T/+2VcRBJZEW7KxoZVru1OGbnalAfrNX/of8cu/8DuiUVWFvItcjtda7ebJzKYPNIuN63hotRxhaCcSlgqe6E0oUaFURbcHr/dg9p0pcafZjyDv3ZSun1SE/76ir0ya/v6P3ZD9B74+D2bpiraVyB/4QjsT2ocd+ITGSfvalai1PdD0bD9779U283+Xx4PSMT/8b3u68h67nQVeve6esqI3pSvFQc8ToIcW7X7x2xP8Lkj+w1YaREwiDhCZ7FwZRdavJHiSJPfjd36I+/N3kM6YsFJEDmqyb03l8mh2PCSYEMcC0+EkHCKfTorqput5srYRJzmadbndHtJnSOhOy3YxOE6kNZTzlPbPfL4F8WVzxOGFSpA6nfxMOXsa1QosIj1BgJW1VeXv4XXlTBobn8ZnPvVZPH3mWSQpEW7YQtYm6qnTJVLkgCpeVrHBSaKOVBQ7z3iEyAha07NRFXRFjHtiURKu/HsSa8U7nutemXhIBCfk7iDWbSAXb8Ly15Fw7yPhLiKPdZSMBlJoCM9oy+HvCggyY2gZo1j3inASowhT47C7NOlJyUrKsW1ZC2QzKfm+POMTKQu1cmUnjIbr556ZkcDrGtcQzW3ZGv8NfyZpSoNQODSM6eUjRH97njvayddWwgiyEEKcUGGVPzM11R3uGLhXITTMSNCuj7jvSVG3PB8TqQwOTozg6P5+jNKsRRh9TaSDAFlG2pEkRSOALnB7uYzicAk1F2DQGGsSmwDydNcdktIauLG4hoVKA209CS2ZE390gfr4xrVr0O0aCkaIKcqksnE8OZbHgcEh0Z4zCOa+B/z4dhkX59bQCJjhTZkYd7IxJMy46LgpYPdaTRjNDRzri+PJ2QkcnB6XxoBce0L6VIprPm9wQnPUycfldS74nP7v4PytW5hveXCLI/CSRfgxC043LgYDBGyUT7UE9cLUQ/nedARio8Rp0+n4Qj5jAhD1sOy+OJmzpDFKTzljGmh7FDExhS1EO9Tk5yRaQDcnPskmiXkiAlYsYfIgOC7w69EIhMS/Dvf81NzLdQzRdR3FcI8ROyBkHWnhaMPlAG4DST1EyYpjMGngwOggTuyZwIGRmETeJthoVQC7VkcmoaO8toSrFy/gh997DRfefgsL83cV/EO0IZVDoX9A+WbzRnYdaAEd8zoSf0l3L+6nabBB2IvRuSyERB/E49xMymTKm5XQks7dPPWccaZcUcSYQ6XcxPrKCh5/6gz+9b/+N5L9HCVbKZb3zmG+WzIktpsEJHbth1Vx6HXEDPlJEbau44tf/CL+5D/8EVZXl5EvZOXnI1M6bVoYnxjFyGhJimzTrqLVqsF2HSFKWcmcyOeoWRbJVa8gEC4krMnDpNXeQrtVxr/4/K/iX/7Lf47h4VFJInvl5Tfw+//2/8T9+2XU6ahoJtBym/C8JobGi3js+Bn81j/5n9Ff2oNGoyKv49q1y3jlWy9LUT969DBOnnxcRVB2dUkd5FvtedSFK903NcuqqO/syKOduSryPX+D7Wu4C8HbLlMfPh39Q3Cxamp+ckH/IEy/00Io6u7uNKsPNgYffP07r1WaXjEWiSD9qOjuvCYhH20X8Q++VpLvBFOVRkBGI8XU39byqwlS/RyqgMvnf0gx/7Drtbuh+bCCLoTmnmEQX0tU4Ai/63ooLOhz59/C93/wOpaW56QRjsWUa5kwrGOmrLR47jDKlc5pVLBkmEkej8vqRhCQeFwKHk2Y6NpJC2OiqCQAkqeQFOmTr3mWAAAgAElEQVSoymDn1+Zl4e8SlCYLIYzIRRvltQ0hkzE4ii56y+WaqGqYfvf82RfwsY98QjggtH4l/G7GVCpHVNiVBFPJd9nMUYFC6FlQlZ5drkpHU2hlJNdUk686CwQplC+hrF4lBZCNV8+SWBmBOTCCJpJhHemwgqS/jKSzjFSwhhxJcUFdmoG2VkIjyCDeNw09N4NVN4t120IjzMHxE7AyRXn9HKr4Gujix9fFAYsITsfmEEX2OyOIOVT3rIZFnEIpZRK1ekWsj8ndSSXpI6DQNnKmEBqiQ+c1EVLcqdeWBHJXH+pmlIpPCCtG6RNJazSi6FH56WjmdxHvduW/za0yDgz244mZUZyY6MdMQpcpl6VLHWG0blTPjO0CCUsVcO6k+W1XaILB5CBDTb+X7lbw9tVbWLMhJgZunIL9ngG/30Gs0xCCHk1uit0mjvaZOHVkFiP9JVTo2z5Xx9vv38R6q4P80JjYxQac0uV5UsWP3adlxlHSHHzykTEcHkoLSU69zwEy0Gn/goDaa9Go6jBTWdlhr4fA5fklXJm/j6trFWzEC2ibOYRmBj610EFMgk3IeKdVa9BxBHLnPj0WXejtCVuTMAHCvhJq0bsBSarhQxo3EnBEr0hDGA0tny5uXXGp02hNyDdSfLd3SENyo5MCyimf0jUGHjByymPRpB6SHYEntq1sy418Bm3GHHa7yOQz4v4X2k1x1BvJpfDRxx/FQBKiLc9rDBChIY8Hp1qDUy/jpa9/BcsLd3Dl3Qu4ffWSkEy2Vczc7cFAaXAIpf4+ZcxltxGSbRt2BJpTEKeycFIO72TdEoqipEeFeNg9P/Bkiu2WLwQgWmHyoMlmSrh27YY8HL/7u7+Hz3/+88JA5z5Toio7aq+6+yOa2OWM7Yq9xrapQ5R3He1L+QDmCyZu317El770V3jx61/FlSuXRdKUttJo222U8kUMj5SQzrKZ6wgUKMx12mzSorZL4tluaLkrUCt10oT5ud9cX5vHs88+jt/8p78oUZebaxX8v3/xBfztl74J26aE0IDv62g5Sqb28X/8Ufz8Z38NR/c9B9+Jw6bjnKnh2rX38aNzb2Hf/mm5P3hXP/XUU9L8VCsNFPKDwndkxGSJUtL2Vq/AqCukzHfUWRCtb1ShUe/qwxKsXYfHT4TJP1hqe3/S83z/+/7+JxZ0mn/sclV78Gv0Xu82OvNhbHw6gKlCG+251c+4c7+oe2dnBfHw66R3wbbcTtZeikAYIRi77z1BE3YVc/HY6+W770aRHv599D0/rKBHKxF53SI7VN9DHTEBstkU6o0tXL7ynuzVb9y4Kr4KNPmxvY6oJ8gpEVtpnc5oDjp2Q3bqSTMu3uHRmkLS5GQQMHrcihg6tNHu8Q3ENIVOez3bXK7aIsIiV2IsRnxOmefdbrYktIYhTweOPIJnnnkGjz/+JEqFPmysb8F3PQwPj0uuhfRA4uRmyH/Vz6l+VhZBaSDogSD2OWo4EcIbz1NO5UTdomJPODvsqTxkda3kxhyQFEeEwxSVS/QXacPo1pGOtZEKy4i7a0h2t5BGAwZzyEkk1tNI9k1i4uATSI8dwaadxN11B7cXa7i3uIl8oV+MmpiexmuTyqalOfJ8HyZjYl1X2SvTBittyfDLtR+RQ2VkGAgiyMx2NulC7qOcMmEhZiRQrbRgJumiya/ZgXbyO4tyqfjDqwuliC5dcQvS0KHzGYPAeYG4E6ZGkbsl7ttlktRguC2MhB0c6c/gxNQApofzSNFuks5bWkaIXmyEO20gVVBubNe2bFyfu4WNlWW5afYfOozRvpxErX7n3FVcW63Cy/ShFcuJ/WDA2ESdgKwPo0s9dAtWpwGrsY7pwRKGRscRmklx0aJDnBOEKDEb2kyI/y27wtpmGa0aNdFpHDlwAI9Np3EiqzTpPMZUKCPdYF0JUsnoJmdt2MzoTfRiVwHZpa836nh/cR0/nq9gzY+hERgIuE83M2jTpasnfRH5GolxbA58ws2qEFH7yTeJvgIs5nKYcmIme53+8vQRNqgDVZI4uvhxWm/aPmz+PW/RmA43oG9+D/aLROrs3AS2pzidkrOO+n92gaoHlFmYtAktGZPUpSIjWb0OWpurSPoeTh06gGcfm0ZBB/otSHIau7CN+TVcfe89nHvr+7h+5RJuXbkIt0pshDiCh5yVkBuRTFSu6B2vi2Q+L2x1YZOzG/XbEupDBIETOafH7YOwJ2uSDO0gAI1JTEvtv3n0UpLEQ4IeziTTkVjDgv/008/i937vd/Hss2dlnUC2cmSgsb337BUrdZ/zfubFVUxkPnTbEpeerpoHu9hhmtzBG9jY3MCLL34Vf/qnf4Lrt66KhIbBHAxIKBTTKJYySGdpakIJSQeO3ZFiTk0/SUHqdajkL/IU2Ix5gYtSXx7Li3Po+i5mpqcwvWdSohO/+fLbFCkgkSyg4+lotV1osQSeePI0fu7nPodnTr+A8rKHdDIvZir352+JbCmR1PC5z30Wt+/cxFe+8hXs33cAMzP7keW0wAOsq2RtJPY129UHCvoOY723Fti2b/3/v6BLmdyOCpUtaK947vyXB3f05w84f8kQEpHLPmyPr17vzoS7Kwp1ey+vvLmjYvhwMVeFNSqnO2Y76h/0dPMC8fT087sK+s6ErtYg6gHnhK4KTtSoKOOcB5PeHoDxd3UQH1bQox37TuOgronEqHMo6zooFnMii7x67SIuXXpPHPTm5+ewtLkkMyq7fPr+k8xGsmi9VoFrUwRMFr0t90mU7iUkSJLnDKpw4ojLj0NPcppZUY1D/o0mUyMbSnIc+PdEtNKprDTblUoV9UYTuVwfDhx8FM+dfQEnTpyQZ7xRa6JSqUkUKu1NFamSpjeq0RLStjxHLMA83qj9US53ZH2rTD96sIlti6AUvBb0UxHnN6b+Ubsuf99z7qTKi0EsPU915m+woJOwTNfKVNxBMmhA72xJgU/FXCR04htdaGYaB48/ieLRJwAtB9tNoBMr4MbcKt74wY+lQPNcJ3TOCNd0PitRxQ5XnhQLUlXhqAx4Kmci1Qb7TF6PepVeEh5GBocwNjYmr5Mf5MosLa1haXkTqUxW3g8OCdqjr86FsjMk21T0qMrFhszDIE45mTr4JUqQTEjmxxIe7j2IZsoSm06jsokiPOwppTBRSiGbZr65h6PTe9FnpFBgrjeADReYq3v43vXLePf99yRbd7BQwGOPHcfxA3tkCv7BnXWcuzmPtY6OdqIE16ATjzrQGblJjWBSc+Xru+VNsRgVn2KmHTWaaDcbSCZiAus8+dgJJJiy1HFR29hAs1JDIZPFwQOTOJgD+nk/ekyzVqQZIX+LdSXJIYwC0WE7HSQTKp604ZFZqXZKLOxvzW3h+moNN1c2sdWNw88W4VtZsUyUHGjflXCWDA9yOvzQZ5gyMaZFtT1FBONNyjjJBFcdDEvx4fMdpTaf34huXyTpeT5aLWYH22KyQEtWm9A1Gy6lM1Kw0rb7TFd5xIouSVEvkjEDSTH153vK4JIQge/A6HRRMA3sGxnCozMzODiqYzgFdCpA+X4Z1y++g9vX3keLEJwZQyadRsLQ8PJXv4zlhXtwW1UkTaZxBeITz4+YGYfLsHXDQCqdlpz2bIJ75C40r6f5pQGDT+Z6D+7Ud6AyRbjSld7U9yXPng+yyIdicbheB/Pz9/H446fwW7/1O3jhheelc5WCL8xfRWTatlSMiIK9/GS1aurt2CU9TxV37v6i8A0eKBJeIvcG85m3cPHSe/ibv/kivvGNbwjHRE14HgYHihgZHRBYrUvWqe3D6wTSU0X6ZhIg+UxqZEHCl0TCbC6twk5cD5vrG2g0bKSSlOkkkLAs8bDm/tI0c3j2uU/gZz758zhy6AQSRhq1jaZ4+I+O9WN5ZQGvffdl3i74/f/tvxd96s3rS/i//68/lPvsZz/1OfieJla66XQe65ubyPB79xrC7UK1a0Wxu8nZXfjYHErB2zUh/9fu0KWEi/mQgqwj6Hr3fx82mpHpN8qd3iWV+4cm/AeK9i6inRzyu3foPVe8qCBvNwS77G93vpeaCRV8znFPQe27EY2o0Ea7/t1rAgWzUurau5a74lt3UKQdRrz0BA9JAykv2z3BkxcjkyYvpzRjqngxTjUWpyyVmej3cOHdc7h07TLmFm+Lkxw/2BRm02mZYEkYJHqh7n9deZATKuZR0kssYx57zOlIGE+HNsqcyDkcknyYMCQUhdp2TvqNRk2KkPAyu8DA6BhOP/UcTp95AaXioPBK+NzyWgiZ0Q+VbHB6Wp5hxf9oiZSVZ0GECrCIRQW8y9dN5CvsgL/nq4lWDAxU4X6NDnYs6PQKIftHM3NyRslu2lT2x4FHXkUXCRqF0BGTxmqdOrpOBXrXVm6XhgrnGhkexFNPPw+9fxI3r82h3jGkwNdbHXzjpW9JQ8TmRn5+8hYKBWiJpNhvi9y6WoPRI1BSUsnHiT8/VTlssuhQyUL/6PHjmJ2dRS6TRdKM4dadObz49ZcklIruhjz3ZHV5+Fu3Qx5+Cd5YzDimNlU8RRlCQpmTKjKcpvjGCXObdUIOQJK1PGEapjnnk3DWrsHwm8gZLkqGj1/7qY8iH4boi1sy/b5xawnn5xdxudKQG7/QbGC6mMORw7M4NDspM9T1iou3b8zh5kYDXnYEbSMDG4ZYlXaptwwZDsMLzjQxpZXPWgkxcek0KiiYOmYnhsW97OQe6smVzStXhYwuJZszaQJZpoR5ASw2LhpQZTdoUjAGYV8uLy7i7o1bmBwbx+G9e5FKxKSzkt2NQTmYJkX90oaHt67ewfvLG6jFUwgLJXgJS3blXc+BZeqS6R1yb+/5sGKGmLq4bheZvjHpbLniYEFn2IATUKbWVfp8TnaEgzRDulTfCdBuOrCbtti30tbEE6tMpd9XkwC7bp4tEkgtyAabKSnoTDljKh0LqGcjnwjRbVXlde0dGsEZGgKVgMrdOu5evITb774rRj7kTyTjGvr6S5gcH8Pg8AAyaQsvv/gVvPbtl3DpwjmxSjRiyrZT2Jv8hmzE2LUbcRWCkbFUhCrJO5Tbhdyx8Vjd8bSlAYiyB6V3rFoDUV7FezNlpgVxqVbrwsAdH5vAr//6r+M3fuM3xACEsjIWXz4MhL35S0HH6qCLCtQ2tBxFG4qTnMrj5ucQwmLh5S/XVT7khPeSFvdVXfzw7bfwd3/3ZXz39TewsrqAjseFEcMaYhgaGkAxX5KHjMWTxZzwOycI3oTUjdLwg+sDPjuU5MVC7tO6aDJL3bblMOX33qhsSJ0YGhzA8x/9JD760U9jcvIowm5KGL+FlAXfaYl/+cbmEr724peQzSXxb3//f0E6y84B+P73zuHll15FJl3E46eeFlSEUF02X+wV5Z0StRtu5vP5Ewv6dhv20JT7Icz0Dyu4fNdVQf/7P3bDzx9WlHdWBD/hizzMgI523pLjvosz0Vst7C7I/6UFfbuQS3HevUPn73uTeQ/e34behbuhCvrDU3r00zw8ge+G8CW9ToxgIjOc6L7d4T3QFrTVaggaRPidpDiuZwjj1pqbOP/ej3Bn7gZu374pZDmRApI8qyvCId0QRc7aGzr4ujq0paSxGM9Psepm9kccLiW2fFY5BUsqbhduo6HiSMmvMjXkiyUMjYzjkWOP4lG67A1MoVZtCgzPBpY/H/f2KcvCwYMH8cTJU/LzsZgzT2FpYVHiROX7Mz1P2hU1l7OY+6ELP1DIF8c0qrS4eTLIGwg8US5xxanY5haMzBBarCFc4bETJlHOdSQvgyqStMV4aQduqwFHVhG+DIviedD1MDs5ijNnzsAamMDNa3fR7Og4dOwkavUWXnzpG2g36kKwrTaqqDttWIUi9FQGTUYAdzwYThcpM4EE17OCSDqKMJdISEMzPz+PA7OzOHv2rGQ/8GenSyXPtR/84Ie4eXsOCbr/mQwlCqDt/da1kHvchMR38iRWBCvCAoz3Uyq9nh6uGyLua0gE6legd1HzmzAzKSSSKgTCadeB5iayXgXFoIZ/9YufQh4dsUDdanfwF996A7fbIar5EQwU+pFfXcKpyTEcmt2D/rzimy7UPbxzaw4X7q2ikxtBK5aCHbNEfsU3JcY0NpZTLYYOY0ACXWxEDbeBoLKKw+N9OHt8H6YsoK9n80q+ehTMwk2nTG+2jTQhLy7w4zHRRHbicXDrfW9+AdeuXUdtq4YTR47gyOw+FFNMyFIPkdtpoWtQx5nABnf3Cy187+ot3Kw7cBjKQO26T+KXj2QsFDc4rd1CIWZgrG8A/dk8fN3EfK2NsuOg5bkITR0hdeNi56r86VnM+fNxkqSLPXXXPqNCG23YbR9uJxRyHS1zxTWJk74Z6/1ip85ITxYp0cjBjOty84jDnl1HrLqC/SMD2Ds8ipTvo3pnDus3byEoV5EmccPzMdbfj6mxYQwM9MvO1zBNeKEnxhxOo4I3v/ttfOvlF7Fw7xYSjEtNJWA7DqpNG7FEUlzg+ETHLQt5i1pwDUnK4ghZg19L7YVY7Eh2Y2GknzT3X8pulA9bElYyq5ykKk2JWEwns/j87/13eP65j8jeWab4Zl0eBj7s7HRZTNVHhK0quE5N4z2ikiAyPcvjiNBE1r0YU8QEIqQLGR3Hmq2q7Lh4D5QrW/jOd18V+P39ixcwv3BHYihZ+LkLJLnHFV9qdcgzXYn78gC0J6XFpqMSvhiG09YlwMLUUsjni7BbFdG2G4kAR48dxsc+9nE8/uRHUCrugW1zD5mAHmooZsn4dWTKqtbW8PIrf4dDh/fhn//ub4vmmCzlXKGIH/3gHfz1X/0t9u87ipk9B8VFr39wGK0mjZHU9Xlgwt42i/mHSXGK5fFfX9RFRRRN6H9PPf7JBT0irEVw/Qe/yIe/NsU5EYKkoPsRqS0ixe1wBj7gi7ObxLe9f+9N6MJBil6Dup6R0U3UaHNiVtC7+l7iXfEBr/edn4NT6wNFfPeETsfHQOV983UKETem+CA7un2uhwkpsynlDlzZ4tIpzsoYqLTWROJ24+Y1LC4uCrGKEjh+X0qi5u7dQ7PdgO16AkmLsU7PQjita0j7thR0V4vBCXW0xcFSeaZzh+8z7S8OjI0WsXfvXoxPz2Bqegb9g6OSgMj45sBTCAWfWZLH2KjP7JnC888/j+npEbkYfifE/fv3cfP6DXH447POzxcJLoswadyUywUOvK6LTmD3PCWI1vXS0rouuq6NoOvCJHEunkYyO456W0kYxciLU77bEVVUJpXaPkfYZLtUR5H8R70t3zu3haGUgaOzs5g98hhMK4dOQHVOiDt37uCHP3xLolzpXszchZrdglkoIp7Joer6ErNcMJiimZX7kGtCFnTlra/8Ffg+7J/Zi49+9KMo5PNyDYhQ8hfN0F7/3pviNULWP+ujtuebLOhkNJqiRRfJFPesRkLkV+zG5OaTyT2A6atEGlPe1RB2zEOrS9cyBoUkkLIMWHCRbK/Dqq/hn/3sWcwwkBtt3L4/j798+btA3xjaqT44TRvHCgWcPf4IjgxzalSEuYWNNs5dvo23r96FnSzIhM4CqaUsJJL0WiZ0bcNjGIsxKHneKYZrtMvQmls4tX8cnzg+gkkA5BjyVwYe9IBsb1cunpEg1MglE5c/Plp0e0unRcd+Y3UTly5fxdLCAn7p05/BWDENnY5ZbhsDeVL+OHG5EmCwZfuIWRbmQ+C778/jR/NrKJPVSIY6nXv8DoZzWQykTBSTBkaLBUyPDaCYgjDWv3JuEUv1NrZaTXgcydIWPINOcjQKDGEkkrKPJoRAaDVJL3PGnrY6sJuu2J3yLaOki10qW0tGINJMglptFkpCXtzz8hMNTZcVBIts2NhC5fq7SLhNpPUYcjRfabZhuB3MDA7ikek9GGdEnxGTf08DDmHRSsgBCScd7JkaR7Wyjh+99Qa+8uUv4dzb35egC2GMyvLKQJf50/x/IwbL0EHZZDpJEkgaDjX+PZYq98oaYS7KUQiP9U5Twm0ZKys58uurm7AbDg4ffgT/6BOfxG//5n+LYpFtG+RhiLTGKsQgUJrk7Y2EgvDFD7xX0KPUMYEnhYin1k78t9xeUJ/OAAl2yyzinGySFp3isnLQ5QtpzC3cx7UrFyXp6sqVi3IIqhAPHelERohPCiKkqQ0PXzaEDdHV07Frc6MCI5aBlSjAsSmloTIijsNH9uOxE4dx+umncOSRo/B82oqSpcvJOivqhTjaME1adrqwUjr++q//DMOjRfyz3/4N0dLTZEVPKunMSy++iq9/4zs4dfI0Tpw8jYvvXcbQ4Lgqbj2y0U5R575yl3Xmti58Z9Mt95t8PEwq6xX3B7iIO+z0COKXbAJ/J+ry4XIsKqJd0/4HIH1mZ+/ygd8upT22ubyu7R29SoETG/hdO21VLKOC3COWRQRAiT3dbUQSNYUqapP/To0g6mdTLGv1NSL5qHwmGwYqToSERbtQdd24amO6pdyTvdhU8ltEFy09ig4S0aLXSKyUZGPlQKmmZLJyPDb00oPQIpl5B2Tq9Dzu2cQnmPxFJ0lbmmbTVOuoplNHKsui2JGpve22EafXeiopz1K5WpEVEP0NVhaXxC+iWa+hUduC3bZh+CoXgy0fl2z8RU8RLRWDlc0iYaUku7uQz+HQwX0YHR2WZ93K0Ikxhc0a98PMDM8hcDrw245Id/sKReyd3Y8jRw4J7yadMKF5PpYW7uPKlfdxb3FOvE3iKfKaEj26G+moNjos5oyk7jqyU06nkzKdczQN3RYCp464T2vxECHP1sIYNsRrviOSYSKngeMKcZr5E21xp6QqyYOv6bAyfUhmcujy3Go3oTe3xBnz5GMn8PgTJ6F3A9y6fQPXblzH4vIqNNoRmwbW601U2g6SxbwU9LrjSAhNKTeIrEX/Cx/V8pbIKIkuUuHEfHPeFtzDP//8Czj12AnofiBr0/XlFbz0ja+i5dRkCBL7cU7o419+P+QhaPWIWoRbeENy4uPBJrvDXSYPwpIWCJtuZDocPhzxHpwpWkRXzFsMryGktV/9R2cxm1Bv/N2lBbz/zruoVerIZPMyORw7cgx7h3Jye3YCgElor7x5Bd978wIOPvYUvFQezbiJNQYstKto+00gzhxgdmZJtP0CWr4pULmZjMF3m0h2bTw+NYiPHejDFIBpAHnebuyOmYRExzQjLZxqWvJRJlbRTdgx4ErVx9dfe02MPz5y+ik8vm8YGT9EHh5SZFZwZ8WJk5M9sZzQx6bbQd0q4MpWHV/9wQXcWi1jdGwPJgaGMZHJYoB2qYUUhvqUoUA7DOBpPg11cakBvP7ebdxeXkNI7+dUDq4Yz2jyoEYkiCjeT6czmnjL8XuTPekI4aLruTAY7EFpV9CBlYihkE7T7gYaox6bNrxqE26ljna1jk6jBb3VxLgZIqN1xe9+cnwc+6anMNBfEvIeGel0fJODJNQQj7FxMpBKUj6RRMzUULUrGB4bFPvcdy/8GF/4wl/hm998GSurS9B795JMplKcexmbTGIzVOhJLltSmu1dfuO83wRB6Tma8cBrs4FpO8hkc6JT/bnP/DxOn34ag4NDygPaV5D8jhEHj1KGnlCmw9Q1s6f3VHGf/Npyn9Oms2eHys9lI0BmrWLn7v56HzL9EbajPMhQr58+70tLC7h94yZu3ryJtbU1xXanR0J1S9YBPGQY9cpDvk3XGSkIbKJjwtgfH5vCgf0HMTt7EENDQzh27Jiy+BDDIq4oiNhw/aJ2/9ynuW4d6ZSBVn0D33/zFeQyBn71n3wOo2ODKms5X4DXcqGbCfzJn/0lbty5jyeeeBYD/aNwWvSJVs2MuFFFyWoEezQN7ZYj3uUkI3JyEnKipsFzXZn+w55SwRXOgELNqHnnQeRIPGlPtiUZ1IRie+shnhWkidAukWuP3uXdXRSj0I3oykeFUrgPPTuRLkORqEmOCncUoynpUoEQt1SIBqfxQFYZUiCJAAVRA6msP4UsSaKSSKDYsHLloqyhVNMTQeM8N6QzQJL76pDPMguxJ9MizxSeNVwpJCn74+f21EMstCrTgUWYSKgqniHNlmjKorMZpk0099aUy/bIdCzGThmWX0Mh3kExToOlBMqdNMptIN1XwtDUNFLFPjHmol3y+tom7s/NCZTMVZuERIkMWcklif5JBGy5DCdoIFtKIkzQ3a0hazxG72atnBzMPDMoT62tLaBZXkG7tipGX6M6C2EIs9SHZszEQsNBx8phZM9h9I/swYEDx/HEE0/JGfXm919HtbaKbDEFLdaFE+tiU6P0rYViR0e6oyMXs/DEE0/i1JmnkLKY1U6WuQ5UK1i4cwNXb13GXHke5bANO5aApg9KaFPCisHtNlGurcCny5tBzhGDpOLQaKlYr2K6P4sRM0CsuYG+RBfNuIYLWoCGaaG6UoZudzE7OolSMiGul9lkHEuLt4TMRsvpeKaIZG4CzU4M1SZzEOIImlWM9aUwWTJQMH1YQVPeSzYcta6GtlEUJdeWZ2Buo4LC4ACypQLKW+sYndqDcptqpiTqlS00qpuwEpQFJoX43OakRrO1MI5cpojRviEcn96PsGHj2rl3oIdtmBn6crSEI8b7XJv82yuyQ4+ckiKrxwjq+rD4vm05ix5DhwejpL9w7qE7mgM9sBHvtJHwHZw9cRTHRnNSWG0vwObdOzA6HYwVCyj1DcC0TGy6Sk6WTeiStHXj+i3oZkaM/VusW1mIqctChVr1eaxs0SKzgqavwSrOot5NoEMCmc70JBtxr4lDpQxOjRTwyak8imGAPr8t+eLyYBKqD9mE0OmbD2Mci74i6/3o7jzePP8OBvtL+JXPfgxTcdWMZAIXKZIOREPBosrFEJ949e83kcBbd+/i4v11mLk+CRfoTwJ9IZsJoBQHUglRSaENB0100ICFNRh46/omLty4gwoX+dkBeIkkbJJDyFvoaUyVVzEPFsVRZ0Hn4cBDVf5gY5YAACAASURBVHZk3NUbuvABQqcJp1pBt1FDc3UdoHVjowmt3UEqjKGQzKIvm0efaeKnnjiJQoKHcFIOWxLNfNGHx4X8lrLIxg9VBjt177rW+xVDwIdSdwVKFkY5AmxuruPChR/jte++ivfeexfXr13ZJl3RS1uFQsRlJ80iTHIb/y1jPoWQ0ivOqtDSWYkEtZjA0LP7D+K5557Hc8+dFYIIp1seWtH9uJPpzZtGvdeyA95O5lIFWsIdeg0AdbRykAtsye/5YJoYDTHU2PXwplfFC3P1woLOz1OuVTy/SYZT0jQWdsKYLObLy0sSEUkDEB5w1dqmcA6oax8bncDU1BQmJ/dgaHAEhUI/kgm+t2xECeX2VgIyNRKiVC9LVinc7+sk2bTx1ve/hdBv4Vd/5ecFPSFKo+eygpB4doC7iyv4k//4nzEwOI79s0eQ1HPodojMKZkPndukgSfDXwg6vhAoJbIxFkM6k5GfjzIcmVBjoTjqxWNJpLJZkUbWGraksrH4kxgql0/cuVjwPljQo+IsemIhcslsrgh3MsWyGPc+S4ZbZXvIP4oKuqp7SnUjjpfbVBJNhWiIl7a27aXN55jTcqCpiVnuPZmMGRus/MFVzWZZ3ino0p7I9VcF3RK0h8U8RFfz0NWIaDIykygi3cH4pNIYRcnZuF5SgRxcWapnWcxtqHvmyomxnESnaIeaMGTXqhsMgXJgeGUU9Qb6Yi1Y7rqyNk5OY93WMD47i2NnnkZxbIi251jddHH92m3M3Z0T85J2nc1jKK6UPLpo1mSl84BnodZswOlWECQ68OM2ml5LiNHJZBpxmDA1E6YXCg8oE++gZGnIJjrIdlvI19fRbVdhM2Oj1I+abmG+2UE7zCBVHMfHP/FzyOf6Bem6dfs67t67Iq6K/YNpHDlzEu/X1nD1ynU4d1ZR9OLYPzQtO+nZ40cVEthxkOO5XSlj8coFvHvlPOYrS2jlAL3Qh60K47eTSGc4YDmotzbhhx3ocUMR+vwYLJp2dVzMDuQxEnehVxdR1G2UYwHeonLIysGrOkgH/P7j6DNi0Nt1pIwu7NYG7I4jfimaVUBgDKDpW9goB9isNiWdcThvYirXRSneQrZbQ5x7fEGbDWzFCrjfCLHYBspuKFLBuft3sbHawshUDubgNIamZpBNmKiXVcOfzeXQDoGlzS1YhSGJtPZtH26lhZnSAIYSadTvLyEds7F/OoOE4Ygqi0Rcbfor1+RoiA5FdbhS47xjgxj9/e7Pk4OL8XuS+0txPlXEjJzzoHcdxHwbya6DoUwSTxzcj8cHLSlswtUKVJgHB96II8xYUxIIVubvoNRfwMDQGMpktGuZbTiHlA3mrM+tlXFz7q5MwmHfBNqxtIQFSAIZDU3sFvo1D+NGF79w+hhmkhomEhpykoImji3iOCTJYoxiNRK4ulnHdy9dx+WlDdScjuxwXjhzAiMmMBBXu3jCNmoxQKiPLmYtIV+ksyUsuzbOX7sOz8ziwKF96OdGApC4Vm5cuMPn2CKRp5w4EaLay995vwm88e5V3FyrwE8PoGtlUae/Oo8CoUSraUauvziqkdIWl+bAJTxrxqF3XFTXVtBcWgaadaTCLvLQUFteRsFMYDCbw9jAACaHRzE+NIbB/n70JTVs3lpEnmxq7u67ytOaDoEslrl8WswiyGY14rpEvBqS7avWL9wFd3QfLmWEuo5sNi2NQbVWxY0b13D37m28d/ECbt++hffeu4D1tbUHGdW9a/TgnlKx2ilzY3rV3r37RXZ16tQTOH78UUxOTgoBpNFoC0GExDMpROI5rgp5FCzC/3Jdwf96NPKRXySjqAmcu/ndxh29K/zAKC4s5J9Q0BPJmMRNUoFAX21Br8RKNLHtmc1ng5M6Q0KE50c5aKeDZqsmCoOEQVlcSgogCyPvHBVTyltGIQrbHhHb+9aeXznNiZIG7HYV+YyB829/DyuLd/Drv/4LOHRgRvzvY2l6SrORFU9P/PH/8yXcuHkXjz52GgOFCXQ9vXed6JKlhI2Rex53/IQd+f7SQESuG30TGDTk08e7I2AVGw5fCio5GykhFbIYCnNZSn+0Z1emJtH+mqFQUreFpskJktzhnR13tAumJfXueFXlW6DyCiQcqZeHLeQt8W7pPTCyLlSQtyJCKdlmRCRjAd4+38TdTxmMREiBNBQClavpXF5r7/cCPHX4Ncl14SXzZF3CVZTETlOXTdklBwedkb9s0om8KeWHNMGdADr9Ncgm4boJ3AE7YgtNkiwJslxFxfw6zG4VA0YbfUYbSbeMZquFLWp9kgWceOZZjB4/jkathaYHWPk+OE6Ac2+/g7t357C5sYVkykI8mUDTtUWSnM3mYSIFr9tB26+j6VfQ6tYRxHxxICN8n01mEaPJEyWTDIKJuejL6CimdBTQRqa2CrPbQYMIW6EPdiKDaytbaIVp7D/4BM6+8EkkTJUpv7G+jBs3L2Fp8Sb27h/Fc89/HH936y28/aNz2Lp0ByXNwrHpAzh9+gz2PXIIViwhFqyS9Li4gHuXL+Dm7fexYW/AzQBBJotOkEHD6aKrOfCCJirNLZFZJ620nNF23UZaN5AkgW2ohGEjgFZdRlZro+p3cckx4Jh56HaIPjMlOR55atubZcRhSxY6zaK0REJQ3VY3iZg1hKZj4Nr9BbQ1D32lJKayGopaC7mgDpONGcOlYhaqeg41LY23rt0VJ1R1rlrIWhqaXhd3Ki48I4lcmm6Olrg4JnNZNAMNC+tbiGcLgG4Kf6qxtom056Oo6TAdGwf685jJMAU1kLO5y/XMzFdvhGoy6bnoxJgaZMqvKFnogROu9z8y1bCbpf1mr6CrubEDTRLEOjACB0GjiqN7JnBidi/2ZHdIakIuI5u8DYylgLhPjfMd9BUNlIo5gggoowMXCazYTdTKlNoMYKgg4DneWdjCG1dvYAFxdBJ5xOKWFOnQC0RPbdhNZDo17M3H8Y8fO4KTgzkhxYXNFgoJHnAaOl4Ax9QwV6vix7fu4+5WHS09ia1mW3aPh/dO48yRSXHAS6uZQfbQFidMdmCOjwzzlgG8f+8+5paWMD69FzPjQ7IZ42SRCjpIkWUe8MAPEBLWjKVEX84Zh3v0VUr1bqzg3M0FVJCEbWZRD2Pokg0v3tM957jegSLjlnT6QKNro5BLw+j4KM/dQ31+AbluF3vyOQxbaZGg5eJxZMmalBVBCLfdRr3VRNh2sacwJPsr11XWtITOWQSU3wWnrIQi0plxpChHYVFnARUAr4vQ5ITDaUYR2MS6kL7QIlsxJK6SMDQJHHfv3ZYpdW1tBevrmxIW4bm+XGsrmRY/gpGRUezbN4sDBw5gdGQco6OMrBxFXykncvqtrarSxhqKBUoSUDRh8/pGRVsmZHI76CntM8iGBBNFsJNgkh67nXv86EP92W5XOVVI/76CLrtXTTlURY5Uu5telbmgEqH492K3K7ayyimqY7cxMjwkJLuo0fA9vjbFyudVJnIRFXPpK3YVdP6/3w2QzaSxtbmM4YEcrl1+B5cvvo1f/MXP4PGTx2S/ZvKAqNeQ6euTW+fmrSX85y98AcXiGPZNPwqEiW3yIYuUaKPJJyAZUdLMXEkp41qHawT64Rf6qI1vI5OLwfVsue607lUyLK4BPJHtKVMShWbsrO7ILleXlYSqCI5WP9/OHlpt5nc+dv9dZMstULmswaN/pz4/aoBlOpdi3yvmveQ5hchE6AGdMFUK3w45UL3eyMsg+t67hOnyDNJ/nOgMp2hyrVmMiURQ8srnxuGumW5sdM1kQac9BJsT8pYEDvYRePRlaEsKoRGnfautBg2iB0zS8tqIo4V8vINsUEHC20Jea4PN5Hy9jnipH2c+8gLiU3sxf/Muau0u9sweRSY3iDfe+CGuXruF1bVNmNk8wriBjUYVdNguFPtAYMdIxOEETWw116Wgm2lDbEm5x9V8XRkJtm0EdgMpzUN/1kAxq6OkuSg2NpAzdWxxPWfRMW0QVxc2ML/ewuDEITz3/M9gYnKfvMfkl9y7fQWh5qBYSiLRn8WV6gru3p+Hu7CFkpbE9NA4Dh88hGOPP4qpvnFosGFvLKJy4zrKc7fQbKyhE7SwFdSxRfJauh8NymSNAEHcQ7VVlSZIY8yqz/W1BYNNcbuF6VIBQ+RgOWUUzAB1D7i43kXFjSPmBhhMZzHT3488Uc52GWGnhqxYOldgWEm0mXpY76I4NIN4soQLt+9irlXFwFAWe0tJDJkBckFTLNIpM+5oJsL0AO5Xbbz85nloVhxnzjyBp596DAf2juLO0hLeurmAl1//IVZWNjG1dy+GRqfgIoYN28Nmq4MmXR2hoS9fQNBsIiiXYTpt9MfjeHrvBKb9JoZ0emFoylhm34u3wmiHGGl2Rf/KnTpD7h9y2Yo6221mZVz5nRN2iokHLh9s7lyVXlx328gbcfRZCYyX8pgeHMDkQFyIaiywNQeoLqzCqG5h7yh3iEW0YGMRDTAl/ErtPuZuLqN2v4apvj04/fgzGMjEcKsNvH7zJr6/uo62SWgogVjXQDyIi67P8D0Yfgt+dRmnj8zguSN7MZ0y5PvmyAhlQmgAtCzg7bkFXL2/hOG9B2AWi3j9rXdw69Yt7J8ex2c+9gxGTRW3ysefFnypJIEo9f88cNbrDi5duiQP//Ejh5DPpQT2zMVJOKmD7poqZZeTRAK6Rm9ugLQpNicUPF2rd/GD63O4ut7CJn3hjTR87k96loRiTrNd0KVsoKuFaGoOTENDkvI7x8VYPImZbA6Dmo5kqy1M9QRd/QQXUCYLcnYxgjTUkdUycBq2msx1TRjqcTMmRUagVCI1MTraGRJXSoa8GY/JbpLsyERKNAO9SVeRfTixyC6/p99WTrV0kfKEycmCvri4LMV+bWVdmPP9fcyYHhDpGUluhUJRds2ep4oxuQLM5uahKJ2sBHLoEsjCQsm9t+y/t6dvBZ3LDnRbnq+g3EiXru7tnUIQFXn1XzWREfJ/8ONB6N1228rVbxeqFbmXbReBnuc3oXZ1faLp2pMDnwVf/XvGuCqCGvf326/jIX/x7a/bY1Wn0hY21hcxPFDA8sJtvPfO9/HsM0/iubNPwTB1iMMeJ0YGajCsyIrjay++gu997zxOnHgBVqIk318aTiZpyUqJXt4KyeBrorbedbhHr6JYykvs7fL6AuYWr6LWqCCZtDAzsw8D/SOivWegBn3qOWBGDdEDBbn3x2xb5G7e1Uhtfx7v0+1BezcDXcHt6vN2HOF2N2bbv4/g8R4KqdzAVENFlClaKUYNgMDwPd9v7n9U/KbydlCNQZSYxsk9RkqOFGd52/g+h540unxPxWDI7ihuAg/3gIgmd/NUn5igNppyUHo4BF4TqUSAVJJf14HrttHptsShM5EIMVJKYqRoIqwtobxwDVqrjGxGR5AEXC3A7LFHUTz2GECERyMJ0kRlrY7LV+7gzv0lrJUb6JoWWiGw1qjBj8eQZYJQp4NUOgFPa2OzsYF210Yil4CVpsVoDHaTORMa4rSO9h1kzQB9WROFdByl0MGQU0XB0FB2bKSHhjF78kmsNTv49psXcG+5inzfJPbuOyzP4bVrV2A3K5jeM4J4zMOVuetoZJJouS6MVgeZwEAhlUF/qQ97ZmdwaP9ehO06gs11+Ivz6JbXkQhI7HNRdsrYbDbQ8nV0Yjr6BvuQKmVQc5so2220vVDkaKXiMAKvi+ZmBf2ZNPotA4nQRikVQ9MNcasaw+qmjdDpYDRflGhoWl6b3SY8uywTutttw8pmJEZ2aa2GbP844lYR7969j/c2ljE8MYSjY30YS8WRD4hO0+mtC5cwS7KAty9dxq2FLn7m04/h+bNPwNBtZHKUDzrQ+qfw519+CW+89R6SmQL6RveiFZpYrLnYcnz48YTEYZMYaG9toKiHODoxin4zhrGuhwNMQPUdcf/kau8DBV0E9ozvZEJZZOm3q6hH05CacgjFKohQIDROkiRciAl+V1zluNMN7JYQE7JGDIO5HAbyOaT4tQNPJunVq5dxZmYPzp5+hGGoaMQ8zKGN1++/jztLq6gv15Bc83C4fwrPnTyN2X0Dwka/0uriD1/7DlpxC5aeQlIjG10XrTbJLyTX65qNmFfD7EgJH3v0ERxJ6QL9xxn2YwIVU3nAL2y2xPc9UzQxt9jEhQvvoFrZwOzUGPZOjGB2cgpFk+aD6oNwjuMAd+7dw/LSgkBnxw8fwOE9I7JWcOhkJztVmhuoxYI0HaABQByhqwlk3kmogk5l5fmVNr518S4WHA1hYVC09+IUJ40S94hqJxeVFDrENXVPGqmk6wscMxJLYG8mi+l0BoNaDAan2Y6D0GmLlS3d4wgB034wrsXRLHcQ09R7vT3WiP6apBkVjqPeW1Wo6YlP+F2clWKa7KsI+bPI8p7ZDj/pFXQVhKKm0si/OiqARAOa9dYD8YDKk1jB4mpaJYlJFRh+Tzoi8cClQxz1quICyOm3txeP4Pton86CvDN598h3spfnoar2vxFv+8HmVV3lD+qcHyzohCWj/TsVACqeNEIA6FSlng35Wj3iHxGJKA5x2yVQU2TUCC2L1gHRhLt7et1pMBjgoFZkzdomspkEnFYZFy++jeGhPD7+sbPIFzLgW5sdGUS33UIspZKUVpdW8O/+4P/A7L6nUOqbEBmMgsi70sQQeI+ecZqDqMrKCVJHIhHD1sY6rt16Hy1vA/1DbJNjYrebzxRw6OAjyOf7RF9MSZJyQFDGVbuLuyyvomSR7Ql7hw3P6yGwdvTPdk3v2+ox+Xc9p8Te30cmReqax8QmeOf6q/tBcSi6SDA0pNfUCUGWeEuXwT/chQewEkSAVIw0J3r+Xp4fvm6NRYF7eJpIRDnXGsJYj8mua2qtw+aDUyLhfLEAJidCrdLiRig+/oHXEI5NxuI96shUzkk9l01gcqwPh/ZNoq9oAZVlzF+7gMVbV9CsLmFsMo9WpwkzncPY9D4MzMwCuX7YKzVcvTGHhYUN6EYGRrYELZNHxfdwn0FYGxuotBpIpw1YlglP91C3a1LQYykaw1hCVqXdo6Aocoa0kAw7SBshkvEucm4dhxMahlKmWFTHslkM7Z1FM9Dx46t3cXuxjEobMFIFgcB5vS1Lx57pMUlavL00hxUm3nE9U28j1gFyqbTKNo9r6M+n0Z80UWKcsd+B1a7D5M+q899Qcx6gZodiiW1mLMAysdqoiAw4MFQwSr4wiEQsBaflIGslYZDAKPtxoOx4WHZiWFivgbZR46Ui+lMplCwdGaOLrlNFq7kpyqp8qYhOqKHa6CBu5WF3dFycX8QP5zcwuqeAoxNDGEubyPodGG4bAQ2lugGW1zaxWfcwNJHBT//UWUyM59Eqz0MP6mh4HZT2PYbL82V8540f4+rdLSSL44jlx7HU8LHW8tAKiXYmkKafwOYKTsxM4Vc+9VPQmzXcfO1VHPJtFCmh9jyJp9b2/N11gdyjX9GhEx04PKh3dpQ7BgjRhM7d0LbLU09AwGLK3FfeDzTXYxcY63qyuKcxDRl5PrsTp4Fc0MKebAafe+o5HJy0sO4C6wngB80y/ur1byPgHqXRxUwrjlMDYzh75Cj27UkKVH0HwL/7wheh5wcw3T+NkdI4/AawuLCGzUaDSCKSJQubW0tIaG2cmpnE84RzmeNNOWgILNBf14oJLMK94uT0DPYMWriz3sY758+JJefgQB/2TExgZGgY6UQSHaeDZq0pxKC5uTtIp5I4tPcAHtk/jUyPQ8WEtIZbg0miX2VZAlgG830YTg7C8GPQRdWkw0+HWPEdBPEUrnWAv3r9Cu40uzAGJ7Fpe2I0wwNBmqTtgq70s9wV6amEkJYSXgCt3kCs1kApDHFoYBAHh4YQr9Vkf2RwDdH1ZV+ncb0ih5SOZLKEmGHJAUUZVduxRaah3vNd7ze9CHrjlr4rppWkMN4jJLspJylFnqL0glMd98YiJRMtfKR1jtzbNFg9Z7do1xpNqcrsjlxjVczZWHBn3my05DCOoOfd4Ru7CzBjYvl6Ih36bsMUhSipBiPy1t75s52JUohSH3AVfbCgs6BGk31UaCOXLkmhola2t4qghFCiOGkD3JNbJU02eAqFiPb5alpXRZ8M6Ic/dhoPNiWUJtLGli5bLkyji1s3LmFjbR4f//hZ7JuZhJVJIlfMi4cDpZ/CPIzH8R/++C9wb66JycmDGB4bk2tNsyM+z8pjnysXSwIkXEeFcNCNsby5hvn798QH/td+5xew98AkyltNfO1rL+LmtduYGJ/G6NAUHNuDKaswpcyQjOrtEBPBKraTwrYjIx+SqUXQetTQiFZCHOrU86uMYXbB+QJ8qw8Wdv4csg8nzM0DSWKHVUHnr5TJgt7jqJAc1/O6kEmcToq8DnQeo4EL0Uexm1VIF9Ez26flKVHJrnAJ2KSSQUqGCWFz+nlQAcDJXJpSPQk94L4zFL10mKZdalPSBwVy15mFQJc2H4l4gIP79+Dgfl7PggpO8tpAo4rbF9/Buz/6DoZKQMoKscVAK9fH2NReFIpDqNbaqFboqhbHzP7DmJw9glgmj1qo4f7WJn505Qp+fOU9BAbtS+mATLc3ZWjFQYGrPpJdGfbEYyDW7UDr2EiiizTP1XiIgtvCKcvEIDkUhoFax8FqvYHVRgv1rgkvkYWeG8Bm3UEiW0CukEfbriMk7yip+AFbfggzlUGnxonYQz5LrwlXJFz0G5ku5TGSjGM0pqHAFY9vIxvvwkowQtSEHs9hs9ZCWwtR81zcXV3DRstHIpdDMtuHmZnDmJzYK2oaulvy65KUZrdqWKxX8X61jNVmFX3kGPXnZUqj4XaBJC+vjUZ9C5lUEslUCrFECvFEGoGWwPpGAzdXVnGtQZXPMPYN92OQstyOLbJfg2dXGOD6jSUMDGp47vmTmJ7MIx6UkcvyfqkIelNBCX56FK9+/yJef3sLqaEB6KW9WKyHaCOJ+2tbohbqz6cQtOo4PD6Cz37iBYS1Gi6++hKOpjT06bSRDeFzQifLfTfUGHWy0aHBHWM0UUUM+O1pgd669IXtTeiqk1Z5r9LFhpycXCFREbhij6qxqFAOF48hE+uis3EPZw8fxJND05gaUM/+q3cb+PK991FNksEYg1XvYL9t4KmBETxzaETkX+uEqcsb+OOXXkH/2B6cOX4Gj5S4cQHOvRfi8tw8anqARsIXbL/d2ILequHpqUn83OOHsI9scwcCWc2XG7hw7rzsc8+eeQbTAyk0A2Cz3MD5d36Mar0uTkX8MDnxEcoVb+4Qp04ewfjoGKYHijKHbFWAZEbJshbIZLa3cG/uJjyniSNTMzg2OoMiaXK2DpgxhAkfdxoVmNkB3APwp998H7frPpJjM1isNGCSVSyQPQMDiH6ow0dZVqpDxXNoSBIgT/khzX/aLeTDAEOmiVP798FstxFr1KG324g79CWm3IZuUDG0uop5K5MwZeMxU5H4hfinLBbl+wgJThkM8WATZQ66yFgqhjMqUlEToDKkPRQKuZ49pppQxZUwYfRWOvSyj1yuOPlx1aMKHFngTFwipM7XoIqr2qpK3KGkhrHxiDzSo0KrJkt5vZReiffxhzDUpXDQDjOK4FTXYPtXbyzcJsVtV9VdXytkRKmCpCMoV10rpaGX7VcP3VJIhWJHC6ksVNA/fZUVk199Dfl7Ol5JlGI04UeWnw93Fzp0WuC6LjKWCbtdRz5r4t6d67jwzg/w0ReewcnHjmJsfBjLK/MYP3wAfq2CuJUQB8E7V+/h3//hX2Pf7GOYnpqR3XnbiZKf1DXmB3fnvsdpMSXP8M0bVyQzfmbvOH75N38W3EqwVi4tVfDqK6/h/Pl3MTgwhqefeg4b61XoQuTkc6PCYuifv+0ZL3/EQsqfnfbSvCa7jV+i/TuhaCUn65Vq5dVN6VmvwEcObIJ0yEEm8WAqVUukbr1VAi03hRSpksViHD56DHiWfx7ElKLRCaLVrAuMTuWHMj8iqVadcQHTsRIp0YpLToOBbf8HJ+jADlzEMpY4OjpsuBkDpFsSott1umh7bQQZoGu4MLRQIou5qmMaZDqpIZ8y8eyTp7BvzxRivo+luTsopNLIj06gcvM6XvnaX8PSNjE8kML80jKWV9aERDrQP4zKVl0aqsOzxzB7+BFgYkbtKfgedwO8e+s6vvfuOVyZuwY/HkKjZo7NJ4dxyjUVAAGDqzmxx3YQuC2YIW1J6WURoGA3cchuI+fYwqmgrelmu4WNtoMgVwAKA7g0t4JN20ff2DgKg4NYXl5EtbaFYi4pgVdLm3UMDk/I2cszloMAnT+rW+swgg5GU0nkAxcFz0YpdDFs6hi24khxveF6si5y6ACaycKJxXB9aQVza5vo6knEkjkcPPAITp48g+G9h4BcCa35OZw7fx6Layu4XV7FtU4ZlcDG5Ngghop51NaW4TYryCZ16KEvu+m4eHAwaMlErjgEzw9x7/6yIB3hQAmloQGMFwrI0hrdbskAldY0JGMBlhfuSnP26U89jgN7i/Da92AEW+gSzi9mYIdDcM1hfPVb5/DGex4K05NoaiXcXHOQ7JuQYLLV9TVkk6aolkzPweHpaZS4Dm9sYjRmYzDNsDHF6peCHp1VO7u5B4lBAnWa5vbukocUD1Pu42iiHx2qcphJRrE6JOUh6hV2Ad56cHHvmYAROkB7BYf7+/Hpw4dxpATUfeDr5+bx2vJt1Oitqxuwmh5+ZuoIPvloP/oNBrkDm2YXG10bf/m1lzA8NImPn34KI0xsC0lcAK6sAi+/dxnNbALIJ+HrHXi1Mvo7Lh4dHMDZ/Qewvw+4vdLAubfehKUDH3nyNPaNFmU/zmPboeeMDqxXatisNrC+uYVmtYGhUj/275lBIU9/dw8pvZcXTIk6gLU6ML9VQ8Wp48133gBCG8888Sg+fvQE+zGkWh0k+F08F+10HG3Dwh23i9cu3sEP58uo844kUgAAIABJREFUxDII8oPwzBTaPNjJcpdIPwW987/qejIONabOGIHFeQjRZ9+TvXmy28HswAAeGRnCeBII1tvw1zeR9QPEiTK0bLhmHGHPAUr2hZTsdGmZSN9nX8hQuyHP3btLOYBF7b0b8nxw19kLk9q+Jx5sGCN/2N0z6IPF98HJWs3guz8entAflJf1zDUeLugRXiswsgrX2P74MHnah+xqt112e+uAB6foXTOiioqSv97ZIUcFi9+akqaHGo7t1xNN7btMWaJvxAONd0XPq0BQFzKlSbjr0OHrGm7fuopf+9VfwOjwALJ5BtzEEZd0N5o+/H/EvWeQY2mWnvcAuLgX3iO9rczyleVdd7Xv6Z7pMctZR6642l2FQlKEQqJI8Y8i9Ec/FAyFTFCWlEIkpY1VrNZytDuzY3a6e9qbqu4u7yu9TyDh7cW9ABTnu4mqrOru6SGH0iKiIqsys5CZSOCe75zzvs/bBCPMP/ov/ynbBZNvfP2bigu9vpFRu/B8qfzwECUXCynoAb+uRvv3794kGNAZGhlg6uA45y6cUN9VvQr5fIEf/fCnfPrJNY4dPsX42DSNmkmp2FD4YrHjCSSp0TAVH1wwndLVyrVEDjI+r6CChbktgjwvVlMU9TvOFEECy7NNxqaKIyAHXAdB7SjnnUOaXHPU+9RiXHy+Tlqj6DAUW0NzpklWq4ltVojHwoT8AbY21pUPWGxk83P3GOxPOTREs0qtWVUIVAFqundWJlL8zLaDvo5Fw0rMK+sIATI3uyam1qFraBSaNSqNpkoLiwbDBDwB2rUWpVqBQH+QRreO36dRq5ZwtZvK/9wWUa/u4bWvvcz02Dh58ZTPLjI5MkXf5D5Kq1vcuXEJl7VKYXuZB/NzZDKbpJNJpiYnCHoNKvky+/bsZf+F58C0uH/rLomREVJHDrGxvsZbVy/x/p3LrAsuO5XGo/so1Zo02m2FrZbDuCQbSkZ626zixSbi1+nKmLxlMty12V8ocjgeJxQNUpfgJPG7h0JsWW0eFEqsNlvUDT/B/hHF1ljdWFeq/WQkQrvtwrQEWaqpPbqQ6JQNt1Khnt9WRXsqGSfSbeGt5tArOcaDfg4NpUloLix5jtoyhfPQDgh4LELWtFneylOst9D0oKIiPv3U84QS/eAPYzWafPDJJ7z3ySd8unQffWaUmt5meCBBMhpkO7Om3EIBn5d4KKJ87O6uxuzsIol4mgP7j7K5lWFxcZWC2SS2b4/y7A/EY0Q9blr5AgndQ9TroZLb4NblWf7WN/fw7Pl9NMoPGOvrYtWX8Wu20nBpA4cplH28f2WJH7y7TcPwkZ4+S6ZhsF1tUxaiXKtFUGzZ1RqVrYxyLO0ZHsXXNTk0EaWQXaZRq6pJwi9U0HsduqiKpbCrDkk6IAlqeSgaEh/nzoXroWDFGXw9vAb1vLM775DRkt4tMR7w8dr4Xp4eUiJsPry2yXtL99hu1RgZnmBmeJLTcT+JDvhEaBWBO/UaH9+6zHtvf8zR/TO8dO5FxvqVOUypzq9V4P+5uMatagE7HqKja3TMKuFWnTHDYDoUot9nMHfnJpMDKZ45OsNkxEO7ZOJ3dYlGfEqwVrbbtBSUQZCGTgSsXERktC4uE78mo06btstPzYYHqy0+vTvPfGZLWRoado39+0c5fWAPRxIxBqTLr1fxy7EyHKLs1VgwTa4uZbg4t85suUsjEFdwhpoUC5njSQez0zn0OnTVQ4sAUFSoIqKS7kUueCJbVdG1Ioaz0KoVjo6McHq4nzEvBMqgFerodfE3d9io5GhJcVBTeGcU3rMuSsfmCIR2Okul5nbCGXqdrIjl5IDRsxc9djhUMY5PIEUfJmTtdJ27SF7O/32yYO/sXx+vmA87vN0gmSc/xSmij99fDw7ifKlfrKA79/skGtX5vj53oHj4TfQOOc7B9vNF3fFMy+/w0QRh18Gil6DXo5o9RK/sfIEdXKkA31VX3xLEbEsF5Egg0OrSLPNzdzh35jj79k0wNtqPJvoWrYs/EQefVzJ5+d5fvM3b733KqdPnSKT61Kg2Eo1TKlUUUlJpakRpbTZUGE+5kGFx4QEzRw6qdLmbd6/z27/72yTSskd3bp99fIfv/+WPCQVjjI/sQZMdZkMcBi58RljR+CRcyGN4qDUqikXh9+pq8mQLkasl4Rk7qWHyfHBLd+7Yx2TuIRAX9TMrPoLT2Tvdcy+i+NHOX56/apIjXmR/EF03FCNA1mVS0GNhnWZVJhsR1jdWWV6Yx7aaSvwmZLNUOs7Q6AAjk6MEw0EqzTK5cl51k7Ki+uSzT5h9cE91+iePHiKZilAyyzRdTboBjaYueRcdhYGW5MCuhOwIP0OMSB4XlleuHS2GhwYUVKZZr2DVKtCsMdKf5qkTJ5kamcAdiEK1TaspEygROfrQfRIksk52e5Fbd27y4MEdurZJOi4aJQ/tepWZfQeYPn0G/EHIF0AiOHWdO7fv8tH9G1xavUehaxOKJGnZosIXSiVsZLfVwamvP64Ocm1L9rR1gprMF8QP2mbQtrngdjHplUZAgoYKdHUNIxlnGxezpTILEqaSSEA4TsFssSVhWh6NeCyE7gmwulAgEE7RlkNjt6OmHZVcDo/ZZCgSYjIVwRDWQy2Pr1Vm1K8zHQ8TE41DqYxPpsCyUQlE6AbD5Bs2q9kiTctFwB9mYmyKQ/sO4/UFRc5PsWlz7f4cF2/c5Gc3rxI4tgdvX4SpPaNqOiIFPZfZIB4OYWiyuw5TzJWolS3OnDhHMp7iww8/UolwfROj3NneINLXx2g6Tbtao1EsMpJIEPd52F6Z5f6VeX7jO3t47vweNGudiK8M5jo+d0eBue4tdxmYPM3FO5v88P1ViA0yfOA8W00PN+4tsbaRUStLCTALef0KECWq/WQkTSSokU64qFYz1CvCt9gByzx2Ed75R6+b6F2Qd4vl5AuoEaHY1XbaN+mkRN0pn6f2W7JbfDgm/aJLrVxQJV6yQtpl82J6iG/PJBjduaTPFcqUm47/daZ/QMFd7AZ4DKi54fWFWV5/5y32D05wcv8M+8cG1EBNmh0Zjr+7CN+79Bkbuk4zEsL2y+6whdEyCbdbhM0mfrOBVS5wZt8eZW2bFl2FTOiFYKVBsVHHFQiQtdoUFLVHJ6I5FjYV+ALi4qQtGd34mc80eOfKfW6uZKhKATA0JXr51qsvcEh2XYCQiXXhJVeq+BMp1lzw0Vqej+/MMZerU/HF6YRS1DwaVYF9yE5O7fgczGRP9as6j7aGbsloyLGwSdStqbV34m5tNMnr3c4w4vNzYnCYs8NxpnTwV8CoqlWfUoU22w2adcnllWhSx1KkCrvLGXXLsFIBNtRFVEVqPCzoMo5yFMLOhfXx59Kjgr57+qNqqQpMUSe/L3ly7JR39TlPjsydryc3GU33Cu7PvaMv+aBiaz92+/x4Xn14F297t7ragf08Er49uqud4rzLrqXuZqe1d+5D4C09Hvmub2LXxGD3Y+p8xuOPl+CH1XpDaGMdcWDoSr+S21pjbXVB5ax/9zuvsX/fhNpdJmIhvKIIko421s/qg03++//pn5FI9nPi1GkhSWC2LCrVpkLzOgQXibyV+zfJZ9fY3lzn3/qtX1e75f/5n/yP/M6/83vsn96LPxTCF3WS4/78j3/A2299wMEDx9T4XXbHMgEQfrcosKWoS6crYKam1VAJgMKjthrmjuXL8bxLG9NDoYq4TTZ8UtDlJhAauRap9YQIPmWFIocWFU1rqcdD9r/iyFBRlUKJFDqy7F7l+tRpY5sl3v7Z6+o5PzIywsT4KKdOnSAZj1GulTH8Oi7dRa1VZ2Vrjc2c2KZaGMEAwYCfQ/v2srGyyPLcA+7fvk6pnGX6yCQDU0OsVTJUvJYiosluWlEDqybupoUhKGeE+R8iFg1x9vw5Bvv72M5uMHv7JlvL8wwk4wzFE4z0DTE8dgD8aagJeiaENzig0lFa7Qy6H7LFdS5eep/bNz7FrJeIGC6FN50cGuDw3r0MDoyA8Ah0g9p2his373A7s8LFjTmsoGhg4pQbbTQjRqvt4sbd2xRK2xw9dpB0OkrHriuamQotMbyKJZJqmnx3oJ+02aBZLVGobCvstOyB854u85UqC2YLz+AIedndZ7dptpypn2RZRIIJ7KZB04K1UoGyWVfZE7YklFWqxDUPM5OjdBsFPK0SSb+LyXCAIaFgmhZas0y7mnXiU6Wg+8Js1y0yubKaBklAkjie+uJp5/CtB5BQ2JzZZn4zy/c/ukLOcJPaM8HpszNUylklgsttbzIgBEqrw2j/pFpfVHINpseniIajbG5s0BTHR9ukrLvwREJKa1DJF4kHwxzdN41dLvLZB2+ytZDnd3/jEE8dGyVAjnrxPlGjie5p4Q9FcfkmWC14+NOfXKbq8hOdOMFSzqThCeINhBQTXmyj8nMkwklCeoxysY7d8BBPRNizpw/TKiuGS6NZ++oOvVfQe5Y2RRDbCb9QI1rZFe5YQ9RFagfjKZaOR3tPdQl/rDlSp23ZXXnbGNUCRzQPL0+Oc37MT1pybtUQzVQoyoCUT1Gui0BFh0sLq/zo6kdkctv8zqvfZTI9iAhA5bIqL+sHeXj33gKfbeXIB2OUDT91zadSgMR6ITuOgG0p8E3S8OKtlDjen+RbJ/czZUBACFmmhSUhKV4vl5aW+OjmXSyXh8MHj3BgfICE2ynQRqeGIRABDG5mSrx56S5rlSZufxSbDslYkFef38+oyuN1/o+o7EVL0HRrXC5YfDi3wo3FNQpdwdL1q/hVsZdIXlAvQESNFnc6YVU8VUH34JNKLgQqUaRrUtAluU12YB3FfBbKUjefJ9HqMJPq5+xgP5NBEF2GDBdkxSxiKXnytiTStdFUhd1stNR+u7e33klbcDCkvTm6OtQ8Gd6xU3Z2dtROB+uwsp3i5GgPeu935vk9x/Hn335elPZ4+f1cB/6vVNV7+dS7/9OX7Nt3JWI5hblnt/qiw8ajYr77nh8v5jvHkJ0QmC/7tlXn+dhtd0GXwJcd4eJO5oKwBiQxt9moUi8XePONH7F/epxXX36O/XsnqEv+edcknk5CIAxeP//VP/pfKBSrPPPsCxiBiBq3y/lVpVmJHkCYEq6OwirLTtBqlPn7/8l/SGZrnT/84z/gyBEJj3lV2Wti8ZTKI8gtZ/lv/tt/TDSSZmx8LwF/lFpdHBYGmuQRtN1qJG4ERDmcdwSf0viZLYK6j6Df7yTlKShcVynVBZeqdOiyv1ZnLDf6jqhStDpS6mQKIQca2UNLSpYwuWMR2cu2FTFNSnsoGFHhRuJOefP1n9Dfl+DVl1/l3LkzJOMJgiE/TdMkm99WXzNfLTK/tsjcygJFKTq6WwlHa9UKL597iuMH9pEMh3j/nTe4ePFtBifTRMeT3Fy5TXA8TalTo+m2lOUzIBPNmkkrX8Yu1xhJphgZ6Of5l15kZGSUerXA7euXuX31Eka3TUC+/0CMZGIEjzdJODXN0PHnoRPk/Y8+omZnOf/caTWSffvy6/z0J39JubhOKmoQ8bkVxnQ4mWAo1acY6S6vRjZfYGF5maVygcvZJexQmFC0H7tt4NbjZPMlLl+9QqVZ4+y5YwyNJJUKf3NjVR3eY0EJE3ETrlT55mCavrYDf2nUHRGwHguT7djMlovkJA98cJj5YpkHaxsqYCkVTxLx+VWX2ZeYYDNX4urSHGu5rBLPShplpN0hZeiMipCuvIWbKoMxHyNhH/FOi3C1odDiAXddparZRgTLaygB3na+SsDrYziZorGdV/vlrrTxuqFwsXo8Tbmr8VcfXeZHlxqkJuCFF5/C422h+9psb28xNNCnAmH644MqQKaYrappkGK9S8hLq86tufuExodZzGRZnJOVErz07ClefPZZ8uurvPOj71PZavEf/N2THJtK0a6usXT/FnvHDML+LpoRodZNYnrT/MH33qflM5g6/Tx5s6MCwtYzG1y/dkOAgehu6Iv3EQ0PUixKlHKCw0dmsBCdUUGtRmT185Uj94dCnR3wjPy751N3XvCPFKaqbO90Xj3bkBrZKrvvjl+0Z0FRBb2jaEgUcvQ1KswkgpwZTrB/IKoIc+JTl3Kg/N+mnB49bBYq/PTD91mu5jl2ZIbzU0dURx30u5WlLGfDG5cuc3F+hZIvRis2rCJNqx6/GpnLfli8nwENQl4XXTk1b62x3+flu6dmeGbYhyHTaPHQ+7wK+nLx/hw/ufQp5YbFzMFDHJycZkROR34B4tTxi98UPwXgowfrfHr9LvlyVQUNfOOl55joCzAgyXziOW9YCuYvt6uZIm/NZbmXb5CpNOkIAzsg/CUXpnQbKnNX0Z8fDaKF6b2DfhVhniGLGHl85PCx80cKugiIZDyfDBhqNOXK5YnZNofSAxwfG2MiBhIz46qa+GREL8Is+Sq2jFdbSqTSlsnEduFhWphkGcvwXzr1Xpe6WzT2RRoMRd6Sy7DKU3yUe63QNA89SV9e0GXnuXtt82Th69HhHr7/0QjD6eIengg+J1ff+fiXdfg9oMyjkX3vZ979c8qFredhfmwX79z7zrfVe7x29ui9cbqIStXp4Im1wK4f8snJxmMHBBEwtUW4KIlrTqyrqy3xl6JMFshTm9m7t3jv3Tf52otP8xu/+i3Vtft9biYPH1De3ND0BH/6+9/n2vXbHJo5QSzVp7pzTXdy5aWgy/MvYLipV/Ms3r9JIhrk3//3fpfZB3f46IO3VWDG3/+H/6niCAiMZLtQYGD/Yf7wf/vnLC5vMDo6hS8QpSGHck8QzWNgKpV3C4/RUdGvsXBEURzL2xIAUlFrLfnZfbqhHh7pymXVY0myVteB+ch1QYRVyoJmy5hcLJiybjKdcV5bOOPO4VkWG36vD5/HoJgrcvvWLe7ducvJY8d59ZWX2Te1T+0qpUmQNC8p6IFomIpQ1XQP9Y5JVQ42kSB6OEi2mGdtYYHC/CrHp6d57aUX6E+F+fD9N3nv07eoalW0fj/aUJBit0pLk87UT8jtwSP6gUoTb7NDzOtnIDXA6fNnGRzsVxO9Qm6Du1cvUs1tgNlUa82OrVMxfaTGT/DMN/42HWOAn777Ho16nudfflqN/P/qvb/grfd+hMfdZCAVQus2CbrbioUeNQL4JGVRQo5bbVXUF/NbLJolqm4Pw8MH8Qf7qNbd3J9f5vb9exgSOnLmCANDok4vsL62pGyryUiCbtuFVixwOmww7vMQ1gWeJZ57m7YH1moVZosFtPEJzFCM2xtbLG3licfS9Cf6iMg42xem0/IobPeDfIYH68uOME7zciA5wOGxEdJBH+XyJna3RiLiIaZ3MSpFfMWySnpLhT2Yss7wSCSYRrZYp1CoENUNxhIJgm2bgEx1zJbQASh13GgJp2l678Ycf/CXGbQoPH1hgvHpfuJpg1x+XUVDyxNME6tU202r4oi7s+sr5DMF4hGhdMqKFbZLUKrAwCA898xJ9kzsZXNhkbuXP6OWtfl3f/MsB0cSZJfvcOfyEqeOhuhLhjA7bupaEstI8PrHVwgNjRIfneTK/dvkagW2MgU21mByDAZS4DM06g2DxeUaLm+Yw0fP4PbpZLYz6rXS15f6xQv6bmtOr0tXHtkdDrKTI92zAz0OfehdhHoO6t71y0EstkWCTqBRpl/rsD8RZN9gksn+JMmQhrhxpOOQRiWTyXL77h2WVxeZ2DvJN55+lsTOnctTVS7NNzeWePuTKzzYrtAMpmhFRqi4QtS1sIo7lT2N1ZVffUeFg8gTKNK1GWlVOZeK8c1DE0xHnW5fDgBbkr5WbfLTTy/zYHmNRCTBcDLJzNgenhmPKFBNq11VJz/wsmTZ/OBHPyG7keXU4cN8+9mzuJpdhVmV0pQ12ypPNw/85OosHyyVKXT82LqByx9SwSx1Ae0LvtDw0hGM7s64XQFHlGNSzIACYRVAUlv9DlTgg0w23B01llSHK7kM1hskDK+aSEjAgUB19g8OcnB8hMmo7NSbBGwTjxSXrpOkpwnnXjmRBSxRd9LHLIe0Zlq2+qMuoqpYPgKvPFbQe0q6Xkl7eAjYNW53Wt0va06feP8XF2Sx3j12e6KgP9qx/3IF/ZGg7fECL4cq58Heff+7/77LV72DP338QND77p/4OZ6YCHz+QXLU35KAJ+Iyr1tzPPCmRPY6fnHJr5eT/eVPPmBjfYlTxw/y7NNn0N3OSHpgZBR3KM5nV27zo5++QTw9wPjEXqpNk0AwQrVeVwdKeR6JzaiS3+LerSucPXWEl55/hrnZ21y7dpF//N/91/xHf+/v8e1f+Q590/vILi2R3n+QS6+/xQcff0oqPYxXD4kuSxV0CZuQOE75/hP9QWZmDjE+MiQrcPKbWe7dvM362pqCGanrjmxd5PXt6jqj67atDjK2cDCCMVXoVeiI3VRMdPnj6TRVZHPI8GLXKgpYEguFWVta4+onV2jW6wz2D/G3vv2rHDp4iHKxrHjjcgC8efce92cfkK9VOXr6JH0T44T6k7SEpRA08EfDlBoNsivrXPnxW8TdXk4d2s+pE4fIbC3wg9e/x0p9leHj42x7a9S9DSxdplIWnWoNvdFiMBBlNNZPt2qpvezhozOkh9IK7NRuFbj26btsLN7Fp6YNEgjpodjw4o5OMnX8RUYOPY1OiLZdJaoJP32eH7/5fe7MXSMc9yC27Fo1g68jQBiLiNeH4dFVp+rxGCroaCGzTt5jk6mb7N93mkhsjIWFDLcfLLGdLxJKBDh0eJJIzEupvM12Zp1QIEgymaZjdugUtpk2uowFNfqDhmqSDLdkW9isV0rMlwskD8+wZcN8tkiubBIOxEgEY4TdPpXwWSzVaPsNFqs5ZtdXVUJlyK0xGYwxne7j4NQojWaRllZHNkBht4VXVgqVBqGOTVAXQZ2IEDWaXQ+5cpOqFHSvxkQ8RqRtKS+71ajSdmlUOh4aehArEOHOWpkfvDdPw+VifDrNqbMHCcaEIVKi1ayq11NfYgB3283SgznqhbxyHowOxti7Z1jRCf2+CNlshet3FphfzNCyvHjdPuLBOJP9g3zy9kV+5YUTHBkfJrM4y/ytuxycHmJ8eIhyyyK57yjvXb/De1du0L9ngobW5aNr90kNw6FDSc6fmiIW1lQtkEVvtW5w+36WT68vs7xVZWL/YQoVcQK56Rvo/+qC/qjjdmxDSrkuYSw7ZCwBAKiUTEmzUjxtJxzhIUlORFE7VyMFYHjiJnszd8eiK7zeZg29bRL2akS8umKIx0JBxal1dZoUNpapZNaYHIjz3KkZDo6M45FTlJzCXTC3uaDGICKOCPSNkjF1Pr23Ra7lo9qV7jeimLxiKZFc4JZLEn9c9Pm8hDeWGbNr/J2Th7iwJ6oK+qbZwTbcLAGvX7vPjfuzaGiKzb63b5DXzs5wyO/s07c6sv+RjTp8fP0izVyBbz7zHMPeAG7pEFyaKrjbArExO3y2sspHDzZYsyM0vDEwfHQkIUjUt3KKccn4UCDkDSclSo3bnULeRux8Tpfvdsuxw3YEQ+rCtwNEUcp3m1alStSQaFQNt9xXrUbAA+MDAxxKJzgeNgg26g4pp91RF1Up6F7p2Lse/LqhDlOtVodGU1jvTerNpgN+6Ygy+dHv9MsKem9f3Pt4z8rVe658YUV/Qhn+ZV267GKdgvrFB4PPj6wfL+yPOvgv3507546eUv3xgq6yAR67PV7MH3rGn0Cf9v7Lbk3E4/ezM9H63Dlk1+MtBzlRhKsk450VQLujxI1yv2KFCvo0BSx54yd/RTG/wd/+9e+QSoQpl/KcOHOaUrNNuWnzf/3ff6x8tkdmTlGpm8obLCPvrkzmRInu6bC9tcy9m5f5vX/7NxnqS5LJLCvM7J//6R9x7OQJnn3+OU4cP4k/EsI/Ns6Vt97j3Q8uEYv34dFDKinO7Q5gttrKl+0P6Zw6N8PefZOOFbPdwevXWL01zycfX1TPxx7BULHjXV3lXZaAi0bLpCmylkBMluIO76JdV8Q1l11XhSXgaRP1G2psHZIEskKJ29dukN3McOzQEb724qsMD03RbrW5ffuusgctLiyxsLzCgHSHw8Pg83H4zCkmjhyiG9BVBkMNm7mVFRZv3eP6j97jQN8Iw/Ewk2P9inR5d/kGH937iJKvin9PjIKrTM1Vw2o1sItF9GaL8ViKPf0jtKqixnczvmeSeF8cX8BFo5rlwZ1LNCtbJMOGUv1X6m2KLZ26dwB3fA+jhy9wcvocMbrksqvcmrvOnaUbZGubdD0Czq7RapbwWE2scsUJYwrHsYVfKosyt6HAMtudOhv5CjMzF9CNNB9/fJu1bF551kQ7cPDwGG7NJLu9TrVWVLtloTpa9TbNQoa0q05Ss4i6u8S9LtJRP8GgQaVjs96o45+YZD5fIdNsq0NJp97F19WJSdqloMM1N6bu4k5hg7mNdWXBFe7ngNtgIBDg0N5xum6Ttt/C47MIui2iXZv+dpeQzG9tL+Vai7qI+dwG1bpFo1wl6ZXAlBDd7XWGwwFatQq6XGP9YTabbQQls97UuHS/REPAV4EWZ546hOUu0DcQIpPfUGjmPWL3a3e4dukTBQ976ZnDnD91kLDmwzILNDcbhMODmKaHjWydpZUin316m/m766pOeOowM97PUzMzMp6ltL6B1+VhanyCptvNimVx8d5d7qysY8u6dyDI4VNTnDo3SSwq8aombSuvXoNuLYAeHKbWCvHGe3f4k+9f5uDpY3gCIRWRK2uprxy5y0XmIdVqJ9ZSLm4OKcyjONyunbQ2EZ8oEVXbYcPLn15a1RcVdRF6yQtWTqViXVFsZYGayOiwZdNtNon6A1S3N1WCWsxtMRX38/Wzxzk5kFYjdhl7iOWs0m3z45/9hDvz93jmlW9wYOIQc2348bu3WC3a5E2ReMfRInEsj5uG+ERpU6dDf8SPtrlKtLzNi9NjnNk/hGh7RFAjfvfNDnx4c57vTy+4AAAgAElEQVSljXUCYiUrFHDXTU6OD/LS1CjHhlKqkJewCErCTn2LytYmpyYP4WrV8esBGm03NbeHqgs+2KrzV59cZalu042M0xLMq2wAZaQt41Lxt0oyVdvxpz4EXyhZnAxSdcfVrxCuiiX3uZrodNsdRRiqlopobYtowCezJ2qVIkFdZ18szK/s30PcNJUgySsXSME82i40SToTAZEcICRe1LSpmy3qDYHPmE4qm3jeNUlpcyBzP6+g9xrxXgHrHRS/dKS884mPRG9f1GELcWvnR/+Sgu58dPdI//GHqtfB9wAmyg+9Ay1x3jqTFbXpV+hP+R04bH3nHPFICPjonh8VeRGOqn/tfN7un9chmjkrqYdj+4dnk52Cvnuc5Rzhdr6M06HLi1gYALLbk5AX6WoV1kTy7sW1IHzxVl3t1Gfv3SSfXeH5587x1NkT5Is5osk+fMEI//R//xd03Rpnn36WnKRI7fAAhKQngrNuu8HW+pIq6P/5f/YPFOioUd3mxz/8EwIBkc50KOY3VULfM88+TTrVz+37s2xslQlEB/D6E3S9EWxPkIrZpqv5FK7zta+/gNvT5trVq0rd/ty5cxSzm7z91z+iWSri6VjKNtURVrULGh0oWRbllq0YCgSjypZmyJNVqFKNPB67TsjTIexxEfB4VDGzKk0WZxepVxpMTU5z8thJRgbHqGzXWVteo1itEY0nuXr7lirWZ595htTIiMKqThw6QGp0SK20ul6P+rO0vsr81TtUb6+xL9GHlc/jFxDMoQlWCkv8+NrPWCfH0PlplusbFOpSJFsKoSoK7ojmJRWKMj4wqtT1ekDHFzTw6LKeqdG1S4wNp6gUNtXrb3ltm0zBwg4M0XTF6AQG2DM8xbAeJruySL5ZQAu7ablrbJU3aLXLSgXtbrfIb26SCidU/GalUFHJXeJA6Gpuso0Kq9sFjh97Dqvl46dvXKRmdghEwlTqRU6fPYRpFdnKLKu1xuTYJH3JAepVk0YpT7uypQRrWqul0iWnhsOMjvQr4FXBatPyBXmwkaMuOFpPgOzmNu16m2QgrFIULZebYF+CTbPCrQf32Nqo4OvAgXSIwxNjHJwaQ/N16fhM2i5h2ptEPV363G6C6KwvbFOqtqkJiU/z0Wx1sWoNErrGaDiItbnMSDxMs1jCCAbxRBLMbxVZr9mU8XNno44rGKJmbjFzeppqY4MTpw+xsbmkbIQ+j45Vr5NfL3H+1BgvXzhFubBCKbdMwggSbYfxuuMUC3JNNAiGhsls1rh/fYl6rs6lN+6T8MJrz5wnFYxjVRtsrm4yMbGHrt/HllXj9//ir7H9cOHrJ9h7YpK+8QC+cAlN28bTWSegDjNezHqLmh0hmNjD3HqTv3z9EjVPhP6xveg+Q62KXBPfu/1zZ56POpjP91HyH+XJ1vOpi3pR9usOocsBizhgjy++yQ5dFKNSOd2ac0BwnEQWLktY7BaVtRWeOrSXlJCTStucmRji9NSY8iZ2TJGN+fEHvBQaJvfm7uH2GwxNTtFSQjXYasEP37nGg0wVf3KUiktXUH63EVSJQ6Vmkf7+OF6zQWVjhcGoj6dOHGQ06Vw8Pr02y3axQL5cUT9X0OdHF19ry8RXrXA6FudXL5wl4ZPuuIuhEtmkAFbUTlo3wjjRCh6FmP10G96+M898voZphBSvXUZBjiVn102NcHcTrJyLufPLksv07lHvFxe7nl+9dz9yoZfy4hSPDpGWyZGAh6cmx9kz6MUla8cSBDqgCxu9XMaUkbtgBZumAmTIoUOJ4sS+IsEoChayk5i1C835MB1uV3fr1NZep+u8fUQ9ezyY42EH+wR2WNXGx8b0O1GWO//hUSe9+2ndK8mff6r3nt+9db50ur0Cq7YGOypr+bjsbXe/db6kc+D6spu4QJ4s2L3PlfdbHinou9kCTnHvzQGUmKcX/7qDUHWmMA55QKY2ouqWvbGK7NzBDKuvi4t6q6ssifKCb9t1Fudus7k+y76pIZ67cBq/rivs65tvv8tGrsjE1F5cRkAlEQpe98MPP2Rjc5VwwKAvGVEd8CsvPsuLzz3NxY9+xvf+5T/j1ZdOk4pAu5Yhs3qLWn6Lob5+Go0uQ+NHaWspau4kxW6EYtdH04jgCkXQDB+vPHuBhABJ8jnldZ8eG6KRX+PSWz9k695VhkIedFpqItjAw3rDYqlsUpZpWDBGJ5ygUMqTDnnx2iXc1U3SXpcCK6X9IaJakPX5DbqWhm1peH1R4qlBzj/9LHbNori0zsL9eRpyMBKiYTzOpTs3iQ0NcujMCYxIiPHpPQyNDirBlnRK8nqQ8XN+cQ33Zg1vrkZb0szokh6MY0XcvLN2gx/e+YDIiXHy7jpVq0rLqinAlqG7VWywEMmSmnMQicYjxNIxPHoHTRMOfJeW1VBdrEw0lhY32S7U8QX6sLuSceAlFk7QF4nRbNZodU1KZpFMaROX3iWaCDrQpI5FrVgmoOkMp/vxuXSK23nshoUvFMbyutnIl5jcc5w791a5fWuVQCRGuVpRE5Tjp/ZSr2XZ2logEgySiMTRJH9cC1IpldRB0bJKhHWLseEgk0NRIsKYlwTCrpumbZAtNvH44xRrLXXI0/0+BocHlEjS442h6QHC0ZCyEd66doW5WxnG0nDh9AEVZJLbXlZjdwkCCgY9tM0aVr2kgmWS/hRbG0W2ygIN9yrrnbgZUkEf46koUVcbQ2qMbSnB5/2VbcKD46zm69ycW+WDiwWefWmcsckB3nrnIi+9fIB4MoDucSneQtirM3u7wrGDGs+fP0oy7AGrQKueIyT5Fm3ZtQfo1twUS8KtDqN1YrSKHqobJtm5bZZvr5JZzNMQxrcExvg1lcZWqDeJDmgkx5McOnuU4QMDNIwS1c4GZmeRWj3L3inoG3QcWogroBOkQZSNEvyff3YNLeph6vBJiqWy4iz8UgXduT47eMXeXr0XmtFjUj+0J33BFU/25wJhEKGvSwUcqIQDhSZ12SaGZTKdSnJspJ9Rr4u+rsVUxKtU8H5LQkk0VQxldy4dcrZUwSOoWl2j1O5S9+yQ42Zz3FjcItuUTt6HrYVoewMKniB5toJ+lW64Xiur0V00aCjsYtuUpKQujUpJPaBBw6/GXyLakT3lgK5zIhrlGyePM54wVFckIyFD5WE3cYuq0q1huQOq079WgvfurXJzvUTF7VPTgpasG75cE/WlheLfxAeCtkmikuNwOsn00DBJw4MhU4NyWak8tKaJXw5ZKrSjo3bmLZUb7eQ5O4K0HR/1E4W617H3frQvCt/YXdC/qBDL+3b72HcX80dFfUflvesw0Xtsfp6g7OHjtyMq/LLH88nv63Hhn5II7poAPLqXR2EfT/jqH54phOXfpeV2bIYObMk5wO0u6D1bqDzOznFMc9jh6kmjKfuXTJK81FVRd7nEGeLQ3mQ9Y3cN4ul+MpmMWjPJbvW9937M1uo9Xvvac7z6wjNKKPqHf/xnvPvBx1L58fqD9A0NEwgGVTZ1objN8tIcd29dJZ9Z47u/8i1efel5Pr34Fp98+EO+/sJRYkadiFEnppUpbiziEjthx0AzBun4Ryh7+lmr66xaXpq+KO1wDM3n4+DkHk7MHFVY0Fa7gbdTp7j+gKUr71Jfu02iXcWwJQAH5QpZMz3M19pkuj6qvigNf5RCuUAqCFptG199m7GwQbzbJakFGQz3c+/aPIY3QTDYT65kcuzk04zu2cfG0hoLV65z+8Zt6p02/VNTHH/uWZaKOapyZA75Gds7xcj4IAP9KQyPExEtXW+lkKW6lsG1VcWdLdNayeJqmiT64rRTPt7avMOf33iH6Ok9FNwNKpZELTeVdkcmxbL3d1sl+rQ644MxRsaGJSWThlnDG5BQpw4bW1kF+Vlf2+LB/SWKhQZBI0JQ9tDRNAMDwwwk06ysrbC4tkS2mKHtbhNJhvEG3GpEHpN0ymYdn9utJhW6xLfWGkqxHQxHsX0Gq1sF4slJrl+f59adZQJBKb5lfH4Xp88dxGrlyW4uKVLgQHIA3SXXxyDVap3N7SwD/WFSSdnzNoiFbdIJv3IXSNpetSx6Bx/B6IBSs1+8coWWq8vQ5BAdYXdU5XDjV0p/mSZeufgRlz7YZHwQvvPaUU6fOEC5nME2i+iGIHfbmK0KbbEOunVCnhD1iknN1hQmvFyzKJdKBFwwEA9ybHoCq1KkWChQb7SYWyswcfAk240un165zaWLWc6c6eP02WP87K3XOXR4nMmJQUJBH5vLi6wtLJLfgFeeS/PsuRlobWPWMtjNvIrE3lxoKe1At+2nWZWMjjD+TgpXJYCdlxCyFO//+GPuXt3EcEM0lsTwiZ7EplAvYrlqHDl/hHOvnKcVqPHOtR+zsF1k72E4ekpQwR0Gh6Q+CkXVj8s3BP4BZtdq/OUbV3FFQkwdOk61YlKpNX75gi6c2d17dRHK9bLUd1+Adxf2hwI7scIIYtEjeeqOqE51oaKslROVZTIZj/G10wMc2YkwlXxxlTEuF75Om2ylhhbwKwSqSvQCtruwUanT1AOymlZK9U/vV7n6YJWGy0ALpzA7wq1u4dddWE0R/9gqtUzGi/VKgXaris/TZXK4n0JmTQ25p8fGSEXClLJZcltbeBtNXjs2wzHZt0V0NNlbiiJdQjrEA6sHlR9dctzvlWzeu7vEZ8tZch2dbiSJW8hFf4MFXcRwwVKOlLvDUCzOWCJNVPbixRLeao2gJJt1hG8lWErn9yNdpYreEZ1Er6iIufAL0rJUwX6io95dIBWLe6cD/9ct6Lub9S9S2X/lweeXKujKof8VBf3LvwM5CphK/+AU9F6nrwp6b6TfI9GpXO6dJLadgq6Ku+3ke2tuKeQN3HJAVkdcJ6ZzO18nEAo7yYlum6C/i9UssLJwi9Wl++Q31zlz9hS+YJRQLM7I+CTeUIRAOIzu8ynluuHTlM/41s1r/OgH/5K15Tn6Ukkq22ucPTDMM6cmaRQWaRbmSQVbyhss+Q2ibLe7MbyRcYquJLM5m5WmBysUg0icttdLKKAzNjZC32A/4aBBX8xHxF2ncO8yK1fexVvcQLckdQwszWCz62XVdLFmecm5feQJUG7USEkicnmLaLfK4cE0KbeXoO0i7Apz8/J9+lJ7iESHyWTrvPKtX1Od3M3rt9hcWGZtZZWK3SKc6mNi5gjbzTotiT+NBHnqhadI9iWIxiQ0pIVb0rSQdUOZRiaPZ7uOa7NMazVDq1QmFA2hjyV4P/eAP7r8BvrhYYqeJk2ZKLosPMJKp60mk25bIp6zaiI4tXcPhUqRXDFHJBZT57W5hUVOnDjF2voma6sZNjaylPI1kol+jhycYXxojNxWjszmJg8WZskUtgjFI4xODqMF3FQqBQXGEVGxFEufNE4C2WkLj11G/DGKJqxuVtC0ONdvLrK4nCMWTyvfvVw7X/zaGVyuBmurs2iujrKsKaGyy4fZtCgUsxw/tpfhwQC10hquToHhgSghn0GlUieXlaVmCH+kj61CRfnfBbITH0jK0YhuJ0in41ZZGVLUr352ibdfv89oP/zmr11gfCSN1Sxh2TV1WLXsOpIfIc6OcCBI0OPHakFb6Hseg1K5QSGXV+6GdCTEkYkRmuUiW5ubLK9ssLJV5dQzX8N0+3nzrYvM3d1kamKIb3/n67z9zl/j8dqcO3+cZCJEvZQjv7XGvZuzPHVqiKdO7ceqbagOvdOSLr1FaRtaNdhch/VlZ+vTH/QyGt5Lyj3E2s0N7n18H3PbYrRvjJA/TLMmKOE2ttfN/a11ulEPe09NsffcOO14kZq2QiBZJpxqkBILveFM6Wq1LsHEATCGeffSfS5dn2fq2DFGp/aqgl4oln/5gu7dsa71dpG9hLYeUU7Rax5a2R51U6qoq1hCh1ctcZ7iXVdFQDoziT+1WnjqZS4c2c+FvSGVSy6qdrGpuesWHbNOrpRncHQEtyaaVliu1Pj4xi0WtkuUum5OPv8ydgBuLNa5MbtCWw+qQlprOfzogOyuFae9TSAoKFcbs1HCcFlE/F7sehGvZSqb2on9+5nuC9JpQmZ1nXo2wwtHj5AKaMJ4UBY72YuarZZSnUvAgfjib+UbfHB3gZsbOXIuH+1gUu3Na7KnVilkfzM3GUWlhT8s6UNdFylfgKRXI9qFaNdFVAp4qYJfVgcyhZGirgqFs2qRgq7WBY7hzdkx77x9ODL/OQXd+V0/+tm/qCB/1Uj+yfzyLx65/5zH9xcs6LsPp48dVNU0X15wjy3eH4rUft6UQAq6Umg/AYvZ/YxQAm71jl4xd/4uj7RL8dGF3CWdo6kEkl0kj3sn7Q03ui9EUUauAR+Gt4vZLKiYzuzmAh+8+zp7Jkd56qlzHDp8jOE9eyAsldHxisrvWR5fFYZjmfijQRq5Td5/7y2uX/6Me9c/IUaNczMTjPWJ+KyEr1vAZRawBZnaaBOMDuMKDpGzg6qgZ9oa3Xg/3VCMujDraSikqoyz+xIxZqZHOTE5AJl55j58AzILqqArJ4fhI6+F2ehorJgu1ts6C9UujZZNX8iNp77NkAGn906QFmRnzSa7kGN7tcTUxAkqZRfxvnGeeuZl7s+t8GB2jtz2NuVKTYU52W43qeERgskko1OTTB7Yq7rdcCygrH6SgNbtCGtdpnkFmrkS7Y0yWq6BN1+hVSjj0T0E9qS5Wl/nDz97E9d0ipJhq0lkq2MqoVVTID3uLkHdJukqcXpmLyPjY2S3t9nMZUmmUxj+oGKz67oPtzgY7A6zs/PMPdhidCTN+TPnSUWTvPvTtxXRLF/KkylsE5AuerSfYDwIbrmmeVWcczjgpSu59Y2qKswBCUvyBslVYCvXol73cOf2CrmiRSzZR8tu4TYsvv2t54nEPKys3KdazCkXTLVYVwlmuteDT4MDB0foS/qplFbo2gUGUlGChkGlLDQ+TSm/PUaMhu1mM59XR86ux6WsvabtUqPiwXRKFXWB9Fz+5AqJqIfnnzlHKhbGbFbUuqLTbdKVZsll4fMZRIIhgl6fmgSYHREd6zSacv2WaapOOhzEYzaUaDmfy3Hjxn22Kx2eeflVvOE0b791kc3FLNFgiL/727/OBxffZW7+Nt/89sv0pSJqQrv44DYX35/l7HEfLz9/GrddwNMtKWugBK63m/K78VIptMlnWjSKbrR6GF89ilEJcumvPqG+YpP2BtnTN6nYIbWyHE5caoee93qYK64THg1y+Plpkgf8EM1jpCv4E3WqjVUsu0FQ1iPdILH+w+QrBn/x44tkSiYvvvYq0XSacqmhJjq/9Mi9V9CdBCxHAS/dQC9PvQekedLSphTzHYkUdcqBqFhlhOvYlbtKGOdttzDMJkaryv6+BM/PTHM4Ll0wVDbLlDIbrG8u8NSF8wSCMdUJf3p/jjcvXWWrYVHoeJiYOaG6gc1Sk0ylgeYPY3ZdVJvCTI4QaGt4hAstIjRhNYtwRcbmLksFEdQya5zcP8XZfdOMRlxqOiBgGBm3uCyIeh29k1pzii/Y7tCUGEqvM+7fbMBHt+f5bHaFAl7c8T61O69KuMgTWfP/f5d1Ac9EXR10QW02mnjNJmndx1gkSp+hqzhWvWHhb7fR5XclOfK97lE6dDE0SZqVHF52ACC9t0/+LFLsnyyKUi16Bf3Luuuv6uB7HfqXdfhf+ZjuKMK/6vO+7Pt7qDmXJ8Aun32Pu/DzNCgPv+YTLPndjr/d543HnYBS4D1oXSfezyVuB5fgmORyKeEvMkHpqmz5crFEqZxTkCOv2+TKlQ9o1nJcePo03/3ur4jBFSQGtmlSbVrkikVWNjapm01OnjypUvMqpbwqAuGkvAJsmttZbnz6IR+//n01It83GefwVAoa69Aq4HV3lBPCCKZpusNs1jwslW0qehhPfJCm5qPQqtLqlHF52goa5bJMEoaLwwMxxjQL19YCenEVX0su5rbyKwtbYgudhWabpYbGbMWt+BBS0H1WhYmowfn908REC1EyufLeNRKhIfaMH+eTTx7wq7/2u4Rjg1y+cUfx1Y1wmKXNdVXcff4wB2ZmODhzlP7hIdIidrUb+ENe3Lowj2t023Xa3bpT0AtlcndW0EtN4i23sqQ1W3X0kQR3Ozn++Oo7aPv6VEE3uxbVZplyIU/TbOAPB+hLGEylPIwPxEn1pSlXa2RzRQLBMP5gmEqtztzsPNF4TF0j7927p5j4584dZ+bQDLV8hcVbs8oXXqpW2Mxm8Ph0AuKVD+oEIz4CEYNQwIvHLUEz2zTrJbU6CPq9eLyilYhSrmisblS4eWORcq2NPxyjKYr8bp1vfOMCU9P9ZDOLij4oKnRhxEtM7kA6xUA6TCjQUeQzV7dCwNshEvSqDPVm02Y7U8HjjWAEknQ9ARpy3XC5lVOhWKtQa4hvvKBCYAb6+xx6ZS6jVhPpVIx0MkatXlKpjTJ5Ejum7vPg9zsY8pDfR7XaoCo2OpeuwEVSRPzilPL5qW5niAfCbG/n+eDDG0p0fP7ZV0kMjHHr5n3mbzxQNejv/NavcfvONd54+31+7ddfJJWIKVfC0oMHXPpwjjNHQ3z9pQtorgrVoqjxc+p7CRghxaK3G17MmoZV9mJuu2mu2FjrbTY+XaWxUiNY95LU44RcBn7NUCLknG2SC3i5V1onPBbi+MvHiO0NYAZzEC2jx0wSg7pK44ukUtiWl2Jd59qdNT68dJ++oQlmTh5Vq91ypcnm1vYvX9Bl5C633s5c/t4TyUlh7ynke2lSvc/tFXS9N64VzI7Cxe4Ip7pt9LaNr2vjaVZVbJ5Qgp4+fIAzIwa5YpfXv/9nhAybV155iVCiDxmcX15c563Lt2j5opTdBtt2B8sboOXW6eiG2tuJuEsKb0QP0SlZhPUgLk066wqdrqlOndg17Mo2J6bHOHdglCM+lA3Bb0GfCOblIiopP56OwgC6vTpdzauwszLwVMW8A29dXuLuZo6NWhNCMWxfiIL4uF0a/nBkJ2/8q8rJ/zcfVxnrtklAum/bxl1vEnN7GA0F1cjSb7ZI6QZ+y0KXIB5bDlmScOXw7MUraErms1gPd0Rju4v2bm3AzyvoX1Qsn7S4PXa/u+bsnS/J0f5FHjElhBMk2s+5qZP0E5Geu7+XR8EqX4R/fVLA9/kv1NuZO5ZDh36mXiM7FsTe5EuEc05v3tvZO+E8XkLOWsNt0RGUsstWypQenlfEjF1xOAQNBV5ZnLup/MkXLpzitW99XTX+jXoNfyisxI62jPYaJvPLyypK9/Dhw8RiIVqmsKs6qvMWtXMoIXGeDZZuXOSPfv9/xW5scWg6RchbQ2uX8Oku4smY6pxy9TZrJZucpdH0C9o4TrXroWjWQPmLDYWRtsplPNUCKZfFHr3NhNdm0FXHZ0lkblNlGxS9ITIeHwv1LvN1FxmSrEuBMdqEug0m435OT08Ssrrqtf3uDz/k2IGnSMWnePPNT/gH//C/IJtrcOPuLJ5QmPBgP5t50QisMjAwyPTUAfbs2aMEvV6/xAAHkGhwr97B5Wni0kxwN2mZFexqlaXLd7A28wx2feh2m1KpQCfl5z4l/uTaW2h7Byl6TVXQTatJtVJWc7zUYJo9owniWolkVCcWT9Jsdchk80ibY/iCKslPfgdyW19dYX5BCGZBXvv6Kyo45c61W/QHkoSMAOuZLPlCiVA8Lh5iRbILxQL0D6ax23VqtRwl2UVbFXyGm3DIp7j6dGNY7RD37q5y7eYCpulF9wVVEpxlV3n55ZOcPXuYSmWd7OYqbbNJKVck6o8yPjZMMqpRq2xhm2XCAReJqE8JyoSHYLU6PLi/TDI5SjjWL+kSNGyxHqJS3WQg2+40KJXzWGaLcChAMhbFq7lUFKjkewf9PirVMhVhlXdtFd4SDPrRdRGWQVRCYcR1I9pqzYdbk7RGGU64VKEW107I8HPv3iw/e2uekfEgM8fPkegbpVQoc/mD99Q64huvvcxWdp0//bOf8c3vnKYvmcJsNAl4/bz1+k/xeVycPnaQA9PDyg/fLGXo2A1FvRRGf73qwq5ruJp+OkUvnS1J9ery0fcuEaq5GHDFiYnRrilJl7qC/BS7TazRCB8v3YSwh9NfP8v+Zw6iDxt0wjVMTxlP2KJml4WFx0Ymx925VVY2KwTCcc5feIZ8qagmpaLu38r8GyjoznXd4XLvzlTv+dR7IrleYd9d/KVDN1wCD1W4f3Ux601g5SIlGeqSHBZ0d/C2qtiFLGOJCC+fO41Bh0tv/oSvnd3HzOQ0OwJCPss2+Iu3PqThi1CVUAjdT1WEdrpfedAFSCGMPjHid1vQLXUJeJ2CbndbdGXP5bFxtyq4zBIvnjzKoQGdfW4UREb6E3nrMdt0KgXcsTBdyaENhGnhprJTzEUEd32jzV9//Bll4WN7A7T9ASRzqSbRjW6vUnt2v6Kg/CKF6Zf5HNEraLIrd7nwd7sYlkWw3SHt1kh5NdIegdK0CbY6+ETXIIE8AqfY8YuJBVAoXqqo7IzXVTHqdeS75sfOmuXRx9SH1DTm0dz9yU77q0buUtB/XsH9qsdGrF3/+gXd4eg7UwanoD8pcFTgpMduj76e/A+P7VjhHJeDvO393Rm1O6RFx34mc3C1Z3dJlK6zMvJ2g2qy1Ragh8vGEo65uCzUx9uKi6652gyl4yzM3uLTi+/y4gtP8Vu/8+t0rCbuSJhiZotQVBzNjnVS0w3yxTJe3adEVbn8tkodGxsbUr9lURmLEK9UynH12kXu3f+McnYR2nmmhgXg4mJzc55INKiS/DKlGlu1Ng3pCP1JGh7hQsgmWmx30u35lWVN7Fzy2tKKm6SbRY4lA4zrXQLiL7eblMWypgfZ1oMsWx4W6hpZdx/3FtcxujWiHpupZIijE+OEJTq34eGjn37CqSPP0bWj3Li2yu/83n/M+laZlfWcGnlmZfxt6HRabQ7uPUgqkSYVi1MtltSoWg74msfGY1h4jRa6v377R5gAACAASURBVIPHJ+umunrdZ+7Os3XnAQMdg4RXdrhFWhEP97pF/uzKu/Q9dZgtu6R20pJ/LohaWbOlhwaYGE3SrcyTivqIxuOUKy02NrPg9hEMRbHtDslkUh0Sbly/wlamyumT41y4cF5ZER/cusNoaphoIEJB8sQ7cojqo1RtUhDveZ+k7IVUqpsUc9Ou4fZIzKujtFfJdpYPryfGtWtz6k+nE0DzBVQ3bHUqPH3hMC+9dIqWuU25sKnG17lMDsPtY3SoXyFZa+UtrFZNjfXjYb+KHLWbFmazRbPRIZYYRNNCNC0x47ppiTDPIbFCt07LLiuLpWHo+H074V9ii93JaZAo5XK5rIJbvF5DseClWewIOCjqU4eXjsCwXF66LoFxSeiRS7E/osEoXbvDe+9+xEcfVnj51b2Mjk3Rccu6yuLi23/NxGiKs+fPYHfb/PP/46e88MI0Q4MTtBodtVq4f/MuG8uruOwWp44e5OSxA2iuFoa3o352uUZ5XAHcHT+tkpvSWoPyfIXORpt3/vQKMRP2xgYYCQ1gFRu0Kk0CEhYT6bLs2eTaZoGiDb5+sAVqlvKQ3DtIfDROpVvC8tQpNXKY8ltxQf9IiNNnzpBIJ3kwe0fNuCUrYXU988t36KJ83p3l3IPP9Hzq8uD3Erx6FraeR10VdJF2OinqO13JDiBD9oLdDolQgPWFByT9XkaSUWqZdZVEdPzAfo5PDrE3BkmXmzURuBk6d2vwRz/5gJoewdRD2IEglZb4sAxaHZtipahGiMJrLm2XSfkHsE0ZUoo4r6v2MzJW87pahCQatVXhqX2TvDSVYmxn3K7XmwTlKq6ynNtKAEQggunS2LCh6IF5UbTfXuHW6hbtYISWLmhCFx3x6nudQI1as0FAlCd/Qzdlp/J4VfKU4XKR8ElwfI1OsUSfbqjo1bDVJWTbiq0cbrvw2bbqRDTb2dMKLOexeNVdRb33YynS166R+0MTmWglFNrVuX3R2PyrRu5Pduj/qsK4X6Sgf9n35xTzXjhL77N2F3URfX6eINcr+oKS9FiibFekAYdRLrCNne7c6cqlgEtMrZPPLbY00a/Lv4VS5+mIWcqhBJpKNa+WRzvxxW20jgiZDHKbqyzM3mYgHeGb33qFg6dmQPQbdpPNzQwDg8PqoNuwLHzBEE3Jmvb7KZWrhCNBpXURXnQxnycaDhKMhNjcWuXe4h32HRjl+uX3+YN/8T8wMRxm5vAY8/PXCYY0/LEwW8Wisop2wzFsI0alo2G6Dbx+H4X8qmKpCzzeZbaU3ay+NEu6WeKVA5MkWkWiKmilpQ7LZV+Eki/CetdgsakxW/Zz7e4cbrNM3OgwnY7y/xL3HkBy3fed56dfv36d8+QMzAADDDIIEoEgwCxKorItyfbyZO/au97g23PY9e1V3e3Vulx7d7Xnu1J5HU72aWWZsjIlJlFiTgAIECByGGAwg8nTOYfX/fpd/f49A0IUSdhy+dxVU42Znhn0vH79fun7+3y3jwwRxo3P8nD+2DUmRu8kl9LIZm0OHvoE+UKLTKFCWc7fgJumS6dRMdk6voWwJ0TA4yW5sETY78UW8pwmFosVFdA9AQeGz0ZzNXG0KlQTSaaOv01Hw8lAMEq5XKQRdDHZyvKd069w9698kunisppvV2pFZd8pQmB/NERPlw8/Kfq6giqALy1nWVhMEgjF6OrsVRoGYVKUinkuXjxHvVZm777tbN60gWo5Ty6dxG07GegbRHO6lV2omKxcn11kJZVjcGgdxVqNfDFHpV5G9zpx+5wqSRGnOBlrhpxe/K4wb711gZMnr9BseVXQFLC+ZZfYsWOYRz6yT5UqIqaMBX3kkmmZF6rXrVZJYbcEfmUpKqG0wMVPQFCr1XKNcCgOsiqXl7XXFr5ADNvpolCpKk1CJNxCc5ptfxC33v65qrhwaTftuquVOnmxVC3X1PvD7faiy8qsEA8dtXZHytLU8ZJgLjJej+HD4w4oEVqlbPLcj57nwnmbX//1BwhFOlR7GrvGkVfeZMeODrbv3IHH5+O//ulT7L1rmJHhcZqmTq1g0d3ZR3oxyU+eeoZc0magFwJ+B0O9cSY2DipjlHSqQGqlQGalTmUFXAUImBqDri4WzixjlGC0Y4iA00ejIqAxF5J1ztmTLNfBE4PwYJyM3eJqMsv1LCyV4eBHgziDGlW7QN9IByMbe9mweUS5+r388svK+MghWwdGmKnp2dsH9NvFmjb+84NvEuBv9VMXC1YJ8BLQ5KN9QVxlhKsqvW3i0vbZBq+hUc6m8Ws2nUEftVyKzMoSg92dHN6+icNDAaV4VxhyUFS3544tcWkxjaezj0ytQUNzqhaPXDBVAF71DhfrSocdUOQkS/lLi7FJ+4LpbFVxt+oYlZxC0h5YN8ADmwZUULdLZYJWE6/fAKvtcCJKzbzTS80JM8BPTi1zZPKGUrNXdLdCukqb/b375mte4rc7zv8Qj0sQaSprSk1d+PWWrWblErSlKvc1TXoNP3GHg7jTRcSy8dYbuGomzqbw3+WKs5qAreoB1jjvElhlb/v91r5u6sckoN+6c/1+c/YPCfZKs/FeW9P3iPBurfDf9xj+Lc7ftWTj1jFA2ymunc2sncPtQN1+P4hyXd3L8RVl86r47acSFFvGGLZq+4uo0+l2U7daqs0qXQ/xAxf3XLHyrZVz1CtZJdQUb2oRN8WCYVqmrVqNYvErU0a5t2Rnu16jXCwojnVXKKjUum+8/BP+x//wu+zYuQUMF+VSDn8kTLlWwXB51By2o6eXxcUlvvmtb9HT08P9Dz5Ed1enYizIe9JsiDDJwu3xqDUsEXfZ1Mnkb3Dpwlt8+Y/+E7t3r8fnb9FsSQs4QLqcUzbEIkitOr2ULA2HO6zgJZajzvLyIiF/iKBhYGUzWCuL9NsVHty8HldqAV+johy+ZIYu8/O8J0jC4WUyZ3N6qU62aEI9T1Aq9K4Qu8c20Ckjt8UC545eZevGA7jsTqauZXjko7/EckJWyFwkykWaMmuOhon4o3THOhX0pFmqEvH6KebSOFp1xUtvWDncfptw3Ik3JIFRHGhlLFhl6u230RayTAwOU8zlqHsdHElOMkOJe3/1M5yavsCNxTkcuoCbNUqykOzSiEZ03I4Um0YH6Okd4MmnnyOdKbLrjr00Gk3isU48XoNjx46yvLjIxo19bJ3YoAR6am3LgM5oVM2gi6U60Vgfuh7irbfOcO7SFL5gTNmIqhGgOM0ZDobXDTO+dROBkJ96KUcjvYwHF4lEmSNHzpLLNNRWRLlSwONusH40zicePYBHrxCPulmevYHLtgm4hcnvwB/UKRQyyuWvWa0rA5j0SuJmoSIdhqwIBsU6V7oOLSeZXAmr5SDgN6iU54jFPKv8kra5V1WEg7IlIeeYXHO8fhpNW/0eEdC5DanQ3aqjWmkV8AuDQEiApSqFQlmt0gYDMULBDmm6U6vbPPPMiyzNwWOPPUQsHFdFTCGf4JWXjvHxT+xkfNMmFpYWefnVNxT98tGPfw6PO0wmUSGbyDMgsSSR5Dvf+D7VItyxM4hbfAWKJYpZ5UirJDT1Ekyegl2jsD7ST7ceI3M9w/SZBdyWk3i4h3ikG48nwPlrJ6gYVVoB+NwXD9Bzxx1qy+p6OsGb506zXC1QcVo0jCb3PXovnqCDSJefSNTDO2eOMTK0mVoxyltHrnDp8gxXp/4WYJnbBZLbBfRbV9okC5MXSbm0iWhHtRPbPtPKc1u1HW/p0TrE71gwzTU8DhAfl1alrLi84YCfsViQoVZBtdiinX7Vzs0BlzJw/FKOmWQWzRdUZLh2S79d7UjL8l3nMt+qUrvNim46pK3ZVOslLqtGRIA2pQx9rhZ7hroVhGWdV1NJhF4ptAlVulCKfBQdTpbEuvVajlcuXmemZKLH+6iIAl+UqreI4NptWtWXuN0h/gd7vB3QRSMtl+o2XvbWoO5tWoRbNnFNWu9OOhw6gaaFt2G1iVdidNNuov/U+tnaWuJ7Fd7vW4HfJmDf+se/38+3bqnw5XvfG8A/TGXeziRvn5C+t0K/ia5taasAuDVp3LvBXAV3lSS2VfBKQ7Aa5NW5qASBFl45/4WqKOe/zB4d0pKUtrkcU3FVkvVMk2oxgUdv0BcL0qjkKOYSSklM3cbh8lB3e5TlblmASuLUZzaxzDpuu0VHwEdqYZZiOslv/ff/iq5BWWyFcrmkznmhsMmuunrrNVv81eN/ze///n9Q3IEf/ehHbN4yoQRI0lkTxzB5l5oNk+NvHycU9ysLUVHZz69M8sdf/kOcepnOThcen4XlrFFtVakBFSBbsykK2MkI45Hdc0eDWrNOQIJINk95JYG/XmbIgP0jPYQrWVy1khJJlW0HSw2HqtLTeoAbJY0z82UW00XcdoWhzhDjfR1s6O0lonmppUxOvnGJXROH0Kw4ly8mefiRL5DNi++2RqFexxn1oLldGLjpifcqFXKtUMGvuShk0pQLaWq1jBoNeHytNic95MAb1NVOv6tVZunyRQLZGtuG1mE3TBL1Aj+5+jbVbg8TjxzgpdNHWFxeYGi4n4H+XmWHKcTkSMxgw5CPdHqOVDLH62+cIBqPs//ug6RTWXV9FBJnOr2iAC7RiJfurqgKhAITEhGk168p5r5T8xEOd5PPN3jp5bc48laOQkmgJHJd07FcBi1huesaoVicDZs3sXXDIN3uGq5Wi5nrSV5+6QSFXFMFx2IhQyxqsHFjjPvv20GrkSJoiKq7RG88rmbUKUkGfAaxeAhHS1e77S50GqbJyuISlVKRa1PLBILgD0VoNC2WE6JYR+3Xb926gUppQa2jScdACj+f0N2aTbL5HNW6SWdnt0pYxbOhUjEpFas0TBvD8OLyaOhBS+2mO+WqbVpUq3XqtZaqWjVXgEC4i0SyyMsvvUmpAF/8/McJ+wKUi3kW5me5MnmRj3z0fjZsHCeRSfInf/ZdJq/Cju1OOjv6eOi+T1BIF+gMx8mnUpx66036umMc3L9biYTfefM0x159m97eGIfvOURyYYELJ0+zZ+NWegPdeOs61965Tm6xSGKxoBKnSlXw3k4CMZ2xzW4GRyN09nWxklvBHfGz8569NHxOrizM8co7x5nLpIgPdrFl9xZchrx+fjpiIa5cmuf0yQTLS3XmZldIpkr/8BX6raIimXvIhWFtpU3aKnLhUghMW3bIJTho7Yuf8uAWylVT7TQK8EUEOdImEgWjzBBd1Ryd1SxdXjdd/esZ3NiD7oGzN+CdywsUTRvb7VFKbAnmLRVFVRi7qUhuacJ1c7atGdfanVI5iqLSbjOKncUUrlyKXneLg5s2cM+WEbpkolmt0OsW5xiLpu5F5C7XTHjiyHlOzCZoRbupe4LUnG7M1cCpru+rvuZtxcA/bkBXHZGbONH2c1sL6m6riUuEcjjULF0+OhxOAi0bV6OpcI9uy0Rb3W64tZKVufhaMneTevY+JLkPamev/a7bBfQ1ptr7dQL+NpnQ7VruH5oQyOzbehfGuvZKyrlmS6LXXiC7OVtXlfpPveaiIRF4Tns6LtW56h+JCUnDVMIrMUUJ+zSsSppmNUXUYxNw2Vi1gvK7F5a8rRvqPCvrXlItjUxNOAia8kIQjnfQqTF3dZI927fzxS9+UbW6pStTs228gvgsFQkGg6rNWa/W+f4Pf8Cf//lXCIXD/MZv/AsOHTqk/i1B3JDAYLd48cUX+b/+z/+iKIu/9z/8Flt3bqFeTPLd732Vo0eeY3AkTE+/D9tVxem1aeq2ojmuZEpkKy2cRhhn0E9W2rU+N4bPx43r0+Sk/e93M2RojMcDDBst3EJMs23y9SbJlotmpIesy8+1jMnRiwssrmTwuxpMrOtnQ18HPYEgHtNBNdPg/InrHNj9EZx0ceadee677zPUTTelcoumruGOepR7m7RB+zr78LuCVHLCg4dyNks2u0JTiWXFG72JL4AK6OGIh3DYRSwAy5cv41xIMxiM4DecXF2a5SdXT7D+3juIbh+karRIpJe4cukiSwuzWGJXLOORZpWNo34OHtxDKBTmm996UrWNP/mZj6A5dLK5ND6fm3g0rAydatWCQkIrQZvhpNYsYVKhVCmr9rLfFyOVqnBtaon5xTzZvEmx5qAg2ZQniCfUQb5mki6UiHR0s3VDP/fu6FdUtamrSzz37OsUcqK70MllVujt9tPba3D47glCXula2LRqBZUA5NIZBSuSzufwcC9ul4/NG7eo41bMFTlx/IicTgpLHAi48QX8ChWdL1UV4EV3ClXUxcaNAzStqhK8SbEna3fStitUypQqVXzekPK91xyC4nRiVkSEXFcGKO6AQctdo24WVDLh83iV62C10qBSl46sB8MX58Kl65w6dZmAz8unH/04Hs1JIZ3g7Nnzakxx9z2HCUX9SmD2lb/4BuUKBAKKkq3obhPjG9g2vpl8coX0yix7dm6lsyPA8ddPcNfWBzl94iyRsI91Q7288KMfEDKcfPrBh3HWmzSyJnNX5gn5ulmYL/LG8cucu1IhX4P7HtjIQw9MMDIcJJtf4MbceUqNJPH+AFv2biM8MsB8Os2Lx09w4XqBgfW9rBvZSFfPAI1agx//+AVszcNyskCp2FAjltuurd3uoni7Cl3BSKQSb0nW1DZ1kRdOieVcknevrjNJJd6SZrcEAsdNRnejaaq5jIz7TAWAsfG63Qq/2Myn6XZUaeTzaC4fA+s24I90MrWwrC4cgWgHNSGcrbbxlWxLVUmrAV1daqVylrmltN0lwVitOW0b3TZxNeuEpUqvZHGWMgyH3Ny5eZSd63sZAGTvX+xYRYErCvcrtbaL2juLKaxIF/mWrgK6JQr+W4xTlEpczUf/MYP6GnGsPbtVgWg1+kpQV234Wo1AwyLUsunSDRXUY5oTt2XjMWt4zDqGKN9vBcSsCt0kGMrXb1LjboHPrK1uq2p+9f/8sPn3+1XncgSdzna352bHZ/VcW/vah6GHVdJwG1Hcref/e+f56qVTmrd3K/S2nkCOY9vCVonT1L/bzoIS1NvnvK3sY1tmBZ/fA7pLtcllhq1kbXaTlllm4/p+xke6cVl5rp17i9LKNFGfRsQr3NiqghiJdqPkClB0+lgyHSSrFrZDx+/xYzQs7HKVybNn+aePfYl9Bw5SqwkZxKM2PnSfR61RuT1e5ckgq4THjh7l6aefxeVx87GPPsqde+9qNzMUCAhVBX3729/lP/4v/xNGq8mf/Ncv89Cjjyhe48zF4/zJn/8f9A54GVwXIV9dUK1CcaHMVSokMmWKInN2+NVeeVFvUtVaKimRlme1XFHWySGrRq9hs6UrSocgV5tN5pIZhXwNjmwijZujl2Y5N5OkXDFVsBnsjtAf9tEhf4uYmSwWmLmwwqF9nyDsH+XM6QV27byXFkHyhTqugA8j6MTp0qlVGnTFegn6okpbY5s2ZlUgJSs0GyWwy+iuOoZh4gvYCg/aEfUQ9EN+egp7NkWPy013JMw7185xbP4iBz7/EVr9IUqOCucvneWVl58nsQDxDtC9kCvA3fvFfa6qhF5yfgyvG2FkZIhSuYjHo6v9/O6eDrxunWI2S02YEV4XXo+bhhhCeVrkhTnuCeDSfRRyIroL4PXFKVY1Tl+YYnoxy0K6SssdQvdFKDZapPMVRTz7hXu3sXvzGNl0g6d++AL5bFMpuzOpRaJhjc6YzaF9G9m0LoZPr5JZmiG7tKg0D6FQQCFnxYXRbjq5Y+edeI0gV69MMj87zbZtG9l71y51Xsh4Rl3/hQ7XMLl2dZbLk5NEolF0j0uhbz1+abHLnrmtuCQNYRaLeLJlYzU11QVwYODEpeA2jVYVp79JuV7AcLSIhyLKTKpabVBSAV08NNwcOXGOGzNLrBsa5iP3H8au1ygkF3njtTcZHp3g8AMPKxbCtenrPPn0Mxy65zBeT5j5G8s89/RxBQyThojwR0b6HXzsofuIx/2cfvsC2aRGvdJSbIfhwSjTl97h4B2buWvrBmYvXWHp+hw+PcLAwAQNQjx/5Dzfe3aSYhPuuXeCRx+6g9HhANXSHIYrRzJ1jtMX84xshu37R4ls3Mn1mRmOn5/h9MU0E5u309uznldfOkLTanHHPXs4dfYctu1m//6D//ABXS6oN0VwqyjPtda78lNftV9tXzjXGNVt/vTNi7KsRTll0i1K+qbaX5eLpkfqmoqoZD0qK8uXK3h9QdyKwCZgDIciyN1Uz6sqfTWFUHQu+Wh3B1qaqx10bQNLVuiUuYmFbVYJGw4lkHOUUmjlHP0xP3ft2MzBLj/9gF9a/TbkVs1c3p6r8ObUDAvlJg1PSAmA2gCWNqt+zaZUXfi19kz/H+Mmz0VfdUuTWbpk2/KpWimR8bhUcDL2qNXw1RuELZsup0FM1wmgtcVytSqeZrvldfMmAVaMQeTQimhydXe9/beviuCkspQgJ4f6FtHceyvz27XtHatrXu9t839QAvAzx/ln3NJ++jtudhlWNzlu7UJIhJMNjZu79Or8Ut+hKnQJ6LVGTQmbZDaoArXVaGM/FUypRc3MqypMIESlak0JJQ2vofZvo2Ef+3ZtpjPgwGkXyEydYfrsUarpeXzOhmrBN2slqraDjNNP1uFnqWWQbeo4nD68Lj8Bh4taJktieo5//zv/jq6hMcr5Mri8uLw+hCPhEDWTsCXFWU3XSS0vc+rUaTXLf/ihR9Res4BNpI3v9RrqgvnGkTf5+te+RiWTUoF9+517lPlIs5LiD/7w3+PyVVg3FuXG4lk0TwPN0xZQVk2HancLIUzEaM6Qh9nUitKYiPmKSwhmjhbVxDzBVo19G4bpDfopF/KcvThFUfMxtGOfqtSfP3KGTLmJPxggHjQw7Cp+TPoiYbwtg9SNLPOTaXZvvZ+hvl1cvpSip3scl7uDTKZKIBrGHYbuvm7lyx3wx3DpARIrWayqugCRSi6r9STLKqLZ4qgo1XCTSNSrZsoBnxM7lUJbSNLj9BAxXPzkyAuczc4yenAbd3/+I3zv+R/y1rFXiUaC7Nm5jf7+XgXTaFHFH2xx7foFFhbmcXt19ty5k5HRYcUNEJZ7NBpEl8TPamBWyljChhBrXEMKIgmVVerNCn5fWG075LJFRah0e6NkCiYtPcRcqszJC9e5OL1My4gQ6xum3NRILc7Q5Sny6AOH8Xt6eOG5N0gtV5RqPpOcR2vlGe738MDBLWwZi5Ccu0w1t0zc52XdwABDA/1KaDc5OUl6pUCjDj4jyMz1aYYGezh83z7qtQy6y1KkN0kcNYdTuYYJ2UyKritTi2geHz39XUqRX6yVVDLs8rgUByEUiiihm7TbzWoTrxEi6Ath1izS2QSRHh/1Rl6RPKWTK9ehSrVBtaHRdAbIlFq8deoSuWKVzRvGObxvD2YhS2FlnldeOsrufTs4dP8Darz09junePKp1/jcZz9FX88o1VKLZlnjxede4Y2XT2HXYfP6GJs3rKevK6ZWC986c535pUUun09y910aB/eM8sDeLTjKSWYvn+fciTy7d/aiG12Eezby6qkZ/ugvTiBeYZ19Lj5y3y4evGcrXmeKiLeAz5Mkn59Cc9fJNWw6hvtxRYdIlnSeePoo83NiZRxDc3jZsmMni/llFtMJBoc2MTA48v9PQFcCKSGLrc4r17jvomqUirsNnbkV/bq6AodD0clkJ1S+Z22OJys0kiiEg16KpRwej4HVbKokQNr6VsNSWaPb42tbvq7GmrVdX3XvWJ0ZW7ICJG8uWXmQwCvwVlebU75qWCqVkMdRxyOkokoWgzqjQz3cPdLHwbCXbmd7PijWqOJzfqEIr164rhTueqz7ZkCXbFOCuaijnRLDVQCQauofJ6BLl0Ac1uTvb2gaDSmEpE0rhXt76IFfbHIF7lMx8TcbxFpOtasecmrELJt4vUqg2X7+N3GlqxW6AgStglvWgrm6l69LcStCRtGV3UJK+7BA/H6PiXhorXJegxfdSiaUc+dDb7cJ6HLe3vp7bw3okrQYola9+fq1kxSVNK5+VKsSPLW2EFQY/5apklIRwTlcUsGXlKK4baQiu8omoWiILZs3snV8Hb0RN4kb5xUONehvUbryNhdOvIJVThELuXDIfFqDZMvHCj4yelTZ8ZqWobY3cnNLtIo1Yh4/v/2vf4dwvI9yrYVmBLFdLiVMU8LGZlMxEcSR6t3k+t0jVy3VcHtlz7dNj5u8Osebb7yC4dJ4+CP3K4MXATPZjgr/95f/gGxphg0TnVy6fpRGK4/uA38khMsVoN6UrooXp8uLpTW4NjdD0+3F1xHHFwlTLeWYv3Yed73Ew3fuoNvvp5wvcObiVbKWweDWvRQ0P2+eOs+NxRTDIwP0xoKUM/M0cinW9/YwFO+hIRS0qSIBdz8jA3cyP1eGVpRQdIB8oYk34CXU6WL3nbtVIG+1xFPerTCr5ZKcN6Iwz2HWS1im+DeUcLQEk2oSCsr1x0M05MbO5qhP3mDYHcTTanHs7DF8G7qoRZ1MVZZIVBK4PRoT46Ns3jBKNBZEF98En4MLV04wtmGQTDbB8ZNvEQwb3Ll3p/r+hcVZOjojlIpZZZIk70fDKbI6B27dheEWOmaNhiBpZU5uWdQrNdXtcepeSk0Nd6hTSahnlou8euIiV2YT6nNXUDYLaiSmTnLvvr2sH9rGuVPXWLiRISgOl9kkzXKCng6bjz2wi20b41w48RK9ES8H7thBb0cXjVpZBd5SIUet1OL4W6cVV11WEA8euJOBkS7MagLdMFUXQpCtIljzuP0KAFMx3TzzyhlKTYcyaxGQj2U38AS9uNw6yUy6be5l6zQa4q0hCGovfm8IwyG8+wa5WlIREg1HUzlTyt65CO5qtkHd9jC1kGfyxrJA3RgbHWXvti2UU0vKhvvImyf5zC8dIt4Zx2xaXLp8jWNHL3L48IPEwkM4rBAx7wCtqsGpo+d4+bmXSC8uEwsEGejpJNbfTMUo9wAAIABJREFUg9YZpWBmee7J5+kKw28+toX77xwjN3eBhclrpBakCzPK3Eqd2OA2Tkxl+d//9BhWABxumdV38ch929k05CbkTBM0Erg8JRAYUTFPrqkT7Z8gU/czOZ3nq//tnFqu+pe/+askcjm++cwPGd+xnc0TdzC/sPIPH9DXLoa3tkTXaHKK+qM5cKoP8UpetV9VLXeZ5toYultxb0UkLC+ufK0pbmyy++cxqDkbFKuCZGzRFYvic7lZWVrGrFSVSrdWkwHS6k6v2vNd+7e0ypt4zCrSyFGVucNNS2Y1yL/bfuPi8d6oFdDsGl69iS6kqGaBiNfFmM/Jr0xsYCzsVqKfORNulEwuJnOcX06yJFmlO4Cp5vRCRBdVvfPdgC61uSYXwX+cgC6iDk+zXUGb0uLSNOq6A1Oq9NUusiEXD1H0mxa+hknAbBFqQcDpIG7ZDDSaqlKXAH2zEr8loMuMt13tt3u2ct8WhLXX3SR5kBbb2u3vGtCt1Zb5TaHaaut/7fPbktpWn98HBX3ZxFhby7y15b42RpLZ3ZpTm6rM17pAq0ljqVTAYYiToEMFdBH/yL0638Uq012jbJbbOF1b5qqCtTSY2LxBIUE7Ak4Wr52mw6jQEXGSu3ScKydfVTahMb+G123RcOksNj3MNdzkPF00vF2k8yZLCyn8lhPKDfZs2s6nPvopNFcIXEEcnpDSjogKPxAKoAb5tk29WFKz0Xw+T6lawePx0Wi2KBSK9Pb3s35sAx63A7MJ16ZnCcS9dHZ0KE8CtR/vsPmb73+FC5NvsHlHL+euvE6xuqDm6B1CApPRQLGJ1fIQDUSo5lKspBO4YnE88Q5sn4dMJsHMlTPo9SqffeBuYl43hq2xkMgxm63R8HYqSM3VuWWuXpthdP0AQz0xiul50vM3WNfdwd6tu+nvGCE1U+HK+WU6oxOkEha5rIOBoc1UajYOXSPW7eZjn3gEf6CDUkU8u13MzafI5sqKdCevv1kpKHCKLVS7lvgmVvF7HAS8Ol6PjiOTp3j+Glu7ehXLIV1K8anf+hXOLF5m76cfY+fBTu7YtQWfx4mz2VBc+HhXFHfQRVdvAIfeUIUJuijMnZiSiTjquD1SbRYVZMWqywY3as3X5XThchrqJQvHI7RsEznPTHGAdLuwBXvr1NEDERI5YWREaBhR5jM1jp2d5tSlGUomxEJBapl5ZdqyeewOygWLuem0SlId9TKOZgaPI8NdOwbZu72P+WvvsHvTCHu2bsLZaLKyNK+CqajQg94Y589M8vZb54mFA+zfv4uAOJM5crTUwmEFhxRRyqFRjFta5OseTlwtkm/o9A320NEdo1jJ4wv5CEWDZHJZlWRKHWg4PTgsnVQiTzaVVwLGsfF1zCxOItu2HkcTu2niEVKp20elqZMutbh0I6nm1WI5LXjZneOj5JZuUE7Mc/bcFb70L/ZSb+ZptnTOnbvKwlyd/Xcdxu3sp5DWsYpBJtbv4/yJGf7qTx9naWaF9YMjjI+OER+OcrE6SbjPxez1E8Q9Bf7Nf/cwIz0uKjPvcP3cPHE/9I6tI7FUxdO5iQtLFn/8+OsUnTodg51YjiUmxoN87J6tDEcsmtkrGHaegNDN4nFaTQPLiJNt+MmVXfzNt15RdsG/8Lkv8sNnXyBpWtxx8AFKpRYvPP8yjpHvXRayR3sF5+e4V61x1b5uz2Dfe+90SPtPmukyC2nQkjUdRHghWaQDj1gFOrRVf/W245qaoUvbtuVQVbkSyrVkDabNhVeBvdVSkP+Gz4Xb71PtqHKxRMjnxS9COFP2yRs3MdvtyeZ7ArrswTer6NL1lozPIY0bA1uockgpoqk5p8MWJOyqNWWzgmWVccnMxq7x2I5NrIsFqDthKlnkwvwSl1aS5ISjHe8mV28pSp00Z9UyXku6Em2f7fatHQT+/rc1Utnf/l5m5G6rpboFUilLUBdTiqYQnNa6GmZDOTX5HeBttnDJvn+zhVfTiFotRiybcEO2AiRot3+Xs2UpYIoEc9ctgVxV8beQ3SSgr7X534uOvRWPvuY/vkYRvPVe19uJVzvASheo2f633UYRt8+ftUP9rpd4+yuycrbWWXg/0putukNyzqmgvuoEvBbM1Tm6uiHQtqqVgCZrj+3gZjssxT3Q3A7loS1mv1VpnUo97nThNBw43U0K5bQCY+huYVHX1L73YG832zeN8OC+3TjNJE5XBVaucf21Z8nOXiLsstBt8S1vtR2zTBfTZY2Cp4emu5PZ+QKT52f4jS/+Kmamyt0799K3biMNqTw94mcQpt5sHx9dRl+m8MnLXDx3nmNHjqqg3qjXSSUzahQgq1GiBL73gfvZf+AgA6MDisNQV2JSEfHVcYq5EU1++JNv8MLrP2Tz9j5WslfJFGYVmKWzp0tl0yuJHHbLoDvWQb2QU+/rSF+/Ar1UrSapbJKZqUtotTK/9KmPEnK5FOyl3oCzV2c5N7XIjWSelWyFaq3B8NCAgoNUcwnmp6bojXp56PAD3LltH4vTeZ7+/msYLiGDGSwumYxvOkCj4aZhWUQ6XXzxi79AON5Brmhi2QaLiQwryTzlUk05KIrCvFnNq71zrVVSin633iDoctIVjkAuz/KZ84x391JKLbGUXeJf/s//hq89+zf81dOPkyiVqEo72g3REIo0JhS3QNjgs599mK7eGOVWnaJZpNysUBHqmtDjQl4K6RVCXllvA0wx4HG0xV+6TsNqYsj6mK5RyIv9rKmoeyImyxfKeEJxOvtHmVnKYXs7iPdvZHqpwNMvvsHMQpJoR49S8i/OLzE+to1osIOV2STidhLQLUJGA6e5QsRbZ++2IRzVNAd2TdAfjSh9jc+tKetUubKK+1pqJcc3v/4avd0oFXjPUAe55LTqaCjSnmbRMC01EzdcXvD18uyxGaqan5F1AzhdMDl1WdEOewb7lNo93tmpxqmGJ0jTdHLi+FlOvr3AQH+Qhz/yIIa7RdDvQLOq1Et5pbL3GGGyRZu5pQKL2Qqax4OttxQXYWJsiMT8dYqpFSYnp/n4F9YT6/IQ83Xw9DOvMXcN7t2/l97IDrLzBkZ9kNQ0vPnjsyxcyzLQMYyjqVErFQkMGdz12CaOXnmKqak32b0tyr/61QeoZS5iZ69jFUvExE7c30W95MLyDXEhYfEXT7zObBG27d/CqQsX1F77lz59J6NdToLNZaIdBpTS2KaJaRs4/b3osVEmr61w9MQkLl8HjYaTo6cvsWn//XQNjfPsj17ktVcncYx+7+qHBnRL/JhvE+jbfs4iLPvZe5fmet+vK2SmfL8m40W7bb9qCNLP+Ck/9TUHNnUvs+1bblLRNNQe7Lv+0WvF3prn908Hyja0Y+0mF2EJRO3gsWZ+0Z6f3zTEWFWkq+eqVo+kGm3P8MWtTMAXO8fHcPr9nJu8yvRKClc4jBYIkq3W0NyyFrcKel+rYlfb0+qY/ZSo6mfD+u1EXTcFWe8xB3mvWcj7fS4zct1q3Kww36WVrRmCtEVjCnuyGrDb2Nf2cQuaFoNmiy5NI6C7MUR1XREmfF2ZvfikXWaaahYvx0ttNChxWPte3QQZpSLyqjhu9X4toEuyd2sAvzXwy9fNZlNVtj6/IB9NNXuU1Y7u7k4FEEqlk8hqmySJkukLjlLWXuS4GU4Dr+EnnU4TFGtJQyeTTeH3+wmHQyRTK+piKa+BUqhLFbqKNpZErG5ZCmXZFM8BrUnQaOF1VHA08uitinJuqjRKZOt5MpZJzeXE9HipGQa214vbY6CbVeZnrivcZmdvN6VKTSmDY6EAAd3m3ru2EXbU8FaTNBPXqS1OQmEJj1VCd7YwXRZFOc6xQVYabq4kazS0DvJZnTNHL/Prv/jPObB1Pz29I0oLKklI03DSNMQb3IsuC9WNJpnFJZ74zvd458TbPHTv/WxcP8pLP35eBfbh4XUK8vHO2TNM3ZhhYGSIP/jD/0xooBt8LkVxM+0GTq8M0CyeP/Ys33n6rxGyqD/mYHZhktHxAYIhN+nUCrlcRq02ye6vdCRkYiPeCjJuMIQUpjtIrSyyODvPpz/+IEGPl66ODrU7vJxIcmNhmfMXLrGSsVWg7Bvo4p4Dd6HZdd45/gbdHWEeOHyISDCO1x3n2WeOcuZcinBogvkFnXo9zvrRvVyfmmP37jHuve8AG8a7WU43mF9KKJOopqWRy+Spl03sZkO1P4v5hHJIiwSchAMydnISbznJztwglxTRVTfTNy5y8tybdAzHMPUS/+4//h6JwhLfe+KbPPDgvdhOi8lrk8wvzfOD713m4B1w9/272XH4MNeyaf7ye9+h0Kjx6U9/gvHhfkqL03T7dGIuSZLL2K0KlsPE4XKgCX9AUK26V23lSOJhCoZa03FJF8bhp940KNRcdPZt4vL0CqWGxlKqyPTCIu9cmqZn4x1MzSypAqU7FsGuFnDbVXpCOn5HhcLSFD5MegIOto0OqZb1hoFBNEu6HUv4QzblYoZYJKbgPKePn6JZq7Jh3TBBn4iXa1SqBXx+N/6QH7MhgjVZPbPImjbXsxrZWtsYS3PalMoZdGEONOtcm6kyNt7FHfsOkcrVcXnjnL10gz/+k5fxh+DA/h08+tDd6HYNj15X7pupxRwLNwpkky7yuSb9g0N0DYSYWXmbid0DBMMamXyCC2evMLeS4uNf2MHoUL8MWXnxuZdIXquyZ2wfE9334ioMMn3c4uUnLrJyzWbL8J30xvoo50rksmkK+jXcu5bY+kiYpdxJ+tY32H5HAJdzgbCvSW1xEU9TRlqdZOebRCf288qJSzxz/Ax5w0PWctA9OM7lC2dYF3fwr7/0UUYiNaqpS/R2e2jmEuihOPmVAu7AIOVWjFeOXOfM5QQOVxzb38ldH/8sX/vuDzh29ASxWAzHyLcvSyF886K+1j5cuxeI/Ic9jtUWAr335262IW/zuNslhiwtZc8pFYqoFB26U1VyohAWNKq0BZUgTjmatZXwN9nhq4YuH/T/3/7r7U3wD6prRcT1QY+LCt5dzuHzyDHSKdZNhbo0QkHlGy6VjSbVzy06aAlISjegbLQkiZAK89227e2fb7tV3U5Y3lWp/zwVvlpYk67HzynKk/Z7Z7lGB06Cmo7fbuGtyRijgV8yeIXIlYDexp9KQFdzc1XVtZ+xIeu0q65eqluxup/fXltUQoOb97c+rrSMDrHvdlOqltG0Fk5dkrsmnV0RxsaEphTF43GyspLhyuWrzM8v49QMIuEOpf/KZvK43eLrXCISFAMJL9lUUgnZAj6RXLbdAKUSlXVJaZXLCEZzKQg15aaJKZa9LROnWcZjFQhQIOisE3SZqjKpNPIUGhXSlok0H3OaTsVwY/m8GG4vdrWszFOE6+8JBMkXS0o4F/R6cDTKlFfm6A/qjISd9BgmUbtMqFUmqJkKV7xUrdAMBFhpasyXbUp2mGLNx/JsndxCDXOpye/8+u/w4P2PSvZDXZIPMVgJuNUamjQTDLeP5574IW+8+DK7tmxTHwIJkaTt5RdfUm3PcrnMQmJZjbeWEyscOHQPv/sffh9vdydVs4K3K0y9UaRql9TI4OiV1/mrb/0l1+YusG6sl81bRsjmF1lZuUF3Z4Se7ria369k82ptrF6pqvGYOHipijOXYWV5iUMH71ZGGVKVCshINAmZdIrFxUVmZ5dJl2zCkS62bNqg+PFTkxcUcGXb1gli0Q6CwW4uTyY59tYcKwkvuZxAReJEI9uUr7hYgx4+dBcT27ZQMSukMhmlsBbFmYiw5M1WyRcpJpNqfS0e0AnJ7nd2idzsDYaEAJlNq9WpdGGRUIdBuZ5iMX2dhz5+mH/y2C9x4sLrfPeJb/HAI/cpXGcik1YB68a1y5x96yidfWEOfu4XmS6W+MunniZRKjM6to49ExvZ1tdBp97E28ihmTmczjr1ZpE6omkI0ah58PtD+AyNVtNUaFnpAjodAWxbGPxerkwlQY8xPZfGNkKUqxbZSpnFgknO202mamJV81jVLG67SH/EoNMncLwMzWyCoYiXkHScyg0G4wH27drNpnVjeNw2xfIyi0s3CPn8RP1BCqmUQkkHPW5V/YuIT2oxr9+n1jFF9OnQHUoYulgo8cq5DFoANo4PsHF8hM7OGNGeDvW+n52d5fVjb2MEO+kYGCfSNcLVuQz/2395nJYT1bX5tc99mhHZAvA6efOVN7h8eorZq2muXzEZ3zDGb/zzf0oqN8O1hWPcff82wj06K5kVLsn1IDXDI1/YT3dvSI2lrpy8wvlXZvn0wc8TqW7k9E/SvPD4JMOhA2zsOkDA2UW9UMMlan2tyYp9mkTnS8R2ZdHjCbbsDzA0Ia5608TcJlaxRpAQ1CO06nG0zk0cu3SD7792FKsrzuRyieEN9zB5+QrZ+Vl++ZOb+eJHd+K1ltCrizTLSbxOF+6+UdC6SC3W+MrXX+DHr1rceXCcuz/2izzz9ilOTV4jsZQgFI1Iy31Sipf3c4D8mcro5ygCb1Zet7ZQb/09EtzkQi+tJFkfEfWmKF1FDCdvLGUusUqOu/XnpKJTrViZyXzI8/+g//dv+/W1yvH9vt9lNwk5WpTyaWoNG18whBEMYAqZybIUrFOgHWvPT1KHdkCXircd0B3CH5a//mcdOG/7d621jX+eYN5OBySAWj9lYfp3+V0+UbkLVavRwu9wEnRAyHIQtGzl1CYubXq9odpz0n6XkC7BfI2WJ9Wi6BfaXRUZtUjgf/devl/N3Fa/rlKCdrneHss4Wri9brW2YwnVz+1QquDxTWOMjnUoVnQuK79DY2lphbNnLpJMZvF5/TidboqlikoiiyWpdgUY4lfUtlKlqHZofQGfoq2pnXLVOWjhNnR0Q1cjnXK9jGU42qxvs6yUrf5WgS5fi5AuaNC25aN4nmfFWck0ybVsSppOXXCjThclCbA+L8FoVJ0vuUJRzbNFW1IrZskv36DTazMccjIYdNIrJiStMq56kbrVpBYIYgZCXF5KsVi2cMfWkcg0WZwqECTOJ+/+FHtGdzHWM4bTExRmpRLpmfWyUq0HQzEwfDz13/6KF3/0Yw7vv5t1/YOKiiUtcVlBOn36NCvJhHL9uuvAfrp6e3j71Em6h4f5xV/7VfTOoMotK7UcLaNBqrzMC0eeZWb5CpevnSTe4yMW9+ELOJQxjIwkOruiKqjZLje2HGw5vljKtEKW+1OJJCtLCwwNDTI2uk5VyeFQQIlea5WKmm1fuHiF+ZU8sY4extYPqf3spbkbJBOL9PV0s2l8m1qPq9X8vPXWPG++uYBlj1AoRllZ1tkwtlXZyd6xZyvbdm7DF/CqjoG8+C5dFNM62XSOUjZPIZkEq6JWBj2uJoXMItn56/hrOS6ePIYhpCmnSTDuomcgSr66QiBmcPD+fSTzSyTTy+zYI3hRSUBL6lonYKAjLz/P5Zlpdj/8ERYaLV48dZp8o6kQspvXD/Hpe/YxEnXjElpdJYnPbVNrFCnVBckbJrWSx+8N4DFkc6C5KkJ1o9lerKZYj3p46/g1Nmzey76DH8Xn6+bbTz/Fq28ewQqEmWo0cMejFLPLLFy/hM+usK47TH/QSUxr8snDBxiO+JXr5fzF8yxeu05AczDSN0B3V5yhkX5WEguKgCdFRmZphVbNVKO2fC5DcrlMPO4mEo+pkWutXicQDaqibS6b5tRShaGJKHft3U1Pb1y52zkNcVTzUqxWmZye5+ipiwyP7yTWs55UyeZPv/INGg7pCBqEcPHJBz5Ob8cIj3/1WxSSVWKBDhbnV3jw/gf41Kc+wQ+e+g6vv/Uq+w7tZseecWI9AaZmz/PK8Sf5xD85QO9ACK2mUZir8cRfvsijdz1GfbaLZ756joi5g4ne+xiMbCe3XCaXSiohpNNZ5Ur2FVKdr5LyH2PH4Rif+OWtRAeTFKsX8ekVAnKpKkI1pxMITFCoR3j9yjLPHp8ksnGMIxdmGNtyr+pKv/KjZzHq8G9/dZQH924g5q7iczZJzC3gD3XScsS4dKPA179zlMUs3HX3I5SNMN98+RWqunBZ2oWeY913L9kf1jJXRcqHtNQFgP/3eXytEpeKRypxUW/K/qu8sdWeeqN5szJfq0ylQpefU5W6DF7+3rcPq9E/eCYtgUrU3pYIN8QEw+uj3mqRr1TVupxUIOVqtR2YV6vytrtWu40tt/Zu+k0Tzp/5S27Xcl/Djv58h0Da4B/uNvZhYBWZvwerdXxmA58FQYdTcfVFNCdfc9caCG1OQBRK1b+6sqbwsGu756ql3769nyBORjFrt5+Bx8goSJOprSjHG6pCHxruZc+d2wiFYG4+rapvmYHPzS1w4vhJZmfnCAVjDA4OE4xGaAhDwKxQKZWVsjYkAbJZV+5iUv036rX2TrggfjUHHsNQ31cXRnYlhymmICE3fmmDltL4rTzdPgf+VoWGVDxO2bGGqt0iZzYo2g7KaGTrJolajaRmERsaJBTroFQTSIiJx+tVY6hiLgmVArqZp8PVZF3cw2jcR9ywFbu8YpokbIOlmsVUOktN8+KKDJBJN8gt1wlrMX7vsd9m95b9YPspT86QLxQJxGIY4YBSQ2tNHcMfYvbSZX789LNklhNMjG2kKyZkrAzTU9dV5dw/OEDfQD+5UpHxic3cmJvlyo0bfPaxL9E51I8WcKpAU6hn+fbTj/P/fvPPMPwWB+7bRctZomFmGBiKq/WvSjmtlOkipMsVKzjdLlWBB4MBgoGA8gy/PjXF1NRVpIN35517aDWEGhZXSFHRGAT9AU68c5rTF2bYOD7G1k3jxKJh5udmOHPqJAG/n8OHHkRziKNhkPMXsvzoR+dpNoewWgNcuVJksH9MBeL164eZ2DbO4GC/Ur5rumzcSJWrU0yXVHJTK+bw6Q4MR4V8ep7lhetUs7MsXT5Bo7SiIC8bNg2je5p0DUQ4eO9dJHPznJ88w+C6PoZHBwiEA1hae/QkHQ/5myv5Mk8//yKOzm6yDifTuTL4vUqz4LabHN42zj07NtHpEdDNAm5dOpYNKg3ZXfeon5dzpWXJaMBSgBVDC2BbPsyawdyNCqMb7mL3rocwkMo3QNIu8Z0nnuTZt95kTq8THIxjlQssz07SyK4QsJvsXN/FQ3ft4IsPP4jfrBESnkc2zeTJ01w9cxa/y82G0THShZzSWQijXpT4+WSjPY5zt8Es4szr8WjqnJY1tGrdIhL3E+uIU9RMirEWg9vWM75xFE23yeWTKoH3hYPocnwaNk88+xK2J0xn/xiWK8qzP3md2YUUHeEeVi7MM9Y7gc8xyMxkirBYlPrdeN0mH/vY/QwNDfGNx7/Fq6+fIRSJsmnbKPc+cgcYKZ566Svs/cggW3aMEHTGqK24+OsvP4OnvJ7W0hDzJx3cs+UxrHQUZy2Es+VS9sPRsDi9FZitHeOd6jc5nX6TR74Q5df+7WFiQwkKlXNoVpGIVzqUGlbRhzMwQSrt4pk3r3E5WaNz005ePj1JqGcz69aN8vYbz3L+6AJ3b4eH9/ewY32vIvl5vH6yyQINR5jHv/sC/8/XE+w9NMCegx/lhROnOTYzIwB9pVGr1Mo4Rr/1ji2tEGUQ8T73Qt75sMedylTlg39e5Lsf+PiqilxmoIK/bArIRNNwulwKHqPpumpxSixwKjiMVHPtFrjcy8/JetlNfdnPFdXaRK/2FP5n7zWlhHr/x0Ul3izW8Bse5Ukr4+CqskYFpyFsbuOmyl4Cuqo4V4P5mluZVGUf9vw/LKCrav9dgfjf+a9vi9JkO/rnuxktm6DVFsp5GhZ+26ECuqrQa6byUpd9dQn8yktd2vuiT1h1XVsL4u8HlHm/ROJnAromXZAaHp+uRHDNZp2xDUPcc2i75Ie8eeQo165Nkslk1JzckuflEwCHl3K5SraUY2DDCG6/eCjL+WRhuFyqkqhXK6pDJBW5fL1ptjtFoiIWlalZr1MsZynVV+iIeQjroFWzqh3e55M9fVlxzOOw6ngMXW0QVJWVr5um08ViJsflVJIpTGJj6/EGw4qO1XA4cXu9qn0qK1Nuu4GZTxB0VNnQG2VisIMOr0arnCNTrjNTsnlnZomqUyfSO4Dp8NOo62imGztn09EKs2N4G3vH97BpdDMEO7ByOfJmXVXnmq2rMYSsrb384+f5wbe/q7omUp3PTc+wY8cO1d4WDcsvfOHzijFfLJeYuXGDE+cv8Ed/+VVVSQW7vOpkzNdTlK0sz736Q77/9F+z5+4tdPUFqFRXqJs50qlZXC6LXbu3qtHC3FJCBTiv20NHZ4yOaEy11aUzMHn1sureHLxnv2rjyuMychNFdzgc5sz5cxw9Oc3miT42bdhIVzxGNpPi+NFjynp0712H6O1eT7kintkhXnh+kstXauj6COm0YKgjhMI+YrEw6zcMMz4+Ru9gr4JeiXZIXLqK2aJik7dqVUJejXJumcvnTzAzdRGrtsyuTVE8rgpvHn2Nrr4oj37qYXoGo4RjXirNAjcWp3H7NELxsPJKD4RDqguQSqUIBiJKxXzs9AWmUjnSLQezhTKuYFCR+xZnpug0HPziI/ezc3SAcnYZq1HCcAvZUmZVQs8sq8hpNduCOb/bh1sLUK9olPJOZq4X+Mxn/hmDsZ1kldNkAK8jzpOv/ohvv/gkl1iGmE5AxMlmmeXrl1i5WuLjB7r5T7/9W/QYOubyCkalhMdskZ9dYO7KJI6GRV93H+cuTpHLl1UyEfEHVSLYFYnhwkkpX1CoYNmYEKZBTkxMsnl0w0lPXy+uLoOuvb3o3QY+j47mchAMeZVXvCTPQk6st5ycOHeZi9OLbJjYgzvcxYkzV/j+D99gsLOL9YF1XDw6z+xljX27P0bYE2F25hz3HBrk0U8cZmlpiZeef5uVBQ/JZJ1ytcjWO/sZ3+HmRvZV+iZq7L9nJ1F3H8UlFy9/9yLPf+sKvvI2RiP3EmpOYBcihIxOItLdauWxyeB05sm5LnK+/iTn0s9v24pqAAAgAElEQVSz/5Eov/ybexmcKFO1LtGopERegm6CV+9Ac46ykHDx9afextWxEXf3Ol565wpGfB3hWJxmaZmlyTPolST9YQf9ES8DnTHuumMPJ985z0q6yrMvLeCLevjUF36d42cm+dZzzxMaW0dJxV8N3a3j2P3ttz90hr42u/6g2a68kB82Q7/dz0sisVZxK6qWtGadIliSF1hoV96bM3Sp4N/7PNqisr/HTZm1fPCtLcp7/5s8d0cN3LoEc1sZIIgvuuHzIlpCad2KmGjNekYhUteC+qoLlxgn/LwBtd2oluTm5+swSLUgF+ifN6EQsZvHstEbdVxmE1/LQcQW4IylTFw8pkkQF0azpUxfVJW+qoZbC85qq2F1ZLKmZr9V1f5+avebj2syEy5heMRBqkG9XmZwqI+9++5QjlIn3paAfk3ZMkqmvmvXbvoGeqhXbM6cOceFKxc5dv4E3qBf2VR6fW41LxbOQZt7sOo5oJKFhlLPu1xO1SKTlm+1nqNipgj5HQQ14duXCLXqdHscxFxybOqY5bwiHYrXeKXeBFEl+/wkckUuJFe4LDTCvm4cugtTfr/fr0RihVJezUOVGUs5R9iw2TgQZ7Q7htGqUEwtkynWmS27ODk5iyscZGBsI0LXF6631/ZSmM9TnsvjrurEtQi7Jnazb+8hOrt6Ff/dHwiSyxWIRsQRy0kzXyCdSJJNpFRQj0WixDo6mbx8iccff5yR9evYum0biXSKQqmoLIA/96V/hlPWykIaNauGyyNa/zLf+8nf8MwL32VixzocunQ/moQiTuq1PLaIrnrjSmxYqdYVulRmraFwgI5YXFVoYkaysDCnOlvbt2/Ha7jwecVmta7EcUJWm1uYZT6xTGdPr0oEouGImrNPXr5KciVFZ1c/XR3DeD09xGJbOHVqmaefOkMioWOaEbWLvmnTRrwBg/7+HjZOjClKWyDgV+YogtdMLSWVfkJrmmTEXe7828zNXCYc0BkdibBzW5zr106qqtnl1bjzrh2MbhrinbNvk84tsX7TOvLi3uGylc2n06Vx5swZtQp45567qVUgV7OZz1eZTuc4dmkSSzeUJ/vy3DS1xCIPHtjDPbu3EtCFv59V56BmCOK0gFnNKXGkjGhcTh2v4cWJm3pZkg+NuRtlHrjvs4wP7xMZLy28VLB54sknuZK+zqvLJ0g2U8SDAXrCPmYvnmP67Dyff3grX/7d/5V8dhq9VKKZSlNbSVFP56imc+SWlkkl84rGFg7FiEc76AhHiQZDiO6qKm52haLaapJuhFMXiBhKf5Et5NsqfX+doUN9RNeHlMe5ZP3hcFAJI2Wc1NKdeEIRFhJ5fvj8y2zesZdgx4BiD3ztr7+DTwuzvW87ickWJ18rMD5ygI5gBz5vmV/60p0MDni4dOEiTz1xDN3aTr0aZGF5ibq1SN9YAYJTbNzr5KFHD+Gji+Kyi/Ovp/nGH79GpLWb3aOfpp6I4rE68ekh7GYVs7GC21PGbCwxXThKfFeZSuAKoaEC+x7qZcfdXlzGAtX6DRyNKrV8g3hoPdVKjEvTDZ58+SIb9zxMRQ/zk7fOYvk76B3oJ+rVuXDiNbRyhoM7J2gW0px485xysJuYGMXhiXDp+jJbdh1U63hfffw7DG/bTsYpnb82Bz8ajeJ44G9e/dAZuqic/z4z9jWV8vvOiIVMXBfbUk2trolQYu3/k8+l9eX3trM1+Xzt/tbn0zbn+OCg++Ghfs2s5ecLqSI+8epe7JYT02qpNQvpLkhnQVZKRADiFRiHwoa05+bKyW21Spd2+61I2L9rWtJmwt9+C+GDthTkON4qUHu////D3MokuRLnJVlTczUtPJaFvwV+WWtrtvA0GvhaGsbNCr29f95eXWu/ZpIv3TpKWRM7vleUKT+jZkSr9+r71GpYQ83d2pK7Jl6fi96+DtV+X1lZVNX5ho2jTExMKC6B4RHOgINWw1Ztyz/72l8weX1SVWUS9CVQF4vtC44uNpCyY68JGKmhwB3yxpHv/f/au7Inua7y/rt9e5nu2Wc0Gm02ksGbZAvH2MGCYCi2FBWnXIUDFCFUeCBJVfIv5CEPeUn+AZIiFCEvqVQClTJQOI7Bli3AC7EMSLYjY2u1tpFmn+6e3m7q933n3Hu7Z+ZOe/RAp+q7rnFrpu9y7u+c8+0Ly7k2ozpaWEaJQUs5dqmro1RfQblVxQiaGA5omWhhkl3FOsDNJWWCo5PTaAYBzq+s4FR1BfXhIdFGGBg3MTMrZszLV69I7jqLZbAB0L6ZMdx7cL8U9mD7YHbKWu/k8fLpKzg3tyK1A2b27xdzeqdFv10NjfkqOvMN3LP/blx+4xJeeOYE9u65HV/70z/HQ498RNw9jIydmpoWt1FIa9TwKLC8gtr8AsoHDgDVmuRZ/ebECXzrn7+NU6dPC9Kf/8If4atf+zryw2PIjUkZR8zdnMN6tIYfv/Bf+Lfv/QvK4yEeePhunL3wJoZHc9i/fxpT08OYnhzG8Ah7rY+JpYS9rsXlUSiIZsoodwbJ0Y/MNc4xllgwik1sJI0wknmoNWpAPofy8LAGK0ohqoK4WVYWl6RsaLEwisrIHtRrw3jzzXkcP/4WLl1oolTci6WlBu65735URsuY3UM3zD7sPzAr2RHtZgf1Wg31lZo081iav45fv/oiLp77X8xMDOHw4TvwvtvG8PIrP0AuXMPnn3gclZESfvP2GxgaLUmNgbDIznmrEtkuVp22Fg568sknxf/9mU//ATrtEpaqHeRGp3DyzDt4+mcvIyqWMDMzg9Y65/C6VKr86IP34ei9d0oEOYNF6ZZcWV1A1K5L97USK3K2aHZngiyTt0YRtEbwy5Nn8dU/+StMlm/D3EpNup2x49eJl3+OV8//GieuvIy3rr2F0VIBe6fGcOPcO6hev4rHP/lx/OVXv4KFd85hmDxgZRnV6zfQnF9BfWEZl89dwIULl/HwsU/itgMHMTO9W62ojQ5WF5elnjuLfV27fFXndXxS6PeN+UWs1aporLdwY/0y5iuX8TuP3odDHzgkwZTlcglRPkChXEJpYo+UjT175Tq+++RTOHTPUcze/gEs1zv42Yuv4I3XzmBXYRYHxj+IXzy3iBuXIhw9fAQff/QwHnykgrXVs1i4sYh//c4zGM4/gkrhkAQ7Xpl7HcvNV7EcncTdj5Tw9b/4CoYLe7F6LY+n/v1V/PL4deyuPIRdhcNoLU0iWB9G2Kbrr45yuYap3Tms1d/F6QvPY/+HAnzwE3twbu4ljO9dxacfvwuTu+tANIdmfUWsJYXcNC5dbOKpZ0/h3Bxw7DNPoFGcwA9feBFXV+s4cvSDmCwX8JMf/QCjUQuf/9xnsXbzGn723HE8/oePiyXt2edfwkK1iTvvexAvvPgqTrx0Evc8/CFcqzNAUsuqE+fgsX/8bqbRNktDJUHezsfLTZh1tJq6Ob2vNF33nX9n3XefB8zf/b/9PaX4nGvB+l4Zolb4oulqa4aeNX6ajxkozCpNzOUNpC1sBw02NSkUUJIymazw5Jk5Te7U0lmdTjvNdST3PfET975DpsldMuu9y+A9v71LIVMLwVaRAh1W4Nvie2XI9N6w65TmtJfIyBnhHgGlTht5VlNjoLjUQ9alpgw9yR+kFraZ/9wXI9rKJM8gtUqliKXledFa2GpyrbqIWp3VvEJh6pOT4zh27MO4+/BhKW1K5sFuUuVKRSw/Z9+9iG/80z/g4sWLOHLkiMzb/MJNyT9fX6+JaVdqsbtqh35NssY288zb4ToK+Q5GCzmU0US0PI/q3BVEa0sooYndE5OYpq++2cbFK1ck93vXnv2ojI1hkeUm372A5SgSf/juffux5/bbcenqNZw9f05KwO6aZIR3Aft3TeDA7DRKQRvVhTlJB2Jq0iu/uoRap4irC9fFMnTwA3fIO55/+zxKnRwmwhHcuDCH4WAEv/fQo7j7rqO4cOka3jl7UZjMF774hIwvZM8FFgmqDGOkUkHHFVVhsZerZ85gzx2HcP7MGSytLEtwHIWfYFgL0rx2kvWnX8N///gpvPLaSxifGcEDHzqMhz7yAKZmRrC0fB21+jKef+EZVKuL+NSnPoH3H3qfMHTue2pw9eq65PkTfzGKuSA5Wuo4F/kwJ4yax8jIiGjNZGpNMLBvTFw5NO02GCnPOJwCgykjVMqjUnTjhz/6KU6fuoz5m2zZOIm77vpdFArjEkcwNjGKXTOTmN41LkGVTLEiQ2+wd/l6E+1GE2+dPoU3Tp3EnpkRfPTYgxgqdPDmmZMoDNVwz73vw1p1Cbtnp6V86btXL2JsckRKuVYba+LrZk/y5bVVEVieO34ck5PTuPee+zA9tR9vnDmPmdvfj5+/dhrPvvQ/GJ3aJYIk+7EP5Vp45/Vf4eEj9+Kxz31WOk3QilQeGsZKdQWLSzdkfbBfPFOpKMiwccnM5D5MjO7Ba6/+Bo997ks4dOgIKuVJtEmz2i38x/f+E1er1/B29QJeP3cKuU4L45USagvzmC4X8eljx/DI0fsxWSiidv06ajcX0FhcwsKVG7h6/jwWr89LOeAHP/wxDFVGVJDI5bB7ehblQhFry6sypyxMRJrNNDUGVs4v6vphd735+hye+/WP8OBHjkhb19GxYUzNTCFH4SQHjE5OSYDxm2+fx/M/fwV3HD6Kg3ceQb3ZwcUrc/j2N7+DvWO7MZa/Da+/QiG3jD/+4pdw7JE70YhOY2oiwjNP/xjHn34ds+OfQKcxg7HRaSysXsTV+RdxefFFdMau4G//7q8xO3EQS9c7+Pu/+SawNo1Dux/B4pUcRsJ9CBpDmBidwNhYEc32AmqNq1hYuICLN09h4mAHX/6z38eJX3wfq+1zeOLLH8OBgxUMDTewXl3F9PhuaUn7q9OX8Y1v/RAju/bik499EaO79+P7z76AWpDD3n37MDs5KQ2UgloVE+Uy6osLuG3PPtx/5H7U19t4+ifHMTI5g/nVOk68/AvM7Dsg6Y1tFiuiENRqi+UjwAOP3oIX9r0zkQ1XRK5axxa32k5g8CVadzYSzSfPCvPO7KctBXCcD1zy8NUIngZUC9Mo46V2nmbu2jy1lMnQs4LShDm6e+/k/aUEbieJwt/MEkOtJ8tCQ6uKrwTH7l/S0CVqqVbOnOcaO2UpxKKTx8KXxiyQuWfFAWQLhCqIMQ7Aa+j+UyPjO2LGJYMg42C0u86n6+TH4KRqXdIjfb8BbSKk7WB5atf66xH86LKQIjEBS8Bqb4FSZx15mlZbUtEV7LtCjwg1dGaxS+16lmAgXwkLuFFtosMaRvwhIWP7VJ7H+IyoJaZIzYqQnoAotl2JIu3vgpVVWjhKUoOf95CgK0Y7s29CO0DQiMDeIqVcAVPjsygVR7C8UsfSCuuTs0MTtSCuTz18XIZYUiioFZKgU7+uvYuG66fRbEtFuaWlBXExtYhFmW0wh6S1ZnmkgEazihpzpF0VXtb6qZQDlIrKdHX+fQwL/50ESmqlv41rRM4mlswgdPUdvO+KlWzlju6TuersoLW2BrRbBeSCcZQKtOKMICgUNYsmZOETplh1EHLPstiVa8nZqq+LZlwKI1SGAhQLbTQay1hvrGJkrKy1KaTDHoN0VfplERW+GC13PsWS8qz82wHJz9FKEc1OTqwt650caixzyohlZobQPddugAVeCyxOzVr3DH9isS6p1hW4VruspNmU9eBDbCV7BENo1kIpa1ssjCAfluRdKSwwNbPWqaNaZEhpU+JbckzLzAUoM8MjpIAaoCi1KpgD30bADov0Ebpy0QJyni4zreEhO0tKW2vhLAkAllrBrkeHTJqv8QG0wwZWmitgUU7GNrOcAk/nHtGug2w5wDz6BlbW2W4gj8LwOIKwhLX1BmpVBp5WEbZLyLX2oNAZA6uPlktM6buJQr6OuSssBDSKQvsOhNEs2CWo3amiFVxGI3cVVSygMgGMDg0jahSxthChXS2jEs5irDSLtSWWGqtIFgzXBnI1KWMbdVbRCFYQDq2iU1hBJ18FSm3p9ll0P3laH5uQgkhrNaDaBMSWyC1VLKFTLKBGi20+jyLtS2xyU6sB66xrF6AU5lEsDImSyLLQtWbbNRtj75E8qAeWRoc0c4jp4ZKCXBrLZugZPmSZ0G36SWcyGjfRmeds9/xbiYiTfCky9AyTe6qH+abjFJO3MnI5PMPyCqj4GtwzXIGV5Pcc0GIlswyhZrvnx+04+68Ql+jknpDuRBzY5Bp5P1YvYUqee28y1q4V1lutTYn3VqMfCtX3tlUMBxc78x30ULO7vl8yp4RQ6hLJox0zZyYai+TkWYVQCWjm0V3TyHGMHm+PFN3RH9pceAk/+focoSdSMjoSfQoMQvSUMXHpCDHTzDy90P/I2nI/2gZACaZnXBQQXHMdYXQOgmKeXQr1fJqSw7CCWq2B9YYrABCQyxIz90puruICTW4o6Tp66S1HMymxo0DEoNb4cIxNi/ZvgSzP8Y9Ox52mT08KKm68Cb/zMatprBy2fDaNCK2WEtWIryq4knvQulAGiIMsC1b3ayhQIs2o4BdPnFzIENYmWIbAv6oIaF4coUvI/YgQrNl4yRHThJ4421hScjdKJ75weD3rgAKLkCwy525jV/Isf093fdIrg2Nv6pb0G68XY7euKEBw/VIw9STSl8jy6yG9a5LyWYkTtNcZ6s/3w/O/+2t9SqsINRwj168It67YFQck/YYdKPxdNhfBLsjCD3JNGl6kRQFvwm5pYTSDsDMpc88A2jaW5acRriFf0hLfQSeUyPyolUMeFRRyFRGstcu7unS4BlSMJ4YUhdg0m5kLOk3yKYqADpPrgXFe8g6ePaRBJHP3Blquz/WEYHD8JcbrUhmQZmNuzrjm2X5UHuDWr9+3yJd+eww9zQB3ylNELb4VH3o38d8wjCyGKlSPhJFXeYbeS/md5iHV9jZ5VrukqtVWRyZDd9thByV7falfStKb8So/nCwLgaTcSROb5B0lQE92f7ewFC8yJ837a6TjndMMN7MEsEZ/mtZ7PU4/mS+cKu3qTffyfGpGfotxYykVlB4BUlZYR1AulOPWq/5dvVuH1pWs5i5tsP0vd65UntHURI42aiKSiH5quI7eUGjwoAqzY13/AOF6M+ZJzgGUBCkKw/LrSq+mkuDnSwitIzNalSGRA3iuuEpcEzW5llUb+TShDHmleGwhxSbW6SNFEYjFBl4bLxhSGccPncAkVp/07WKBvEfg9c+TWvxpp073ULZz+QU53z63+wWoIfNng8dP+AC1RlJSUZUcoExLZBS4F714PzZTcq2caUli+m6oWjwZNQmtyK5a9ioVXLqRpHL5iSAUM33OXASmvceHfF9SbhDSQhQharLtkx4i/JE5dWg9IGMqoMGmLEKHaNfRksMJn85LfI9sA76Hk05oTRCyQstVMCS11blYpccC+2bEcTmRFFHRrBRtqKSUjjRD60CkK2/yOy8I+jFn0RZq87Qk+DvyCVqNgMG6up7bzG9nJ8A83zcQbVVoS5gHiqzHv6Lj9dPmF2tOZT3JNhWLQR5hxFJXrPvB57BNcUugZpMX38FTBH8n9PvOkOpUTPMYP+Y2hvLEmL0JmACspaBdVRV5Dt+QA6D1ppNjALm2Ro4lWd42r4yfug9lSn5ya7LYWrPli3Il60eGIlIdu2p1J2gFxZwmUG2lITHQIev7rEpqWdf1q09m3V/MN7K0dnpsw8wFq63vzgUtAnDqlHhBuz/qMkhTyO6xsv1mJkPPeLXE9LkzpOnH95H3Wz1GC+tudbjV6FaPZym+QYlscGd8EGbjBR8xu7GYjqrJGqW/kyOtymx2fSeOzfDfppsEkdIVWNhH4hpo4NStyN0lfJTELEOgoBGcUeXSelTM9BJuJ1Ha3uRPc5oIEPE6cCWMCQyfz/Q++U6f2wkYYaHsWaL5UwKdKI7OAiRESliOChJ6B/1U0uIa7DCuQ5gNG8SwpGkkvaw5ZpaebbTZVmin+CdlgT3BS4z3JIMMKqQZUGNf1D3G4FdXbVpM/U6N6qJAyVxuy9BDlwYpbYA90aWWpppao7Eqf/bakuznqIiIfg56pDtaR0M0dFeLP8GDo2PnxZwj8mRgvgmN177KIhzofCctn3VCkh4ZqvQTg4RYcIwR1h3DDYX5ai1MComRvEOb5nDqdr6lMavAtckGyZgKaLEHBWdbxqU/QrGlaBW7/PEddR3TFUONToWSSILY0BqSAjrp/UFLi1ao0DRiHpJa7HwF/j3Y5pTj7+LiPRbTjfOXMEYKJrk2NV++ix7KxD1z5F9yCHOaKsqlSwGb+4n7ihkV9da1ZLE4Zk6dQaxyMh8qBBODIGLRImrxFBJ0t4QF7oEG2uz9yhLklKVcxUlxe+g2jQ2Ous90zPykG4yEjS1eo1hI5BxSWKQ9R92srOoYBBQyKQw2JE2ba6nDdSOClfSQFmbOsbK+i/Y1cZRDCpSp0MgKluqq0n0k76pdwIUUySXdms//j991un+7h9dF/Sgytd2eod6KbcHfKrFm9isidZ+XHcGQja0qHGpcVhleCUGiF3cLO113882AhMBlG4kyR7GBF+mKEMLZEywp2qbfIDETVKGOJDtbLNr4Pbeq2ssSRqJjTVlOPAH3hM71b1cnekeyBBjo5K8ikZR/01THmgve4epYH5/F//xzQtnRLU0JdN84O4GMYl20tkBSQOlzZYEWby8uFvJO40nV7u8FextXBNOnRIMTyZaCEZm3tkIOgxDrDdoQ07vU/zvFfDcg302jN59/Xcc5EjphNsoMY/slTZG5FkIxozfUau0b8Yi/tyCdD9sxA5LIhXju5M8yFaIOScCrrh0yRbHD6tEmg/B2/81GquNM6EJ6wVJzc+aMjtTKjOdW95EL2E0rDHTriAFYLQwtt24pBqrWx+6NfFdnDkitT2VhFBcbKS2eq8k1jnL7mE/WBFsuHV83wu/R1Pi9O3Gz1+6n4ZSbB13Pur+8/UkLbiUHBW51qclMumZJLbTa1cRk5dwckhDlmDotNOr9CxCw8yD3EfcDBXB5b+3q6QV9dbe0EYTKzGUveuOqPlqFjIDd7nKaYSPtoBndQNFcGb2zO4ppXumBX1v6jVomOMsNmS/We9F1zAeoDUQYOpm3oyHC0F39FU8yi35tcIx8/6E8i/RtTcp0P2/9vQQ9bEMKs79PEcBNFkZnm37VJBq3UlwleeTmDFG1is3fn5I9OwPFB83XcVyABorIJDmmpRqqN825MrASjLI5yeJfszRksiHx4Yn0vnm3u6y/C6GRh2vQ0Wa+akqOW/mwuSxDtmbzhIAaR9w+VLenbCYxxenKSyrbuQ1Lc5Rs/s3xZyRt1sHoZ3+o9qPaht+sknbmzAQbW6xGaLbqIjn7jd57zgZ+lu5K2GWd8YWZ4lR7GYd0adsszkOIWUfy25MwSvXFpWMcCtJNzr2jBBo5TZTMiN2rIramVJDFfx+HRYleINq50I4Cr2tptJ37k7A/2hzd/T3Sfrjiz+wBIG1Sle+pNgnvYPUsDYhSBq+CHft3x9kKngq57nUiYEkhid75T22pbIcQgrwSOdG4Y1M6t55quDlqwKAmRHdL4o9W+wFz9ktqIZJCLWT8JKCOkPN0as2M2sqpZSHifpcfdTQHrbz4XnWta1qmEmUVckvOJURhlwGgXpPnxqAntyPtCGlGp3k/j5CMR/AJJGisxRlU5U3PawcIO0WEERmHhtpKEGeu5YQDNYPTPM2x0yJDRqPaOgkFe5NrQAGnlq5YEcAk0E73ulhRaJnieqIgyJUjHQwdd/TMOtJ0Y10TKgF1Ww2dYJ0WcN3UeprXkXQwB7gLLJb9mhLGA7F4UcNlJL1SRQpVtDiEOTdfonmr0KouJJ2jFgsEJeYq93QNZBXvH+U+scYVxNedkOJIpl1icro0FN7CrbUQyDOFh4i11QfPHwqJYmMgThLbwntIyVVxl+QjzgjD3nj3Jjo0IbgjtlRIIzKmQrt4Bw4xJePE68Fr5+5C/fUWfLA7bbsaX5dJrrf50sej3co94mt3puH6tZwQOr9AlfD2Sppd2ptQmJ03R9Fnk6q4aIudzKOn7jsx04jGI1WcnbSpWnocQeOlRyfZqkWCjEz/z7cnUctcf9oZJaO9b480FAtU3v7Ra8NJ/85NT1NbxgLaIGz1rpMtrk02mAauudO8RcQrgNQLE20wdaI7v9sn6Zi5k/GZg4+SmmNFOXO8UcN3Qll70mBGeDY5DYmK0ryCi/2KlY6U4T39yr3ilEePj6R/U2LuqcrIMnR6FP2wdKWkoufTZv30PbtsG5sYazJjXr0S6mi8Km8pAUgiovweSzR0jeRX4c+vXXVG6hELNnFMQorpSCSiw5wnexNZTIn1Hn6+06stvcz496aL0vcPVfqfICKMmRf5ReMZC19Lq6er3zwlBvqgMhmO/M9HXfn7qhYfS3V+sBlKRQxM7z7xvmkXPaIapz5Y63k6t8MmW8TXJVFhMGUi9uemrWs9LrkY2y76z2yhknsqnRA1jWuRoEUKwkw38cI+teJ1XbPO2KI6VwGtiNo1TeaOrooCJm0KdWSOvtA3zrTVKFjT8TthMSZ5afLj1zXnt60qRx4loYYU2BK0vHVTP+NF5G/qPsW15+I2Vd/VuVXXYRBqtMNOCPotX+cn3atx73Ec6d23yaLp70+9BL/7qsy0tdgElDbPefLtiW/v/f078zkakZ3V7Szr+WJa8wtvh/3sNagvA3+xu20xL7KhSuqjksWm2rb+272n97tRI/VR2TFD17LAvYE16RnQYJUtjrRZTzQNxVq1c/Uh+kqCaoLUMfqdIkFHsvE3MtJYVO/aoT3jYMlFd8teQ5KsArfR08w8TejJC0jU5f09QfWb1j2qi6HLOyRMnUE2TJWRQ6UjR6fJFigIaVcrZeaJJUkJiku+kEcnlDrNzPzbev05/fa8QgKWWMqWY4+ju/yLdEWEaP8AAAU2SURBVER7Y0QxD2qCXKJaOCiJEk9rHZvNci+f6WXw3iwqwWkyeC4EMjtqmwzac4xa4hvc4V4yES51L3q6HAewSfqgWjoUd+eYpSkkhacsn9RAPcHlXWny7WXqcj59oS6rIZ4/Veji7SY8Ip0t4OZZRGJq6RKTyJKvOv1+3JIe59ZlwLK+Ec25OmNCb4TRaTCveH5c1Lzrn5QMIL1d0vwh5aMGLRRx9IZeoLxNQeYei/edY0R+GpxMlQi0XrpMS5lcMyELi1EeZaviBGsanbi/+f4RKkyyExegaMQ5pnY0pCKfmrBZUEojNuiIotVGYit8+2zBnQNkkGzoolA8ALxHrxjqLF45pxDEa0onUGhzeru6+l95jlfm2QueFLoTRyXXrLpMlKlzfcute8ngFgJYEARBZqU4L0kN4udmBOC3/7e0XaSbmW/UNrKZeT/vkvApJ26+V8bez0MyztnYHCYd7asXdhG7lEQp26UfX9u2Y0yYdHJqjyC1WfEh2TzeDpuWWrZ9YHyCj4Td6oqYiahfxGmGyXh9G9mY6G356ITpxhJ5nGKVmJK9ayPNRhKMlXWn50NcLZkmCu/S2TgwXXs9dRfi07opkNKPRHfouluvwNgv/GlIPO112qLckowrUVV77pp0+dMvNq9HkY7tjmlovGb1L72R3b3D7x2m/174VvyljqfbpaEqaC/t1jn2pu6N404sPp6jpCx4/l3lU+/sluYmnzqm5HvnUkgxZsYh9B5dAn3Xlxu50OYWmI0TG+OS+qo7ADmxooib0mW6xI9PZxLJd06gSQ9Jaoqoq3TDkaZTcWpyQj82rAE3zvT7xfNL11mPm8uvwY14qBtj6zXWUyeEDL3f/WPnGQKGgCFgCBgChsBgIiAa+mAOzUZlCBgChoAhYAgYAv0iYAy9X6TsPEPAEDAEDAFDYIARMIY+wJNjQzMEDAFDwBAwBPpFwBh6v0jZeYaAIWAIGAKGwAAjYAx9gCfHhmYIGAKGgCFgCPSLgDH0fpGy8wwBQ8AQMAQMgQFGwBj6AE+ODc0QMAQMAUPAEOgXAWPo/SJl5xkChoAhYAgYAgOMgDH0AZ4cG5ohYAgYAoaAIdAvAsbQ+0XKzjMEDAFDwBAwBAYYAWPoAzw5NjRDwBAwBAwBQ6BfBIyh94uUnWcIGAKGgCFgCAwwAsbQB3hybGiGgCFgCBgChkC/CBhD7xcpO88QMAQMAUPAEBhgBIyhD/Dk2NAMAUPAEDAEDIF+ETCG3i9Sdp4hYAgYAoaAITDACBhDH+DJsaEZAoaAIWAIGAL9ImAMvV+k7DxDwBAwBAwBQ2CAETCGPsCTY0MzBAwBQ8AQMAT6RcAYer9I2XmGgCFgCBgChsAAI2AMfYAnx4ZmCBgChoAhYAj0i4Ax9H6RsvMMAUPAEDAEDIEBRsAY+gBPjg3NEDAEDAFDwBDoFwFj6P0iZecZAoaAIWAIGAIDjIAx9AGeHBuaIWAIGAKGgCHQLwLG0PtFys4zBAwBQ8AQMAQGGAFj6AM8OTY0Q8AQMAQMAUOgXwSMofeLlJ1nCBgChoAhYAgMMALG0Ad4cmxohoAhYAgYAoZAvwgYQ+8XKTvPEDAEDAFDwBAYYASMoQ/w5NjQDAFDwBAwBAyBfhEwht4vUnaeIWAIGAKGgCEwwAgYQx/gybGhGQKGgCFgCBgC/SJgDL1fpOw8Q8AQMAQMAUNggBEwhj7Ak2NDMwQMAUPAEDAE+kXAGHq/SNl5hoAhYAgYAobAACNgDH2AJ8eGZggYAoaAIWAI9IvA/wH7SHWSgKcEpw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7831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9" y="9112"/>
            <a:ext cx="9143999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861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1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1595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6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7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2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1592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3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94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3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7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0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1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15" descr="tho dang di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1493838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3" name="Picture 25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4" name="Picture 26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5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6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7" name="Picture 23" descr="tho me chong ca rot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8" name="Picture 24" descr="ca rot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29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0" name="Picture 27" descr="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22" descr="tho bo cam cuoc lam lai"/>
          <p:cNvPicPr>
            <a:picLocks noChangeAspect="1" noChangeArrowheads="1"/>
          </p:cNvPicPr>
          <p:nvPr/>
        </p:nvPicPr>
        <p:blipFill>
          <a:blip r:embed="rId2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32" name="Group 67"/>
          <p:cNvGrpSpPr>
            <a:grpSpLocks/>
          </p:cNvGrpSpPr>
          <p:nvPr/>
        </p:nvGrpSpPr>
        <p:grpSpPr bwMode="auto">
          <a:xfrm>
            <a:off x="5105400" y="1676400"/>
            <a:ext cx="685800" cy="1295400"/>
            <a:chOff x="-34925" y="0"/>
            <a:chExt cx="3657600" cy="7391400"/>
          </a:xfrm>
        </p:grpSpPr>
        <p:grpSp>
          <p:nvGrpSpPr>
            <p:cNvPr id="2157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90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9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79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0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1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2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3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4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5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6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7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8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89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3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156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76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7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65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6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7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8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9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0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1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2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3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4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75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4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155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62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6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51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2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3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4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5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6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7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8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59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0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61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35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1536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1548" name="Picture 12" descr="tan cay"/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9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537" name="Picture 16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17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9" name="Picture 18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19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1" name="Picture 20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1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2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4" name="Picture 23" descr="Qua tao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4" descr="tao do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6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7" name="Picture 27" descr="tao chin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0517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3333 C 0.04757 -0.03657 0.07639 -0.03981 0.08125 -0.03611 C 0.08611 -0.0324 0.05972 -0.01435 0.04792 -0.01111 C 0.03611 -0.00787 0.01736 -0.01157 0.01042 -0.01666 C 0.00347 -0.02176 -0.00104 -0.03657 0.00625 -0.04166 C 0.01354 -0.04676 0.04028 -0.04629 0.05417 -0.04722 C 0.06805 -0.04815 0.08472 -0.0537 0.08958 -0.04722 C 0.09444 -0.04074 0.09826 -0.0162 0.08333 -0.00833 C 0.0684 -0.00046 0.0342 -0.00023 1.66667E-6 -2.59259E-6 " pathEditMode="relative" rAng="0" ptsTypes="aaaaaaaaA">
                                      <p:cBhvr>
                                        <p:cTn id="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86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C 0.00833 0.00416 0.01666 0.00833 0.02882 0.01088 C 0.04114 0.01342 0.05625 0.01435 0.07517 0.01551 C 0.09357 0.01666 0.12135 0.01643 0.14149 0.01805 C 0.16163 0.01967 0.18489 0.02291 0.196 0.02477 C 0.20659 0.02639 0.20295 0.02685 0.20798 0.02824 C 0.21302 0.02963 0.22708 0.03148 0.22517 0.0331 C 0.22274 0.03472 0.19323 0.03611 0.196 0.03796 C 0.19861 0.03981 0.2335 0.04328 0.24166 0.04444 " pathEditMode="relative" rAng="0" ptsTypes="aaaaaaaaA">
                                      <p:cBhvr>
                                        <p:cTn id="1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48" descr="C:\Documents and Settings\Van Phong\Local Settings\Temporary Internet Files\Content.IE5\4233HC3H\MCj0441809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45" descr="3d butterfl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16772">
            <a:off x="5208588" y="5329237"/>
            <a:ext cx="39528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0" descr="FLOWR00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907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9" descr="roses_swaying_back_an_a_mc">
            <a:hlinkClick r:id="rId5" action="ppaction://hlinkfile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81200"/>
            <a:ext cx="838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9" descr="670209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507163"/>
            <a:ext cx="304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5" name="Group 42"/>
          <p:cNvGrpSpPr>
            <a:grpSpLocks/>
          </p:cNvGrpSpPr>
          <p:nvPr/>
        </p:nvGrpSpPr>
        <p:grpSpPr bwMode="auto">
          <a:xfrm>
            <a:off x="2514600" y="5029200"/>
            <a:ext cx="533400" cy="381000"/>
            <a:chOff x="321" y="3696"/>
            <a:chExt cx="662" cy="624"/>
          </a:xfrm>
        </p:grpSpPr>
        <p:pic>
          <p:nvPicPr>
            <p:cNvPr id="22619" name="Picture 43" descr="Copy of flwr0011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0" name="Picture 44" descr="Copy of flwr001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21" name="Picture 45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6" name="Group 46"/>
          <p:cNvGrpSpPr>
            <a:grpSpLocks/>
          </p:cNvGrpSpPr>
          <p:nvPr/>
        </p:nvGrpSpPr>
        <p:grpSpPr bwMode="auto">
          <a:xfrm>
            <a:off x="6248400" y="3810000"/>
            <a:ext cx="457200" cy="304800"/>
            <a:chOff x="321" y="3696"/>
            <a:chExt cx="662" cy="624"/>
          </a:xfrm>
        </p:grpSpPr>
        <p:pic>
          <p:nvPicPr>
            <p:cNvPr id="22616" name="Picture 47" descr="Copy of flwr001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3696"/>
              <a:ext cx="257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7" name="Picture 48" descr="Copy of flwr001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" y="3984"/>
              <a:ext cx="207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8" name="Picture 49" descr="Copy of flwr00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66636">
              <a:off x="672" y="3888"/>
              <a:ext cx="31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37" name="Picture 4" descr="mts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9246" flipH="1">
            <a:off x="7162800" y="0"/>
            <a:ext cx="1766888" cy="160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9" descr="FLOWER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934075"/>
            <a:ext cx="9429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37" descr="nature%20(67)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35036">
            <a:off x="5043488" y="6197600"/>
            <a:ext cx="457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6" descr="nha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7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9" descr="Dove-02-june">
            <a:hlinkClick r:id="" action="ppaction://noaction">
              <a:snd r:embed="rId17" name="9"/>
            </a:hlinkClick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0"/>
            <a:ext cx="7620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0" descr="ga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943600"/>
            <a:ext cx="5857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1" descr="Dog-08-june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4572000"/>
            <a:ext cx="9144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4" descr="ga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400800"/>
            <a:ext cx="446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25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26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105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4864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8768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23" descr="tho me chong ca rot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0" y="3962400"/>
            <a:ext cx="2184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24" descr="ca rot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651500"/>
            <a:ext cx="914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4102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3" name="Picture 27" descr="ca rot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651500"/>
            <a:ext cx="9255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4" name="Picture 22" descr="tho bo cam cuoc lam lai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2514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55" name="Group 67"/>
          <p:cNvGrpSpPr>
            <a:grpSpLocks/>
          </p:cNvGrpSpPr>
          <p:nvPr/>
        </p:nvGrpSpPr>
        <p:grpSpPr bwMode="auto">
          <a:xfrm>
            <a:off x="4876800" y="1066800"/>
            <a:ext cx="685800" cy="1295400"/>
            <a:chOff x="-34925" y="0"/>
            <a:chExt cx="3657600" cy="7391400"/>
          </a:xfrm>
        </p:grpSpPr>
        <p:grpSp>
          <p:nvGrpSpPr>
            <p:cNvPr id="22602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14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15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603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4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5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6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7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8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09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0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1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2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613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6" name="Group 67"/>
          <p:cNvGrpSpPr>
            <a:grpSpLocks/>
          </p:cNvGrpSpPr>
          <p:nvPr/>
        </p:nvGrpSpPr>
        <p:grpSpPr bwMode="auto">
          <a:xfrm>
            <a:off x="7467600" y="1981200"/>
            <a:ext cx="685800" cy="1295400"/>
            <a:chOff x="-34925" y="0"/>
            <a:chExt cx="3657600" cy="7391400"/>
          </a:xfrm>
        </p:grpSpPr>
        <p:grpSp>
          <p:nvGrpSpPr>
            <p:cNvPr id="22588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600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601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89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0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1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2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3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4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5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6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7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8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99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7" name="Group 67"/>
          <p:cNvGrpSpPr>
            <a:grpSpLocks/>
          </p:cNvGrpSpPr>
          <p:nvPr/>
        </p:nvGrpSpPr>
        <p:grpSpPr bwMode="auto">
          <a:xfrm>
            <a:off x="3581400" y="1066800"/>
            <a:ext cx="685800" cy="1295400"/>
            <a:chOff x="-34925" y="0"/>
            <a:chExt cx="3657600" cy="7391400"/>
          </a:xfrm>
        </p:grpSpPr>
        <p:grpSp>
          <p:nvGrpSpPr>
            <p:cNvPr id="22574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86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87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75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6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7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8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9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0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1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2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3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4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85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58" name="Group 67"/>
          <p:cNvGrpSpPr>
            <a:grpSpLocks/>
          </p:cNvGrpSpPr>
          <p:nvPr/>
        </p:nvGrpSpPr>
        <p:grpSpPr bwMode="auto">
          <a:xfrm>
            <a:off x="6172200" y="1447800"/>
            <a:ext cx="685800" cy="1295400"/>
            <a:chOff x="-34925" y="0"/>
            <a:chExt cx="3657600" cy="7391400"/>
          </a:xfrm>
        </p:grpSpPr>
        <p:grpSp>
          <p:nvGrpSpPr>
            <p:cNvPr id="22560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2572" name="Picture 12" descr="tan cay"/>
              <p:cNvPicPr>
                <a:picLocks noChangeAspect="1" noChangeArrowheads="1"/>
              </p:cNvPicPr>
              <p:nvPr/>
            </p:nvPicPr>
            <p:blipFill>
              <a:blip r:embed="rId2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73" name="Picture 13" descr="cay3">
                <a:hlinkClick r:id="" action="ppaction://noaction"/>
              </p:cNvPr>
              <p:cNvPicPr>
                <a:picLocks noChangeAspect="1" noChangeArrowheads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2561" name="Picture 16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7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3" name="Picture 18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4" name="Picture 19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5" name="Picture 20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6" name="Picture 21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7" name="Picture 22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8" name="Picture 23" descr="Qua tao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9" name="Picture 24" descr="tao do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0" name="Picture 26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71" name="Picture 27" descr="tao chin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6" name="Picture 49" descr="tho di hoc lam lai"/>
          <p:cNvPicPr>
            <a:picLocks noChangeAspect="1" noChangeArrowheads="1"/>
          </p:cNvPicPr>
          <p:nvPr/>
        </p:nvPicPr>
        <p:blipFill>
          <a:blip r:embed="rId3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16002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749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17917 0.061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58" y="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28" descr="tho di hoc lam lai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200400"/>
            <a:ext cx="2159000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66"/>
          <p:cNvGrpSpPr>
            <a:grpSpLocks/>
          </p:cNvGrpSpPr>
          <p:nvPr/>
        </p:nvGrpSpPr>
        <p:grpSpPr bwMode="auto">
          <a:xfrm>
            <a:off x="5257800" y="0"/>
            <a:ext cx="3886200" cy="2514600"/>
            <a:chOff x="5257800" y="0"/>
            <a:chExt cx="3886200" cy="2514600"/>
          </a:xfrm>
        </p:grpSpPr>
        <p:sp>
          <p:nvSpPr>
            <p:cNvPr id="23593" name="AutoShape 20"/>
            <p:cNvSpPr>
              <a:spLocks noChangeArrowheads="1"/>
            </p:cNvSpPr>
            <p:nvPr/>
          </p:nvSpPr>
          <p:spPr bwMode="auto">
            <a:xfrm>
              <a:off x="5257800" y="152400"/>
              <a:ext cx="3276600" cy="2057400"/>
            </a:xfrm>
            <a:prstGeom prst="wedgeRectCallout">
              <a:avLst>
                <a:gd name="adj1" fmla="val -81833"/>
                <a:gd name="adj2" fmla="val 754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vi-VN"/>
            </a:p>
          </p:txBody>
        </p:sp>
        <p:pic>
          <p:nvPicPr>
            <p:cNvPr id="23594" name="Picture 21" descr="duong nga t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0"/>
              <a:ext cx="3886200" cy="251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56" name="Picture 6" descr="nha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7" descr="IMG_7778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438400"/>
            <a:ext cx="208438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9" descr="co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6079">
            <a:off x="2743200" y="6096000"/>
            <a:ext cx="838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34" descr="Picture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334000"/>
            <a:ext cx="898525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38" descr="671260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0540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9" descr="roses_swaying_back_an_a_mc">
            <a:hlinkClick r:id="rId9" action="ppaction://hlinkfile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62" name="Group 40"/>
          <p:cNvGrpSpPr>
            <a:grpSpLocks/>
          </p:cNvGrpSpPr>
          <p:nvPr/>
        </p:nvGrpSpPr>
        <p:grpSpPr bwMode="auto">
          <a:xfrm>
            <a:off x="-152400" y="3200400"/>
            <a:ext cx="1676400" cy="2971800"/>
            <a:chOff x="-34925" y="0"/>
            <a:chExt cx="3657600" cy="7391400"/>
          </a:xfrm>
        </p:grpSpPr>
        <p:grpSp>
          <p:nvGrpSpPr>
            <p:cNvPr id="23579" name="Group 11"/>
            <p:cNvGrpSpPr>
              <a:grpSpLocks/>
            </p:cNvGrpSpPr>
            <p:nvPr/>
          </p:nvGrpSpPr>
          <p:grpSpPr bwMode="auto">
            <a:xfrm rot="-204545">
              <a:off x="-34926" y="0"/>
              <a:ext cx="3657599" cy="7391400"/>
              <a:chOff x="2920" y="85"/>
              <a:chExt cx="3176" cy="4235"/>
            </a:xfrm>
          </p:grpSpPr>
          <p:pic>
            <p:nvPicPr>
              <p:cNvPr id="23591" name="Picture 12" descr="tan cay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92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0" y="960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80" name="Picture 16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1" name="Picture 17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2" name="Picture 18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3" name="Picture 19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4" name="Picture 20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5" name="Picture 21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6" name="Picture 22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7" name="Picture 23" descr="Qua tao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8" name="Picture 24" descr="tao do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89" name="Picture 26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0" name="Picture 27" descr="tao chin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563" name="Group 73"/>
          <p:cNvGrpSpPr>
            <a:grpSpLocks/>
          </p:cNvGrpSpPr>
          <p:nvPr/>
        </p:nvGrpSpPr>
        <p:grpSpPr bwMode="auto">
          <a:xfrm>
            <a:off x="7467600" y="3429000"/>
            <a:ext cx="685800" cy="1295400"/>
            <a:chOff x="-39421" y="271"/>
            <a:chExt cx="3657599" cy="7394891"/>
          </a:xfrm>
        </p:grpSpPr>
        <p:grpSp>
          <p:nvGrpSpPr>
            <p:cNvPr id="23565" name="Group 11"/>
            <p:cNvGrpSpPr>
              <a:grpSpLocks/>
            </p:cNvGrpSpPr>
            <p:nvPr/>
          </p:nvGrpSpPr>
          <p:grpSpPr bwMode="auto">
            <a:xfrm rot="-204545">
              <a:off x="-39421" y="271"/>
              <a:ext cx="3657599" cy="7394891"/>
              <a:chOff x="2916" y="85"/>
              <a:chExt cx="3176" cy="4237"/>
            </a:xfrm>
          </p:grpSpPr>
          <p:pic>
            <p:nvPicPr>
              <p:cNvPr id="23577" name="Picture 12" descr="tan cay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7714034">
                <a:off x="3792" y="-47"/>
                <a:ext cx="1595" cy="18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78" name="Picture 13" descr="cay3">
                <a:hlinkClick r:id="rId12" action="ppaction://hlinksldjump"/>
              </p:cNvPr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16" y="962"/>
                <a:ext cx="3176" cy="3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3566" name="Picture 16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7" name="Picture 17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26670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8" name="Picture 18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2954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69" name="Picture 19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895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0" name="Picture 20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9906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" name="Picture 21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2590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2" name="Picture 22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048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3" name="Picture 23" descr="Qua tao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2057400"/>
              <a:ext cx="53340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4" name="Picture 24" descr="tao do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5" name="Picture 26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4290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6" name="Picture 27" descr="tao chin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886200"/>
              <a:ext cx="609600" cy="487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564" name="Picture 3" descr="729747d8za2kbusq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38800"/>
            <a:ext cx="194151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772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C -0.0309 -0.00186 -0.06181 -0.00371 -0.0625 2.22222E-6 C -0.06319 0.0037 -0.03368 0.01296 -0.00417 0.02222 " pathEditMode="relative" ptsTypes="aaA">
                                      <p:cBhvr>
                                        <p:cTn id="6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300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07407E-6 C -0.00226 0.00023 -0.00799 -0.00371 -0.0092 0.00393 C -0.00868 0.00671 -0.00816 0.00694 -0.00695 0.00787 C -0.00417 0.0074 -0.00139 0.0074 0.00139 0.00694 C 0.0026 0.00694 0.00191 0.00625 0.00277 0.00439 C 0.0033 0.00347 0.00451 0.00208 0.00451 0.00231 C 0.0033 0.00092 0.0026 0.00092 0.00173 -0.00139 C -0.00348 -0.00047 -0.00348 4.07407E-6 -0.00973 -0.00047 C -0.01198 -0.00024 -0.01407 0.00023 -0.01632 0.00115 C -0.01632 0.00439 -0.0165 0.0081 -0.01615 0.01111 C -0.01598 0.0118 -0.01337 0.01273 -0.01302 0.01273 C -0.01146 0.01875 -0.00782 0.01759 -0.00521 0.01805 C 0.00052 0.01759 0.00191 0.01782 0.00607 0.01527 C 0.00677 0.0118 0.00642 0.01412 0.00642 0.00833 " pathEditMode="relative" rAng="0" ptsTypes="fffffffffffffA">
                                      <p:cBhvr>
                                        <p:cTn id="10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00" y="74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tho di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286000"/>
            <a:ext cx="2533650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 descr="cho cam bong lam lai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7000" y="3581400"/>
            <a:ext cx="202723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64162E-6 C 5.55556E-6 -3.64162E-6 -0.06353 0.01688 -0.12708 0.03399 " pathEditMode="relative" ptsTypes="aA">
                                      <p:cBhvr>
                                        <p:cTn id="6" dur="5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C 0.06927 0.01273 0.13854 0.02547 0.23125 0.00834 C 0.32396 -0.00879 0.44011 -0.05578 0.55625 -0.10277 " pathEditMode="fixed" rAng="0" ptsTypes="aaA">
                                      <p:cBhvr>
                                        <p:cTn id="10" dur="5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12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63</Words>
  <Application>Microsoft Office PowerPoint</Application>
  <PresentationFormat>On-screen Show (4:3)</PresentationFormat>
  <Paragraphs>14</Paragraphs>
  <Slides>32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User</cp:lastModifiedBy>
  <cp:revision>8</cp:revision>
  <dcterms:created xsi:type="dcterms:W3CDTF">2019-03-13T12:30:00Z</dcterms:created>
  <dcterms:modified xsi:type="dcterms:W3CDTF">2019-03-20T03:12:58Z</dcterms:modified>
</cp:coreProperties>
</file>