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3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5" r:id="rId10"/>
    <p:sldId id="269" r:id="rId11"/>
    <p:sldId id="271" r:id="rId12"/>
    <p:sldId id="272" r:id="rId13"/>
    <p:sldId id="270" r:id="rId14"/>
    <p:sldId id="274" r:id="rId15"/>
    <p:sldId id="280" r:id="rId16"/>
    <p:sldId id="281" r:id="rId17"/>
    <p:sldId id="282" r:id="rId18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00FF"/>
    <a:srgbClr val="006600"/>
    <a:srgbClr val="FFFFFF"/>
    <a:srgbClr val="5EF8F4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ADF7-9B0D-42FB-BFBE-CD1C65D1FBC1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37A8-47D9-4222-BF8A-95FD223D59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ADF7-9B0D-42FB-BFBE-CD1C65D1FBC1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37A8-47D9-4222-BF8A-95FD223D59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ADF7-9B0D-42FB-BFBE-CD1C65D1FBC1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37A8-47D9-4222-BF8A-95FD223D59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ADF7-9B0D-42FB-BFBE-CD1C65D1FBC1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37A8-47D9-4222-BF8A-95FD223D59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ADF7-9B0D-42FB-BFBE-CD1C65D1FBC1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37A8-47D9-4222-BF8A-95FD223D59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ADF7-9B0D-42FB-BFBE-CD1C65D1FBC1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37A8-47D9-4222-BF8A-95FD223D59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ADF7-9B0D-42FB-BFBE-CD1C65D1FBC1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37A8-47D9-4222-BF8A-95FD223D59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ADF7-9B0D-42FB-BFBE-CD1C65D1FBC1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37A8-47D9-4222-BF8A-95FD223D59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ADF7-9B0D-42FB-BFBE-CD1C65D1FBC1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37A8-47D9-4222-BF8A-95FD223D59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ADF7-9B0D-42FB-BFBE-CD1C65D1FBC1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37A8-47D9-4222-BF8A-95FD223D59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ADF7-9B0D-42FB-BFBE-CD1C65D1FBC1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23837A8-47D9-4222-BF8A-95FD223D59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b="0" i="0" u="none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1FADF7-9B0D-42FB-BFBE-CD1C65D1FBC1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3837A8-47D9-4222-BF8A-95FD223D59D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i="0" u="none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slide" Target="slide10.xml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slide" Target="slide10.xml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slide" Target="slide10.xml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0"/>
            <a:ext cx="6934200" cy="1470025"/>
          </a:xfrm>
        </p:spPr>
        <p:txBody>
          <a:bodyPr/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2800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sz="28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8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800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4906" y="1824078"/>
            <a:ext cx="7915497" cy="431928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400" b="1" dirty="0" err="1" smtClean="0">
                <a:solidFill>
                  <a:srgbClr val="660066"/>
                </a:solidFill>
              </a:rPr>
              <a:t>Lĩnh</a:t>
            </a:r>
            <a:r>
              <a:rPr lang="en-US" sz="4400" b="1" dirty="0" smtClean="0">
                <a:solidFill>
                  <a:srgbClr val="660066"/>
                </a:solidFill>
              </a:rPr>
              <a:t> </a:t>
            </a:r>
            <a:r>
              <a:rPr lang="en-US" sz="4400" b="1" dirty="0" err="1" smtClean="0">
                <a:solidFill>
                  <a:srgbClr val="660066"/>
                </a:solidFill>
              </a:rPr>
              <a:t>vực</a:t>
            </a:r>
            <a:r>
              <a:rPr lang="en-US" sz="4400" b="1" dirty="0" smtClean="0">
                <a:solidFill>
                  <a:srgbClr val="660066"/>
                </a:solidFill>
              </a:rPr>
              <a:t> </a:t>
            </a:r>
            <a:r>
              <a:rPr lang="en-US" sz="4400" b="1" dirty="0" err="1" smtClean="0">
                <a:solidFill>
                  <a:srgbClr val="660066"/>
                </a:solidFill>
              </a:rPr>
              <a:t>phát</a:t>
            </a:r>
            <a:r>
              <a:rPr lang="en-US" sz="4400" b="1" dirty="0" smtClean="0">
                <a:solidFill>
                  <a:srgbClr val="660066"/>
                </a:solidFill>
              </a:rPr>
              <a:t> </a:t>
            </a:r>
            <a:r>
              <a:rPr lang="en-US" sz="4400" b="1" dirty="0" err="1" smtClean="0">
                <a:solidFill>
                  <a:srgbClr val="660066"/>
                </a:solidFill>
              </a:rPr>
              <a:t>triển</a:t>
            </a:r>
            <a:r>
              <a:rPr lang="en-US" sz="4400" b="1" dirty="0" smtClean="0">
                <a:solidFill>
                  <a:srgbClr val="660066"/>
                </a:solidFill>
              </a:rPr>
              <a:t> </a:t>
            </a:r>
            <a:r>
              <a:rPr lang="en-US" sz="4400" b="1" dirty="0" err="1" smtClean="0">
                <a:solidFill>
                  <a:srgbClr val="660066"/>
                </a:solidFill>
              </a:rPr>
              <a:t>ngôn</a:t>
            </a:r>
            <a:r>
              <a:rPr lang="en-US" sz="4400" b="1" dirty="0" smtClean="0">
                <a:solidFill>
                  <a:srgbClr val="660066"/>
                </a:solidFill>
              </a:rPr>
              <a:t> </a:t>
            </a:r>
            <a:r>
              <a:rPr lang="en-US" sz="4400" b="1" dirty="0" err="1" smtClean="0">
                <a:solidFill>
                  <a:srgbClr val="660066"/>
                </a:solidFill>
              </a:rPr>
              <a:t>ngữ</a:t>
            </a:r>
            <a:endParaRPr lang="en-US" sz="4400" b="1" dirty="0" smtClean="0">
              <a:solidFill>
                <a:srgbClr val="660066"/>
              </a:solidFill>
            </a:endParaRPr>
          </a:p>
          <a:p>
            <a:pPr algn="ctr" eaLnBrk="1" hangingPunct="1"/>
            <a:r>
              <a:rPr lang="en-US" sz="4400" b="1" dirty="0" smtClean="0">
                <a:solidFill>
                  <a:srgbClr val="660066"/>
                </a:solidFill>
              </a:rPr>
              <a:t>LQCC</a:t>
            </a:r>
            <a:r>
              <a:rPr lang="en-US" sz="4400" b="1" dirty="0" smtClean="0">
                <a:solidFill>
                  <a:srgbClr val="660066"/>
                </a:solidFill>
              </a:rPr>
              <a:t>: </a:t>
            </a:r>
            <a:r>
              <a:rPr lang="en-US" sz="4400" b="1" dirty="0" smtClean="0">
                <a:solidFill>
                  <a:srgbClr val="660066"/>
                </a:solidFill>
              </a:rPr>
              <a:t>S -x</a:t>
            </a:r>
            <a:endParaRPr lang="en-US" sz="2800" b="1" dirty="0" smtClean="0">
              <a:solidFill>
                <a:srgbClr val="0000FF"/>
              </a:solidFill>
            </a:endParaRPr>
          </a:p>
          <a:p>
            <a:pPr algn="ctr" eaLnBrk="1" hangingPunct="1"/>
            <a:endParaRPr lang="en-US" sz="2800" b="1" i="1" dirty="0" smtClean="0">
              <a:solidFill>
                <a:srgbClr val="0000FF"/>
              </a:solidFill>
            </a:endParaRPr>
          </a:p>
          <a:p>
            <a:pPr algn="ctr" eaLnBrk="1" hangingPunct="1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A5</a:t>
            </a:r>
          </a:p>
          <a:p>
            <a:pPr algn="ctr" eaLnBrk="1" hangingPunct="1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endParaRPr lang="en-US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6000" b="1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533400" y="533400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000" b="1" dirty="0" smtClean="0">
                <a:solidFill>
                  <a:schemeClr val="tx2"/>
                </a:solidFill>
                <a:latin typeface=".VnAvant" pitchFamily="34" charset="0"/>
              </a:rPr>
              <a:t>§</a:t>
            </a:r>
            <a:r>
              <a:rPr lang="en-US" sz="3000" b="1" dirty="0" err="1" smtClean="0">
                <a:solidFill>
                  <a:schemeClr val="tx2"/>
                </a:solidFill>
                <a:latin typeface=".VnAvant" pitchFamily="34" charset="0"/>
              </a:rPr>
              <a:t>Æc</a:t>
            </a:r>
            <a:r>
              <a:rPr lang="en-US" sz="3000" b="1" dirty="0" smtClean="0">
                <a:solidFill>
                  <a:schemeClr val="tx2"/>
                </a:solidFill>
                <a:latin typeface=".VnAvant" pitchFamily="34" charset="0"/>
              </a:rPr>
              <a:t> ®</a:t>
            </a:r>
            <a:r>
              <a:rPr lang="en-US" sz="3000" b="1" dirty="0" err="1" smtClean="0">
                <a:solidFill>
                  <a:schemeClr val="tx2"/>
                </a:solidFill>
                <a:latin typeface=".VnAvant" pitchFamily="34" charset="0"/>
              </a:rPr>
              <a:t>iÓm</a:t>
            </a:r>
            <a:r>
              <a:rPr lang="en-US" sz="3000" b="1" dirty="0" smtClean="0">
                <a:solidFill>
                  <a:schemeClr val="tx2"/>
                </a:solidFill>
                <a:latin typeface=".VnAvant" pitchFamily="34" charset="0"/>
              </a:rPr>
              <a:t> </a:t>
            </a:r>
            <a:r>
              <a:rPr lang="en-US" sz="3000" b="1" dirty="0" err="1" smtClean="0">
                <a:solidFill>
                  <a:schemeClr val="tx2"/>
                </a:solidFill>
                <a:latin typeface=".VnAvant" pitchFamily="34" charset="0"/>
              </a:rPr>
              <a:t>ch</a:t>
            </a:r>
            <a:r>
              <a:rPr lang="en-US" sz="3000" b="1" dirty="0" smtClean="0">
                <a:solidFill>
                  <a:schemeClr val="tx2"/>
                </a:solidFill>
                <a:latin typeface=".VnAvant" pitchFamily="34" charset="0"/>
              </a:rPr>
              <a:t>÷ x</a:t>
            </a:r>
            <a:endParaRPr lang="en-US" sz="3000" b="1" dirty="0">
              <a:solidFill>
                <a:schemeClr val="tx2"/>
              </a:solidFill>
              <a:latin typeface=".VnAvant" pitchFamily="34" charset="0"/>
            </a:endParaRPr>
          </a:p>
        </p:txBody>
      </p:sp>
      <p:sp>
        <p:nvSpPr>
          <p:cNvPr id="33799" name="WordArt 7"/>
          <p:cNvSpPr>
            <a:spLocks noChangeArrowheads="1" noChangeShapeType="1" noTextEdit="1"/>
          </p:cNvSpPr>
          <p:nvPr/>
        </p:nvSpPr>
        <p:spPr bwMode="auto">
          <a:xfrm rot="5400000">
            <a:off x="2743200" y="2514600"/>
            <a:ext cx="3048000" cy="28956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\</a:t>
            </a:r>
          </a:p>
        </p:txBody>
      </p:sp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 rot="5400000">
            <a:off x="2705100" y="2552700"/>
            <a:ext cx="2971800" cy="28956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 animBg="1"/>
      <p:bldP spid="3380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990600" y="228600"/>
            <a:ext cx="4572000" cy="629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700" b="1">
                <a:solidFill>
                  <a:srgbClr val="FF0000"/>
                </a:solidFill>
                <a:latin typeface=".VnAvant" pitchFamily="34" charset="0"/>
              </a:rPr>
              <a:t>s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029200" y="258763"/>
            <a:ext cx="4572000" cy="629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700" b="1">
                <a:solidFill>
                  <a:srgbClr val="FF0000"/>
                </a:solidFill>
                <a:latin typeface=".VnAvant" pitchFamily="34" charset="0"/>
              </a:rPr>
              <a:t>x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09600" y="533400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200" b="1" dirty="0">
                <a:solidFill>
                  <a:srgbClr val="0000FF"/>
                </a:solidFill>
                <a:latin typeface=".VnAvant" pitchFamily="34" charset="0"/>
              </a:rPr>
              <a:t>So </a:t>
            </a:r>
            <a:r>
              <a:rPr lang="en-US" sz="4200" b="1" dirty="0" err="1">
                <a:solidFill>
                  <a:srgbClr val="0000FF"/>
                </a:solidFill>
                <a:latin typeface=".VnAvant" pitchFamily="34" charset="0"/>
              </a:rPr>
              <a:t>s¸nh</a:t>
            </a:r>
            <a:r>
              <a:rPr lang="en-US" sz="4200" b="1" dirty="0">
                <a:solidFill>
                  <a:srgbClr val="0000FF"/>
                </a:solidFill>
                <a:latin typeface=".VnAvant" pitchFamily="34" charset="0"/>
              </a:rPr>
              <a:t> s, 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200" b="1" dirty="0">
                <a:solidFill>
                  <a:srgbClr val="0000FF"/>
                </a:solidFill>
                <a:latin typeface=".VnAvant" pitchFamily="34" charset="0"/>
              </a:rPr>
              <a:t>§</a:t>
            </a:r>
            <a:r>
              <a:rPr lang="en-US" sz="4200" b="1" dirty="0" err="1">
                <a:solidFill>
                  <a:srgbClr val="0000FF"/>
                </a:solidFill>
                <a:latin typeface=".VnAvant" pitchFamily="34" charset="0"/>
              </a:rPr>
              <a:t>iÓm</a:t>
            </a:r>
            <a:r>
              <a:rPr lang="en-US" sz="42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200" b="1" dirty="0" err="1">
                <a:solidFill>
                  <a:srgbClr val="0000FF"/>
                </a:solidFill>
                <a:latin typeface=".VnAvant" pitchFamily="34" charset="0"/>
              </a:rPr>
              <a:t>kh¸c</a:t>
            </a:r>
            <a:r>
              <a:rPr lang="en-US" sz="42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200" b="1" dirty="0" err="1">
                <a:solidFill>
                  <a:srgbClr val="0000FF"/>
                </a:solidFill>
                <a:latin typeface=".VnAvant" pitchFamily="34" charset="0"/>
              </a:rPr>
              <a:t>nhau</a:t>
            </a:r>
            <a:endParaRPr lang="en-US" sz="42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 rot="5400000">
            <a:off x="876300" y="2933700"/>
            <a:ext cx="3124200" cy="25908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s</a:t>
            </a:r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 rot="5400000">
            <a:off x="5257800" y="2743200"/>
            <a:ext cx="3048000" cy="28956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\</a:t>
            </a:r>
          </a:p>
        </p:txBody>
      </p:sp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 rot="5400000">
            <a:off x="5219700" y="2781300"/>
            <a:ext cx="2971800" cy="28956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6" grpId="0" animBg="1"/>
      <p:bldP spid="51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143000" y="4038600"/>
            <a:ext cx="1447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400" b="1" dirty="0">
                <a:solidFill>
                  <a:srgbClr val="FF0000"/>
                </a:solidFill>
                <a:latin typeface=".VnAvantH" pitchFamily="34" charset="0"/>
              </a:rPr>
              <a:t>x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295400" y="1828800"/>
            <a:ext cx="1447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400" b="1" dirty="0">
                <a:solidFill>
                  <a:srgbClr val="FF0000"/>
                </a:solidFill>
                <a:latin typeface=".VnAvantH" pitchFamily="34" charset="0"/>
              </a:rPr>
              <a:t>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762000"/>
            <a:ext cx="7620000" cy="55168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Giíi thiÖu kiÓu ch÷ in hoa, viÕt th­êng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0" y="1882676"/>
            <a:ext cx="1752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4400" b="1" dirty="0" smtClean="0">
                <a:solidFill>
                  <a:srgbClr val="0000FF"/>
                </a:solidFill>
                <a:latin typeface=".VnAvant" pitchFamily="34" charset="0"/>
              </a:rPr>
              <a:t>s</a:t>
            </a:r>
            <a:endParaRPr lang="en-US" sz="144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3800" y="3962400"/>
            <a:ext cx="114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4400" b="1" dirty="0" smtClean="0">
                <a:solidFill>
                  <a:srgbClr val="0000FF"/>
                </a:solidFill>
                <a:latin typeface=".VnAvant" pitchFamily="34" charset="0"/>
              </a:rPr>
              <a:t>x</a:t>
            </a:r>
            <a:endParaRPr lang="en-US" sz="144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9" name="Picture 8" descr="s.jpg"/>
          <p:cNvPicPr>
            <a:picLocks noChangeAspect="1"/>
          </p:cNvPicPr>
          <p:nvPr/>
        </p:nvPicPr>
        <p:blipFill>
          <a:blip r:embed="rId2" cstate="print"/>
          <a:srcRect l="13333" t="25148" r="64167" b="23077"/>
          <a:stretch>
            <a:fillRect/>
          </a:stretch>
        </p:blipFill>
        <p:spPr>
          <a:xfrm>
            <a:off x="5791200" y="4648200"/>
            <a:ext cx="1219200" cy="1580444"/>
          </a:xfrm>
          <a:prstGeom prst="rect">
            <a:avLst/>
          </a:prstGeom>
        </p:spPr>
      </p:pic>
      <p:pic>
        <p:nvPicPr>
          <p:cNvPr id="10" name="Picture 9" descr="s.jpg"/>
          <p:cNvPicPr>
            <a:picLocks noChangeAspect="1"/>
          </p:cNvPicPr>
          <p:nvPr/>
        </p:nvPicPr>
        <p:blipFill>
          <a:blip r:embed="rId3" cstate="print"/>
          <a:srcRect l="50833" t="27810" r="20000" b="23373"/>
          <a:stretch>
            <a:fillRect/>
          </a:stretch>
        </p:blipFill>
        <p:spPr>
          <a:xfrm>
            <a:off x="5867400" y="2869474"/>
            <a:ext cx="1159164" cy="1092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676400" y="2057400"/>
            <a:ext cx="1462087" cy="1978025"/>
          </a:xfrm>
          <a:prstGeom prst="rect">
            <a:avLst/>
          </a:prstGeom>
          <a:solidFill>
            <a:srgbClr val="FFFF00"/>
          </a:solidFill>
          <a:ln w="57150" cmpd="thickThin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0000FF"/>
                </a:solidFill>
                <a:latin typeface=".VnAvant" pitchFamily="34" charset="0"/>
              </a:rPr>
              <a:t>x</a:t>
            </a:r>
            <a:endParaRPr lang="en-US" sz="120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28600" y="2057400"/>
            <a:ext cx="1462087" cy="1978025"/>
          </a:xfrm>
          <a:prstGeom prst="rect">
            <a:avLst/>
          </a:prstGeom>
          <a:solidFill>
            <a:srgbClr val="FFFF00"/>
          </a:solidFill>
          <a:ln w="57150" cmpd="thickThin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0000FF"/>
                </a:solidFill>
                <a:latin typeface=".VnAvant" pitchFamily="34" charset="0"/>
              </a:rPr>
              <a:t>s</a:t>
            </a:r>
            <a:endParaRPr lang="en-US" sz="120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124200" y="2057400"/>
            <a:ext cx="1462087" cy="1978025"/>
          </a:xfrm>
          <a:prstGeom prst="rect">
            <a:avLst/>
          </a:prstGeom>
          <a:solidFill>
            <a:srgbClr val="FFFF00"/>
          </a:solidFill>
          <a:ln w="57150" cmpd="thickThin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0000FF"/>
                </a:solidFill>
                <a:latin typeface=".VnAvant" pitchFamily="34" charset="0"/>
              </a:rPr>
              <a:t>s</a:t>
            </a:r>
            <a:endParaRPr lang="en-US" sz="120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572000" y="2057400"/>
            <a:ext cx="1462087" cy="1978025"/>
          </a:xfrm>
          <a:prstGeom prst="rect">
            <a:avLst/>
          </a:prstGeom>
          <a:solidFill>
            <a:srgbClr val="FFFF00"/>
          </a:solidFill>
          <a:ln w="57150" cmpd="thickThin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0000FF"/>
                </a:solidFill>
                <a:latin typeface=".VnAvant" pitchFamily="34" charset="0"/>
              </a:rPr>
              <a:t>x</a:t>
            </a:r>
            <a:endParaRPr lang="en-US" sz="120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7543800" y="2057400"/>
            <a:ext cx="1462087" cy="1978025"/>
          </a:xfrm>
          <a:prstGeom prst="rect">
            <a:avLst/>
          </a:prstGeom>
          <a:solidFill>
            <a:srgbClr val="FFFF00"/>
          </a:solidFill>
          <a:ln w="57150" cmpd="thickThin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0000FF"/>
                </a:solidFill>
                <a:latin typeface=".VnAvant" pitchFamily="34" charset="0"/>
              </a:rPr>
              <a:t>x</a:t>
            </a:r>
            <a:endParaRPr lang="en-US" sz="120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019800" y="2057400"/>
            <a:ext cx="1462087" cy="1978025"/>
          </a:xfrm>
          <a:prstGeom prst="rect">
            <a:avLst/>
          </a:prstGeom>
          <a:solidFill>
            <a:srgbClr val="FFFF00"/>
          </a:solidFill>
          <a:ln w="57150" cmpd="thickThin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0000FF"/>
                </a:solidFill>
                <a:latin typeface=".VnAvant" pitchFamily="34" charset="0"/>
              </a:rPr>
              <a:t>s</a:t>
            </a:r>
            <a:endParaRPr lang="en-US" sz="120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15" name="Picture 18" descr="spring-smiley-1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457200"/>
            <a:ext cx="1524000" cy="1258888"/>
          </a:xfrm>
          <a:prstGeom prst="rect">
            <a:avLst/>
          </a:prstGeom>
          <a:noFill/>
        </p:spPr>
      </p:pic>
      <p:pic>
        <p:nvPicPr>
          <p:cNvPr id="16" name="Picture 8" descr="bells2med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57600" y="304800"/>
            <a:ext cx="18192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962400" y="3048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dirty="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962400" y="3048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dirty="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957637" y="3048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dirty="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962400" y="3048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dirty="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21" name="5-Point Star 20"/>
          <p:cNvSpPr/>
          <p:nvPr/>
        </p:nvSpPr>
        <p:spPr>
          <a:xfrm>
            <a:off x="3733800" y="5105400"/>
            <a:ext cx="10668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 chon dung roi, be th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8" descr="spring-smiley-1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0"/>
            <a:ext cx="1524000" cy="1258888"/>
          </a:xfrm>
          <a:prstGeom prst="rect">
            <a:avLst/>
          </a:prstGeom>
          <a:noFill/>
        </p:spPr>
      </p:pic>
      <p:pic>
        <p:nvPicPr>
          <p:cNvPr id="16" name="Picture 8" descr="bells2med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304800"/>
            <a:ext cx="18192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962400" y="3048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dirty="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962400" y="3048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dirty="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957637" y="3048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dirty="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962400" y="3048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dirty="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21" name="5-Point Star 20"/>
          <p:cNvSpPr/>
          <p:nvPr/>
        </p:nvSpPr>
        <p:spPr>
          <a:xfrm>
            <a:off x="3886200" y="5943600"/>
            <a:ext cx="10668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228600" y="228600"/>
            <a:ext cx="1219200" cy="1785104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chemeClr val="bg1"/>
              </a:gs>
              <a:gs pos="100000">
                <a:srgbClr val="FF00FF"/>
              </a:gs>
            </a:gsLst>
            <a:lin ang="5400000" scaled="1"/>
          </a:gra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0" b="1" dirty="0" smtClean="0">
                <a:solidFill>
                  <a:srgbClr val="0000FF"/>
                </a:solidFill>
                <a:latin typeface=".VnAvant" pitchFamily="34" charset="0"/>
              </a:rPr>
              <a:t>x</a:t>
            </a:r>
            <a:endParaRPr lang="en-US" sz="110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1447800" y="914400"/>
            <a:ext cx="1219200" cy="1785104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chemeClr val="bg1"/>
              </a:gs>
              <a:gs pos="100000">
                <a:srgbClr val="FF00FF"/>
              </a:gs>
            </a:gsLst>
            <a:lin ang="5400000" scaled="1"/>
          </a:gra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0" b="1" dirty="0" smtClean="0">
                <a:solidFill>
                  <a:srgbClr val="0000FF"/>
                </a:solidFill>
                <a:latin typeface=".VnAvant" pitchFamily="34" charset="0"/>
              </a:rPr>
              <a:t>x</a:t>
            </a:r>
            <a:endParaRPr lang="en-US" sz="110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2667000" y="1676400"/>
            <a:ext cx="1219200" cy="1785104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chemeClr val="bg1"/>
              </a:gs>
              <a:gs pos="100000">
                <a:srgbClr val="FF00FF"/>
              </a:gs>
            </a:gsLst>
            <a:lin ang="5400000" scaled="1"/>
          </a:gra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0" b="1" dirty="0" smtClean="0">
                <a:solidFill>
                  <a:srgbClr val="0000FF"/>
                </a:solidFill>
                <a:latin typeface=".VnAvant" pitchFamily="34" charset="0"/>
              </a:rPr>
              <a:t>s</a:t>
            </a:r>
            <a:endParaRPr lang="en-US" sz="110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3886200" y="2667000"/>
            <a:ext cx="1219200" cy="1785104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chemeClr val="bg1"/>
              </a:gs>
              <a:gs pos="100000">
                <a:srgbClr val="FF00FF"/>
              </a:gs>
            </a:gsLst>
            <a:lin ang="5400000" scaled="1"/>
          </a:gra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0" b="1" dirty="0" smtClean="0">
                <a:solidFill>
                  <a:srgbClr val="0000FF"/>
                </a:solidFill>
                <a:latin typeface=".VnAvant" pitchFamily="34" charset="0"/>
              </a:rPr>
              <a:t>x</a:t>
            </a:r>
            <a:endParaRPr lang="en-US" sz="110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5105400" y="3657600"/>
            <a:ext cx="1219200" cy="1785104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chemeClr val="bg1"/>
              </a:gs>
              <a:gs pos="100000">
                <a:srgbClr val="FF00FF"/>
              </a:gs>
            </a:gsLst>
            <a:lin ang="5400000" scaled="1"/>
          </a:gra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0" b="1" dirty="0" smtClean="0">
                <a:solidFill>
                  <a:srgbClr val="0000FF"/>
                </a:solidFill>
                <a:latin typeface=".VnAvant" pitchFamily="34" charset="0"/>
              </a:rPr>
              <a:t>x</a:t>
            </a:r>
            <a:endParaRPr lang="en-US" sz="110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6324600" y="4343400"/>
            <a:ext cx="1219200" cy="1785104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chemeClr val="bg1"/>
              </a:gs>
              <a:gs pos="100000">
                <a:srgbClr val="FF00FF"/>
              </a:gs>
            </a:gsLst>
            <a:lin ang="5400000" scaled="1"/>
          </a:gra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0" b="1" dirty="0" smtClean="0">
                <a:solidFill>
                  <a:srgbClr val="0000FF"/>
                </a:solidFill>
                <a:latin typeface=".VnAvant" pitchFamily="34" charset="0"/>
              </a:rPr>
              <a:t>s</a:t>
            </a:r>
            <a:endParaRPr lang="en-US" sz="110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7543800" y="5072896"/>
            <a:ext cx="1219200" cy="1785104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chemeClr val="bg1"/>
              </a:gs>
              <a:gs pos="100000">
                <a:srgbClr val="FF00FF"/>
              </a:gs>
            </a:gsLst>
            <a:lin ang="5400000" scaled="1"/>
          </a:gra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0" b="1" dirty="0" smtClean="0">
                <a:solidFill>
                  <a:srgbClr val="0000FF"/>
                </a:solidFill>
                <a:latin typeface=".VnAvant" pitchFamily="34" charset="0"/>
              </a:rPr>
              <a:t>x</a:t>
            </a:r>
            <a:endParaRPr lang="en-US" sz="11000" b="1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 chon dung roi, be th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8" descr="spring-smiley-1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152400"/>
            <a:ext cx="1524000" cy="1258888"/>
          </a:xfrm>
          <a:prstGeom prst="rect">
            <a:avLst/>
          </a:prstGeom>
          <a:noFill/>
        </p:spPr>
      </p:pic>
      <p:pic>
        <p:nvPicPr>
          <p:cNvPr id="16" name="Picture 8" descr="bells2med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304800"/>
            <a:ext cx="18192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962400" y="3048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dirty="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962400" y="3048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dirty="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957637" y="3048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dirty="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962400" y="3048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dirty="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21" name="5-Point Star 20"/>
          <p:cNvSpPr/>
          <p:nvPr/>
        </p:nvSpPr>
        <p:spPr>
          <a:xfrm>
            <a:off x="3962400" y="5867400"/>
            <a:ext cx="10668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228600" y="1676400"/>
            <a:ext cx="12192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0" b="1" dirty="0" smtClean="0">
                <a:solidFill>
                  <a:srgbClr val="FF0000"/>
                </a:solidFill>
                <a:latin typeface=".VnAvant" pitchFamily="34" charset="0"/>
              </a:rPr>
              <a:t>s</a:t>
            </a:r>
            <a:endParaRPr lang="en-US" sz="11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1447800" y="1676400"/>
            <a:ext cx="12192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0" b="1" dirty="0" smtClean="0">
                <a:solidFill>
                  <a:srgbClr val="FF0000"/>
                </a:solidFill>
                <a:latin typeface=".VnAvant" pitchFamily="34" charset="0"/>
              </a:rPr>
              <a:t>x</a:t>
            </a:r>
            <a:endParaRPr lang="en-US" sz="11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auto">
          <a:xfrm>
            <a:off x="5105400" y="4114800"/>
            <a:ext cx="12192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0" b="1" dirty="0" smtClean="0">
                <a:solidFill>
                  <a:srgbClr val="CC0099"/>
                </a:solidFill>
                <a:latin typeface=".VnAvant" pitchFamily="34" charset="0"/>
              </a:rPr>
              <a:t>x</a:t>
            </a:r>
            <a:endParaRPr lang="en-US" sz="11000" b="1" dirty="0">
              <a:solidFill>
                <a:srgbClr val="CC0099"/>
              </a:solidFill>
              <a:latin typeface=".VnAvant" pitchFamily="34" charset="0"/>
            </a:endParaRPr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auto">
          <a:xfrm>
            <a:off x="6324600" y="1676400"/>
            <a:ext cx="12192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0" b="1" dirty="0" smtClean="0">
                <a:solidFill>
                  <a:srgbClr val="FF0000"/>
                </a:solidFill>
                <a:latin typeface=".VnAvant" pitchFamily="34" charset="0"/>
              </a:rPr>
              <a:t>x</a:t>
            </a:r>
            <a:endParaRPr lang="en-US" sz="11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6" name="AutoShape 4"/>
          <p:cNvSpPr>
            <a:spLocks noChangeArrowheads="1"/>
          </p:cNvSpPr>
          <p:nvPr/>
        </p:nvSpPr>
        <p:spPr bwMode="auto">
          <a:xfrm>
            <a:off x="5105400" y="1676400"/>
            <a:ext cx="12192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0" b="1" dirty="0" smtClean="0">
                <a:solidFill>
                  <a:srgbClr val="FF0000"/>
                </a:solidFill>
                <a:latin typeface=".VnAvant" pitchFamily="34" charset="0"/>
              </a:rPr>
              <a:t>x</a:t>
            </a:r>
            <a:endParaRPr lang="en-US" sz="11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auto">
          <a:xfrm>
            <a:off x="3886200" y="1676400"/>
            <a:ext cx="12192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0" b="1" dirty="0" smtClean="0">
                <a:solidFill>
                  <a:srgbClr val="FF0000"/>
                </a:solidFill>
                <a:latin typeface=".VnAvant" pitchFamily="34" charset="0"/>
              </a:rPr>
              <a:t>s</a:t>
            </a:r>
            <a:endParaRPr lang="en-US" sz="11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8" name="AutoShape 4"/>
          <p:cNvSpPr>
            <a:spLocks noChangeArrowheads="1"/>
          </p:cNvSpPr>
          <p:nvPr/>
        </p:nvSpPr>
        <p:spPr bwMode="auto">
          <a:xfrm>
            <a:off x="2667000" y="1676400"/>
            <a:ext cx="12192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0" b="1" dirty="0" smtClean="0">
                <a:solidFill>
                  <a:srgbClr val="FF0000"/>
                </a:solidFill>
                <a:latin typeface=".VnAvant" pitchFamily="34" charset="0"/>
              </a:rPr>
              <a:t>x</a:t>
            </a:r>
            <a:endParaRPr lang="en-US" sz="11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9" name="AutoShape 4"/>
          <p:cNvSpPr>
            <a:spLocks noChangeArrowheads="1"/>
          </p:cNvSpPr>
          <p:nvPr/>
        </p:nvSpPr>
        <p:spPr bwMode="auto">
          <a:xfrm>
            <a:off x="7543800" y="1676400"/>
            <a:ext cx="12192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0" b="1" dirty="0" smtClean="0">
                <a:solidFill>
                  <a:srgbClr val="FF0000"/>
                </a:solidFill>
                <a:latin typeface=".VnAvant" pitchFamily="34" charset="0"/>
              </a:rPr>
              <a:t>s</a:t>
            </a:r>
            <a:endParaRPr lang="en-US" sz="11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0" name="AutoShape 4"/>
          <p:cNvSpPr>
            <a:spLocks noChangeArrowheads="1"/>
          </p:cNvSpPr>
          <p:nvPr/>
        </p:nvSpPr>
        <p:spPr bwMode="auto">
          <a:xfrm>
            <a:off x="6324600" y="4114800"/>
            <a:ext cx="12192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0" b="1" dirty="0" smtClean="0">
                <a:solidFill>
                  <a:srgbClr val="CC0099"/>
                </a:solidFill>
                <a:latin typeface=".VnAvant" pitchFamily="34" charset="0"/>
              </a:rPr>
              <a:t>x</a:t>
            </a:r>
            <a:endParaRPr lang="en-US" sz="11000" b="1" dirty="0">
              <a:solidFill>
                <a:srgbClr val="CC0099"/>
              </a:solidFill>
              <a:latin typeface=".VnAvant" pitchFamily="34" charset="0"/>
            </a:endParaRPr>
          </a:p>
        </p:txBody>
      </p:sp>
      <p:sp>
        <p:nvSpPr>
          <p:cNvPr id="31" name="AutoShape 4"/>
          <p:cNvSpPr>
            <a:spLocks noChangeArrowheads="1"/>
          </p:cNvSpPr>
          <p:nvPr/>
        </p:nvSpPr>
        <p:spPr bwMode="auto">
          <a:xfrm>
            <a:off x="7543800" y="4114800"/>
            <a:ext cx="12192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0" b="1" dirty="0" smtClean="0">
                <a:solidFill>
                  <a:srgbClr val="CC0099"/>
                </a:solidFill>
                <a:latin typeface=".VnAvant" pitchFamily="34" charset="0"/>
              </a:rPr>
              <a:t>s</a:t>
            </a:r>
            <a:endParaRPr lang="en-US" sz="11000" b="1" dirty="0">
              <a:solidFill>
                <a:srgbClr val="CC0099"/>
              </a:solidFill>
              <a:latin typeface=".VnAvant" pitchFamily="34" charset="0"/>
            </a:endParaRPr>
          </a:p>
        </p:txBody>
      </p:sp>
      <p:sp>
        <p:nvSpPr>
          <p:cNvPr id="32" name="AutoShape 4"/>
          <p:cNvSpPr>
            <a:spLocks noChangeArrowheads="1"/>
          </p:cNvSpPr>
          <p:nvPr/>
        </p:nvSpPr>
        <p:spPr bwMode="auto">
          <a:xfrm>
            <a:off x="1447800" y="4114800"/>
            <a:ext cx="12192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0" b="1" dirty="0" smtClean="0">
                <a:solidFill>
                  <a:srgbClr val="CC0099"/>
                </a:solidFill>
                <a:latin typeface=".VnAvant" pitchFamily="34" charset="0"/>
              </a:rPr>
              <a:t>x</a:t>
            </a:r>
            <a:endParaRPr lang="en-US" sz="11000" b="1" dirty="0">
              <a:solidFill>
                <a:srgbClr val="CC0099"/>
              </a:solidFill>
              <a:latin typeface=".VnAvant" pitchFamily="34" charset="0"/>
            </a:endParaRPr>
          </a:p>
        </p:txBody>
      </p:sp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3886200" y="4114800"/>
            <a:ext cx="12192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0" b="1" dirty="0" smtClean="0">
                <a:solidFill>
                  <a:srgbClr val="CC0099"/>
                </a:solidFill>
                <a:latin typeface=".VnAvant" pitchFamily="34" charset="0"/>
              </a:rPr>
              <a:t>s</a:t>
            </a:r>
            <a:endParaRPr lang="en-US" sz="11000" b="1" dirty="0">
              <a:solidFill>
                <a:srgbClr val="CC0099"/>
              </a:solidFill>
              <a:latin typeface=".VnAvant" pitchFamily="34" charset="0"/>
            </a:endParaRPr>
          </a:p>
        </p:txBody>
      </p:sp>
      <p:sp>
        <p:nvSpPr>
          <p:cNvPr id="34" name="AutoShape 4"/>
          <p:cNvSpPr>
            <a:spLocks noChangeArrowheads="1"/>
          </p:cNvSpPr>
          <p:nvPr/>
        </p:nvSpPr>
        <p:spPr bwMode="auto">
          <a:xfrm>
            <a:off x="2667000" y="4114800"/>
            <a:ext cx="12192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0" b="1" dirty="0" smtClean="0">
                <a:solidFill>
                  <a:srgbClr val="CC0099"/>
                </a:solidFill>
                <a:latin typeface=".VnAvant" pitchFamily="34" charset="0"/>
              </a:rPr>
              <a:t>x</a:t>
            </a:r>
            <a:endParaRPr lang="en-US" sz="11000" b="1" dirty="0">
              <a:solidFill>
                <a:srgbClr val="CC0099"/>
              </a:solidFill>
              <a:latin typeface=".VnAvant" pitchFamily="34" charset="0"/>
            </a:endParaRPr>
          </a:p>
        </p:txBody>
      </p:sp>
      <p:sp>
        <p:nvSpPr>
          <p:cNvPr id="35" name="AutoShape 4"/>
          <p:cNvSpPr>
            <a:spLocks noChangeArrowheads="1"/>
          </p:cNvSpPr>
          <p:nvPr/>
        </p:nvSpPr>
        <p:spPr bwMode="auto">
          <a:xfrm>
            <a:off x="228600" y="4114800"/>
            <a:ext cx="12192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0" b="1" dirty="0" smtClean="0">
                <a:solidFill>
                  <a:srgbClr val="CC0099"/>
                </a:solidFill>
                <a:latin typeface=".VnAvant" pitchFamily="34" charset="0"/>
              </a:rPr>
              <a:t>s</a:t>
            </a:r>
            <a:endParaRPr lang="en-US" sz="11000" b="1" dirty="0">
              <a:solidFill>
                <a:srgbClr val="CC0099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 chon dung roi, be th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8" descr="spring-smiley-1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0"/>
            <a:ext cx="1524000" cy="1258888"/>
          </a:xfrm>
          <a:prstGeom prst="rect">
            <a:avLst/>
          </a:prstGeom>
          <a:noFill/>
        </p:spPr>
      </p:pic>
      <p:pic>
        <p:nvPicPr>
          <p:cNvPr id="16" name="Picture 8" descr="bells2med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304800"/>
            <a:ext cx="18192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962400" y="3048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dirty="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962400" y="3048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dirty="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957637" y="3048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dirty="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962400" y="3048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dirty="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21" name="5-Point Star 20"/>
          <p:cNvSpPr/>
          <p:nvPr/>
        </p:nvSpPr>
        <p:spPr>
          <a:xfrm>
            <a:off x="3962400" y="5943600"/>
            <a:ext cx="10668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609600" y="1676400"/>
            <a:ext cx="1905000" cy="1981200"/>
          </a:xfrm>
          <a:prstGeom prst="diamond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76200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0" b="1" dirty="0" smtClean="0">
                <a:solidFill>
                  <a:schemeClr val="tx1"/>
                </a:solidFill>
                <a:latin typeface=".VnAvant" pitchFamily="34" charset="0"/>
              </a:rPr>
              <a:t>x</a:t>
            </a:r>
            <a:endParaRPr lang="en-US" sz="100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2514600" y="1676400"/>
            <a:ext cx="1905000" cy="1981200"/>
          </a:xfrm>
          <a:prstGeom prst="diamond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76200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0" b="1" dirty="0" smtClean="0">
                <a:solidFill>
                  <a:schemeClr val="tx1"/>
                </a:solidFill>
                <a:latin typeface=".VnAvant" pitchFamily="34" charset="0"/>
              </a:rPr>
              <a:t>s</a:t>
            </a:r>
            <a:endParaRPr lang="en-US" sz="100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auto">
          <a:xfrm>
            <a:off x="4419600" y="1676400"/>
            <a:ext cx="1905000" cy="1981200"/>
          </a:xfrm>
          <a:prstGeom prst="diamond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76200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0" b="1" dirty="0" smtClean="0">
                <a:solidFill>
                  <a:schemeClr val="tx1"/>
                </a:solidFill>
                <a:latin typeface=".VnAvant" pitchFamily="34" charset="0"/>
              </a:rPr>
              <a:t>x</a:t>
            </a:r>
            <a:endParaRPr lang="en-US" sz="100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auto">
          <a:xfrm>
            <a:off x="6400800" y="1676400"/>
            <a:ext cx="1905000" cy="1981200"/>
          </a:xfrm>
          <a:prstGeom prst="diamond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76200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0" b="1" dirty="0" smtClean="0">
                <a:solidFill>
                  <a:schemeClr val="tx1"/>
                </a:solidFill>
                <a:latin typeface=".VnAvant" pitchFamily="34" charset="0"/>
              </a:rPr>
              <a:t>s</a:t>
            </a:r>
            <a:endParaRPr lang="en-US" sz="100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26" name="AutoShape 4"/>
          <p:cNvSpPr>
            <a:spLocks noChangeArrowheads="1"/>
          </p:cNvSpPr>
          <p:nvPr/>
        </p:nvSpPr>
        <p:spPr bwMode="auto">
          <a:xfrm>
            <a:off x="609600" y="3657600"/>
            <a:ext cx="1905000" cy="1981200"/>
          </a:xfrm>
          <a:prstGeom prst="diamond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76200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0" b="1" dirty="0" smtClean="0">
                <a:solidFill>
                  <a:schemeClr val="tx1"/>
                </a:solidFill>
                <a:latin typeface=".VnAvant" pitchFamily="34" charset="0"/>
              </a:rPr>
              <a:t>x</a:t>
            </a:r>
            <a:endParaRPr lang="en-US" sz="100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auto">
          <a:xfrm>
            <a:off x="6400800" y="3657600"/>
            <a:ext cx="1905000" cy="1981200"/>
          </a:xfrm>
          <a:prstGeom prst="diamond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76200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0" b="1" dirty="0" smtClean="0">
                <a:solidFill>
                  <a:schemeClr val="tx1"/>
                </a:solidFill>
                <a:latin typeface=".VnAvant" pitchFamily="34" charset="0"/>
              </a:rPr>
              <a:t>s</a:t>
            </a:r>
            <a:endParaRPr lang="en-US" sz="100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28" name="AutoShape 4"/>
          <p:cNvSpPr>
            <a:spLocks noChangeArrowheads="1"/>
          </p:cNvSpPr>
          <p:nvPr/>
        </p:nvSpPr>
        <p:spPr bwMode="auto">
          <a:xfrm>
            <a:off x="4419600" y="3657600"/>
            <a:ext cx="1905000" cy="1981200"/>
          </a:xfrm>
          <a:prstGeom prst="diamond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76200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0" b="1" dirty="0" smtClean="0">
                <a:solidFill>
                  <a:schemeClr val="tx1"/>
                </a:solidFill>
                <a:latin typeface=".VnAvant" pitchFamily="34" charset="0"/>
              </a:rPr>
              <a:t>x</a:t>
            </a:r>
            <a:endParaRPr lang="en-US" sz="100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29" name="AutoShape 4"/>
          <p:cNvSpPr>
            <a:spLocks noChangeArrowheads="1"/>
          </p:cNvSpPr>
          <p:nvPr/>
        </p:nvSpPr>
        <p:spPr bwMode="auto">
          <a:xfrm>
            <a:off x="2514600" y="3657600"/>
            <a:ext cx="1905000" cy="1981200"/>
          </a:xfrm>
          <a:prstGeom prst="diamond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76200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0" b="1" dirty="0" smtClean="0">
                <a:solidFill>
                  <a:schemeClr val="tx1"/>
                </a:solidFill>
                <a:latin typeface=".VnAvant" pitchFamily="34" charset="0"/>
              </a:rPr>
              <a:t>s</a:t>
            </a:r>
            <a:endParaRPr lang="en-US" sz="10000" b="1" dirty="0">
              <a:solidFill>
                <a:schemeClr val="tx1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 chon dung roi, be th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4114800" cy="715962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Lµm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quen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÷ s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09800" y="1600200"/>
            <a:ext cx="5029200" cy="3538690"/>
            <a:chOff x="1524000" y="1414310"/>
            <a:chExt cx="5029200" cy="3538690"/>
          </a:xfrm>
        </p:grpSpPr>
        <p:sp>
          <p:nvSpPr>
            <p:cNvPr id="7" name="Rounded Rectangle 6"/>
            <p:cNvSpPr/>
            <p:nvPr/>
          </p:nvSpPr>
          <p:spPr>
            <a:xfrm>
              <a:off x="1524000" y="1447800"/>
              <a:ext cx="5029200" cy="3505200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2286000" y="1752600"/>
              <a:ext cx="914400" cy="762000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Moon 8"/>
            <p:cNvSpPr/>
            <p:nvPr/>
          </p:nvSpPr>
          <p:spPr>
            <a:xfrm rot="9161101">
              <a:off x="5245344" y="1414310"/>
              <a:ext cx="879812" cy="1487941"/>
            </a:xfrm>
            <a:prstGeom prst="moon">
              <a:avLst>
                <a:gd name="adj" fmla="val 35231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5029200" y="3505200"/>
              <a:ext cx="838200" cy="838200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1905000" y="3276600"/>
              <a:ext cx="914400" cy="762000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5-Point Star 11"/>
            <p:cNvSpPr/>
            <p:nvPr/>
          </p:nvSpPr>
          <p:spPr>
            <a:xfrm>
              <a:off x="3810000" y="2209800"/>
              <a:ext cx="914400" cy="762000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5-Point Star 12"/>
            <p:cNvSpPr/>
            <p:nvPr/>
          </p:nvSpPr>
          <p:spPr>
            <a:xfrm>
              <a:off x="3276600" y="3962400"/>
              <a:ext cx="914400" cy="762000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209800" y="54102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00FF"/>
                </a:solidFill>
                <a:latin typeface=".VnAvant" pitchFamily="34" charset="0"/>
              </a:rPr>
              <a:t>Tr¨ng</a:t>
            </a:r>
            <a:r>
              <a:rPr lang="en-US" sz="54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.VnAvant" pitchFamily="34" charset="0"/>
              </a:rPr>
              <a:t>sao</a:t>
            </a:r>
            <a:endParaRPr lang="en-US" sz="5400" b="1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514600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0000FF"/>
                </a:solidFill>
                <a:latin typeface=".VnAvant" pitchFamily="34" charset="0"/>
              </a:rPr>
              <a:t>Tr¨ng</a:t>
            </a:r>
            <a:r>
              <a:rPr lang="en-US" sz="138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13800" b="1" dirty="0" err="1" smtClean="0">
                <a:solidFill>
                  <a:srgbClr val="0000FF"/>
                </a:solidFill>
                <a:latin typeface=".VnAvant" pitchFamily="34" charset="0"/>
              </a:rPr>
              <a:t>sao</a:t>
            </a:r>
            <a:endParaRPr lang="en-US" sz="13800" b="1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24048"/>
            <a:ext cx="685800" cy="1752600"/>
          </a:xfrm>
        </p:spPr>
        <p:txBody>
          <a:bodyPr>
            <a:noAutofit/>
          </a:bodyPr>
          <a:lstStyle/>
          <a:p>
            <a:r>
              <a:rPr lang="en-US" sz="11500" b="1" dirty="0" smtClean="0">
                <a:latin typeface=".VnAvant" pitchFamily="34" charset="0"/>
              </a:rPr>
              <a:t>t</a:t>
            </a:r>
            <a:endParaRPr lang="en-US" sz="11500" b="1" dirty="0"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2549098"/>
            <a:ext cx="685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1500" b="1" dirty="0">
                <a:solidFill>
                  <a:schemeClr val="tx2"/>
                </a:solidFill>
                <a:latin typeface=".VnAvant" pitchFamily="34" charset="0"/>
                <a:ea typeface="+mj-ea"/>
                <a:cs typeface="+mj-cs"/>
              </a:rPr>
              <a:t>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2547848"/>
            <a:ext cx="914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1500" b="1" dirty="0">
                <a:solidFill>
                  <a:schemeClr val="tx2"/>
                </a:solidFill>
                <a:latin typeface=".VnAvant" pitchFamily="34" charset="0"/>
                <a:ea typeface="+mj-ea"/>
                <a:cs typeface="+mj-cs"/>
              </a:rPr>
              <a:t>¨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1800" y="2547848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1500" b="1" dirty="0" smtClean="0">
                <a:solidFill>
                  <a:schemeClr val="tx2"/>
                </a:solidFill>
                <a:latin typeface=".VnAvant" pitchFamily="34" charset="0"/>
                <a:ea typeface="+mj-ea"/>
                <a:cs typeface="+mj-cs"/>
              </a:rPr>
              <a:t>n</a:t>
            </a:r>
            <a:endParaRPr lang="en-US" sz="11500" b="1" dirty="0">
              <a:solidFill>
                <a:schemeClr val="tx2"/>
              </a:solidFill>
              <a:latin typeface=".VnAvant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2549098"/>
            <a:ext cx="1066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1500" b="1" dirty="0" smtClean="0">
                <a:solidFill>
                  <a:schemeClr val="tx2"/>
                </a:solidFill>
                <a:latin typeface=".VnAvant" pitchFamily="34" charset="0"/>
                <a:ea typeface="+mj-ea"/>
                <a:cs typeface="+mj-cs"/>
              </a:rPr>
              <a:t>g</a:t>
            </a:r>
            <a:endParaRPr lang="en-US" sz="11500" b="1" dirty="0">
              <a:solidFill>
                <a:schemeClr val="tx2"/>
              </a:solidFill>
              <a:latin typeface=".VnAvant" pitchFamily="34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2514600"/>
            <a:ext cx="914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1500" b="1" dirty="0" smtClean="0">
                <a:solidFill>
                  <a:schemeClr val="tx2"/>
                </a:solidFill>
                <a:latin typeface=".VnAvant" pitchFamily="34" charset="0"/>
                <a:ea typeface="+mj-ea"/>
                <a:cs typeface="+mj-cs"/>
              </a:rPr>
              <a:t>s</a:t>
            </a:r>
            <a:endParaRPr lang="en-US" sz="11500" b="1" dirty="0">
              <a:solidFill>
                <a:schemeClr val="tx2"/>
              </a:solidFill>
              <a:latin typeface=".VnAvant" pitchFamily="34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2547848"/>
            <a:ext cx="914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1500" b="1" dirty="0" smtClean="0">
                <a:solidFill>
                  <a:schemeClr val="tx2"/>
                </a:solidFill>
                <a:latin typeface=".VnAvant" pitchFamily="34" charset="0"/>
                <a:ea typeface="+mj-ea"/>
                <a:cs typeface="+mj-cs"/>
              </a:rPr>
              <a:t>a</a:t>
            </a:r>
            <a:endParaRPr lang="en-US" sz="11500" b="1" dirty="0">
              <a:solidFill>
                <a:schemeClr val="tx2"/>
              </a:solidFill>
              <a:latin typeface=".VnAvant" pitchFamily="34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4200" y="2514600"/>
            <a:ext cx="1143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1500" b="1" dirty="0" smtClean="0">
                <a:solidFill>
                  <a:schemeClr val="tx2"/>
                </a:solidFill>
                <a:latin typeface=".VnAvant" pitchFamily="34" charset="0"/>
                <a:ea typeface="+mj-ea"/>
                <a:cs typeface="+mj-cs"/>
              </a:rPr>
              <a:t>o</a:t>
            </a:r>
            <a:endParaRPr lang="en-US" sz="11500" b="1" dirty="0">
              <a:solidFill>
                <a:schemeClr val="tx2"/>
              </a:solidFill>
              <a:latin typeface=".VnAvant" pitchFamily="34" charset="0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9144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T×m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÷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c¸i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 ®·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häc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5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627888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Giíi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thiÖu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÷ s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5200" y="533400"/>
            <a:ext cx="27432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4400" b="1" dirty="0">
                <a:solidFill>
                  <a:srgbClr val="FF0000"/>
                </a:solidFill>
                <a:latin typeface=".VnAvant" pitchFamily="34" charset="0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8229600" cy="704088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quen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÷ x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24000" y="1905000"/>
            <a:ext cx="6096000" cy="2514600"/>
            <a:chOff x="1828800" y="1905000"/>
            <a:chExt cx="5791200" cy="2514600"/>
          </a:xfrm>
        </p:grpSpPr>
        <p:sp>
          <p:nvSpPr>
            <p:cNvPr id="5" name="Rectangle 4"/>
            <p:cNvSpPr/>
            <p:nvPr/>
          </p:nvSpPr>
          <p:spPr>
            <a:xfrm>
              <a:off x="1828800" y="1905000"/>
              <a:ext cx="5791200" cy="2514600"/>
            </a:xfrm>
            <a:prstGeom prst="rect">
              <a:avLst/>
            </a:prstGeom>
            <a:solidFill>
              <a:srgbClr val="FFCCFF">
                <a:alpha val="8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2514600" y="2057400"/>
              <a:ext cx="1295400" cy="762000"/>
            </a:xfrm>
            <a:prstGeom prst="cloud">
              <a:avLst/>
            </a:prstGeom>
            <a:solidFill>
              <a:srgbClr val="5EF8F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loud 6"/>
            <p:cNvSpPr/>
            <p:nvPr/>
          </p:nvSpPr>
          <p:spPr>
            <a:xfrm>
              <a:off x="5181600" y="2209800"/>
              <a:ext cx="1295400" cy="838200"/>
            </a:xfrm>
            <a:prstGeom prst="cloud">
              <a:avLst/>
            </a:prstGeom>
            <a:solidFill>
              <a:srgbClr val="5EF8F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loud 7"/>
            <p:cNvSpPr/>
            <p:nvPr/>
          </p:nvSpPr>
          <p:spPr>
            <a:xfrm>
              <a:off x="3810000" y="2438400"/>
              <a:ext cx="1295400" cy="914400"/>
            </a:xfrm>
            <a:prstGeom prst="cloud">
              <a:avLst/>
            </a:prstGeom>
            <a:solidFill>
              <a:srgbClr val="5EF8F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loud 8"/>
            <p:cNvSpPr/>
            <p:nvPr/>
          </p:nvSpPr>
          <p:spPr>
            <a:xfrm>
              <a:off x="6019800" y="2895600"/>
              <a:ext cx="1371600" cy="914400"/>
            </a:xfrm>
            <a:prstGeom prst="cloud">
              <a:avLst/>
            </a:prstGeom>
            <a:solidFill>
              <a:srgbClr val="5EF8F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loud 9"/>
            <p:cNvSpPr/>
            <p:nvPr/>
          </p:nvSpPr>
          <p:spPr>
            <a:xfrm>
              <a:off x="2133600" y="2895600"/>
              <a:ext cx="1295400" cy="914400"/>
            </a:xfrm>
            <a:prstGeom prst="cloud">
              <a:avLst/>
            </a:prstGeom>
            <a:solidFill>
              <a:srgbClr val="5EF8F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057400" y="48768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00FF"/>
                </a:solidFill>
                <a:latin typeface=".VnAvant" pitchFamily="34" charset="0"/>
              </a:rPr>
              <a:t>M©y</a:t>
            </a:r>
            <a:r>
              <a:rPr lang="en-US" sz="54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.VnAvant" pitchFamily="34" charset="0"/>
              </a:rPr>
              <a:t>xanh</a:t>
            </a:r>
            <a:endParaRPr lang="en-US" sz="5400" b="1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905000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0000FF"/>
                </a:solidFill>
                <a:latin typeface=".VnAvant" pitchFamily="34" charset="0"/>
              </a:rPr>
              <a:t>M©y</a:t>
            </a:r>
            <a:r>
              <a:rPr lang="en-US" sz="138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13800" b="1" dirty="0" err="1" smtClean="0">
                <a:solidFill>
                  <a:srgbClr val="0000FF"/>
                </a:solidFill>
                <a:latin typeface=".VnAvant" pitchFamily="34" charset="0"/>
              </a:rPr>
              <a:t>xanh</a:t>
            </a:r>
            <a:endParaRPr lang="en-US" sz="13800" b="1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2624048"/>
            <a:ext cx="1066800" cy="1752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m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.VnAvant" pitchFamily="34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2633752"/>
            <a:ext cx="914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1500" b="1" dirty="0">
                <a:solidFill>
                  <a:schemeClr val="tx2"/>
                </a:solidFill>
                <a:latin typeface=".VnAvant" pitchFamily="34" charset="0"/>
                <a:ea typeface="+mj-ea"/>
                <a:cs typeface="+mj-cs"/>
              </a:rPr>
              <a:t>©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4600" y="26670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1500" b="1" dirty="0" smtClean="0">
                <a:solidFill>
                  <a:schemeClr val="tx2"/>
                </a:solidFill>
                <a:latin typeface=".VnAvant" pitchFamily="34" charset="0"/>
                <a:ea typeface="+mj-ea"/>
                <a:cs typeface="+mj-cs"/>
              </a:rPr>
              <a:t>n</a:t>
            </a:r>
            <a:endParaRPr lang="en-US" sz="11500" b="1" dirty="0">
              <a:solidFill>
                <a:schemeClr val="tx2"/>
              </a:solidFill>
              <a:latin typeface=".VnAvant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2633752"/>
            <a:ext cx="1066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1500" b="1" dirty="0" smtClean="0">
                <a:solidFill>
                  <a:schemeClr val="tx2"/>
                </a:solidFill>
                <a:latin typeface=".VnAvant" pitchFamily="34" charset="0"/>
                <a:ea typeface="+mj-ea"/>
                <a:cs typeface="+mj-cs"/>
              </a:rPr>
              <a:t>y</a:t>
            </a:r>
            <a:endParaRPr lang="en-US" sz="11500" b="1" dirty="0">
              <a:solidFill>
                <a:schemeClr val="tx2"/>
              </a:solidFill>
              <a:latin typeface=".VnAvant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2633752"/>
            <a:ext cx="914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1500" b="1" dirty="0" smtClean="0">
                <a:solidFill>
                  <a:schemeClr val="tx2"/>
                </a:solidFill>
                <a:latin typeface=".VnAvant" pitchFamily="34" charset="0"/>
                <a:ea typeface="+mj-ea"/>
                <a:cs typeface="+mj-cs"/>
              </a:rPr>
              <a:t>x</a:t>
            </a:r>
            <a:endParaRPr lang="en-US" sz="11500" b="1" dirty="0">
              <a:solidFill>
                <a:schemeClr val="tx2"/>
              </a:solidFill>
              <a:latin typeface=".VnAvant" pitchFamily="34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2633752"/>
            <a:ext cx="1066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1500" b="1" dirty="0" smtClean="0">
                <a:solidFill>
                  <a:schemeClr val="tx2"/>
                </a:solidFill>
                <a:latin typeface=".VnAvant" pitchFamily="34" charset="0"/>
                <a:ea typeface="+mj-ea"/>
                <a:cs typeface="+mj-cs"/>
              </a:rPr>
              <a:t>a</a:t>
            </a:r>
            <a:endParaRPr lang="en-US" sz="11500" b="1" dirty="0">
              <a:solidFill>
                <a:schemeClr val="tx2"/>
              </a:solidFill>
              <a:latin typeface=".VnAvant" pitchFamily="34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9000" y="2667000"/>
            <a:ext cx="1143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1500" b="1" dirty="0" smtClean="0">
                <a:solidFill>
                  <a:schemeClr val="tx2"/>
                </a:solidFill>
                <a:latin typeface=".VnAvant" pitchFamily="34" charset="0"/>
                <a:ea typeface="+mj-ea"/>
                <a:cs typeface="+mj-cs"/>
              </a:rPr>
              <a:t>h</a:t>
            </a:r>
            <a:endParaRPr lang="en-US" sz="11500" b="1" dirty="0">
              <a:solidFill>
                <a:schemeClr val="tx2"/>
              </a:solidFill>
              <a:latin typeface=".VnAvan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627888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Giíi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thiÖu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÷ x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5200" y="533400"/>
            <a:ext cx="27432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4400" b="1" dirty="0" smtClean="0">
                <a:solidFill>
                  <a:srgbClr val="FF0000"/>
                </a:solidFill>
                <a:latin typeface=".VnAvant" pitchFamily="34" charset="0"/>
              </a:rPr>
              <a:t>x</a:t>
            </a:r>
            <a:endParaRPr lang="en-US" sz="34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 - &amp;quot;Lµm quen ch÷ s&amp;quot;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 - &amp;quot;t&amp;quot;&quot;/&gt;&lt;property id=&quot;20307&quot; value=&quot;258&quot;/&gt;&lt;/object&gt;&lt;object type=&quot;3&quot; unique_id=&quot;10008&quot;&gt;&lt;property id=&quot;20148&quot; value=&quot;5&quot;/&gt;&lt;property id=&quot;20300&quot; value=&quot;Slide 5 - &amp;quot;Giíi thiÖu ch÷ s&amp;quot;&quot;/&gt;&lt;property id=&quot;20307&quot; value=&quot;260&quot;/&gt;&lt;/object&gt;&lt;object type=&quot;3&quot; unique_id=&quot;10009&quot;&gt;&lt;property id=&quot;20148&quot; value=&quot;5&quot;/&gt;&lt;property id=&quot;20300&quot; value=&quot;Slide 6 - &amp;quot;Lµm quen ch÷ x&amp;quot;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4&quot;/&gt;&lt;/object&gt;&lt;object type=&quot;3&quot; unique_id=&quot;10012&quot;&gt;&lt;property id=&quot;20148&quot; value=&quot;5&quot;/&gt;&lt;property id=&quot;20300&quot; value=&quot;Slide 9 - &amp;quot;Giíi thiÖu ch÷ x&amp;quot;&quot;/&gt;&lt;property id=&quot;20307&quot; value=&quot;265&quot;/&gt;&lt;/object&gt;&lt;object type=&quot;3&quot; unique_id=&quot;10013&quot;&gt;&lt;property id=&quot;20148&quot; value=&quot;5&quot;/&gt;&lt;property id=&quot;20300&quot; value=&quot;Slide 10&quot;/&gt;&lt;property id=&quot;20307&quot; value=&quot;269&quot;/&gt;&lt;/object&gt;&lt;object type=&quot;3&quot; unique_id=&quot;10014&quot;&gt;&lt;property id=&quot;20148&quot; value=&quot;5&quot;/&gt;&lt;property id=&quot;20300&quot; value=&quot;Slide 11&quot;/&gt;&lt;property id=&quot;20307&quot; value=&quot;271&quot;/&gt;&lt;/object&gt;&lt;object type=&quot;3&quot; unique_id=&quot;10015&quot;&gt;&lt;property id=&quot;20148&quot; value=&quot;5&quot;/&gt;&lt;property id=&quot;20300&quot; value=&quot;Slide 12&quot;/&gt;&lt;property id=&quot;20307&quot; value=&quot;272&quot;/&gt;&lt;/object&gt;&lt;object type=&quot;3&quot; unique_id=&quot;10016&quot;&gt;&lt;property id=&quot;20148&quot; value=&quot;5&quot;/&gt;&lt;property id=&quot;20300&quot; value=&quot;Slide 13&quot;/&gt;&lt;property id=&quot;20307&quot; value=&quot;270&quot;/&gt;&lt;/object&gt;&lt;object type=&quot;3&quot; unique_id=&quot;10092&quot;&gt;&lt;property id=&quot;20148&quot; value=&quot;5&quot;/&gt;&lt;property id=&quot;20300&quot; value=&quot;Slide 14&quot;/&gt;&lt;property id=&quot;20307&quot; value=&quot;274&quot;/&gt;&lt;/object&gt;&lt;object type=&quot;3&quot; unique_id=&quot;10438&quot;&gt;&lt;property id=&quot;20148&quot; value=&quot;5&quot;/&gt;&lt;property id=&quot;20300&quot; value=&quot;Slide 15&quot;/&gt;&lt;property id=&quot;20307&quot; value=&quot;280&quot;/&gt;&lt;/object&gt;&lt;object type=&quot;3&quot; unique_id=&quot;10439&quot;&gt;&lt;property id=&quot;20148&quot; value=&quot;5&quot;/&gt;&lt;property id=&quot;20300&quot; value=&quot;Slide 16&quot;/&gt;&lt;property id=&quot;20307&quot; value=&quot;281&quot;/&gt;&lt;/object&gt;&lt;object type=&quot;3&quot; unique_id=&quot;10440&quot;&gt;&lt;property id=&quot;20148&quot; value=&quot;5&quot;/&gt;&lt;property id=&quot;20300&quot; value=&quot;Slide 17&quot;/&gt;&lt;property id=&quot;20307&quot; value=&quot;282&quot;/&gt;&lt;/object&gt;&lt;object type=&quot;3&quot; unique_id=&quot;10559&quot;&gt;&lt;property id=&quot;20148&quot; value=&quot;5&quot;/&gt;&lt;property id=&quot;20300&quot; value=&quot;Slide 1 - &amp;quot;Phòng giáo dục và đào tạo quận Long Biên Trường mầm non Sơn Ca&amp;quot;&quot;/&gt;&lt;property id=&quot;20307&quot; value=&quot;283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111</TotalTime>
  <Words>175</Words>
  <Application>Microsoft Office PowerPoint</Application>
  <PresentationFormat>On-screen Show (4:3)</PresentationFormat>
  <Paragraphs>98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Phòng giáo dục và đào tạo quận Long Biên Trường mầm non Sơn Ca</vt:lpstr>
      <vt:lpstr>Lµm quen ch÷ s</vt:lpstr>
      <vt:lpstr>Slide 3</vt:lpstr>
      <vt:lpstr>t</vt:lpstr>
      <vt:lpstr>Giíi thiÖu ch÷ s</vt:lpstr>
      <vt:lpstr>Lµm quen ch÷ x</vt:lpstr>
      <vt:lpstr>Slide 7</vt:lpstr>
      <vt:lpstr>Slide 8</vt:lpstr>
      <vt:lpstr>Giíi thiÖu ch÷ x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Lµm quen víi ch÷ c¸i s - x</dc:title>
  <dc:creator>user</dc:creator>
  <cp:lastModifiedBy>Admin</cp:lastModifiedBy>
  <cp:revision>26</cp:revision>
  <dcterms:created xsi:type="dcterms:W3CDTF">2016-04-05T06:23:32Z</dcterms:created>
  <dcterms:modified xsi:type="dcterms:W3CDTF">2018-05-13T13:09:43Z</dcterms:modified>
</cp:coreProperties>
</file>