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3" r:id="rId5"/>
    <p:sldId id="262" r:id="rId6"/>
    <p:sldId id="267" r:id="rId7"/>
    <p:sldId id="269" r:id="rId8"/>
    <p:sldId id="265" r:id="rId9"/>
    <p:sldId id="271" r:id="rId10"/>
    <p:sldId id="272" r:id="rId11"/>
    <p:sldId id="273" r:id="rId12"/>
    <p:sldId id="275" r:id="rId13"/>
    <p:sldId id="279" r:id="rId14"/>
    <p:sldId id="277" r:id="rId15"/>
    <p:sldId id="281" r:id="rId16"/>
    <p:sldId id="283" r:id="rId17"/>
    <p:sldId id="285" r:id="rId18"/>
    <p:sldId id="287" r:id="rId19"/>
    <p:sldId id="289" r:id="rId20"/>
    <p:sldId id="291" r:id="rId21"/>
    <p:sldId id="292" r:id="rId22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67E38-E289-4399-968F-10DB7AA59585}" type="datetimeFigureOut">
              <a:rPr lang="en-US" smtClean="0"/>
              <a:pPr/>
              <a:t>4/14/2018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F3355-45DE-4CF2-BF22-6682476D1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67E38-E289-4399-968F-10DB7AA59585}" type="datetimeFigureOut">
              <a:rPr lang="en-US" smtClean="0"/>
              <a:pPr/>
              <a:t>4/14/2018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F3355-45DE-4CF2-BF22-6682476D1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67E38-E289-4399-968F-10DB7AA59585}" type="datetimeFigureOut">
              <a:rPr lang="en-US" smtClean="0"/>
              <a:pPr/>
              <a:t>4/14/2018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F3355-45DE-4CF2-BF22-6682476D1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F4734-D223-4B0F-8847-6FC2A4EBC9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67E38-E289-4399-968F-10DB7AA59585}" type="datetimeFigureOut">
              <a:rPr lang="en-US" smtClean="0"/>
              <a:pPr/>
              <a:t>4/14/2018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F3355-45DE-4CF2-BF22-6682476D1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67E38-E289-4399-968F-10DB7AA59585}" type="datetimeFigureOut">
              <a:rPr lang="en-US" smtClean="0"/>
              <a:pPr/>
              <a:t>4/14/2018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F3355-45DE-4CF2-BF22-6682476D1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67E38-E289-4399-968F-10DB7AA59585}" type="datetimeFigureOut">
              <a:rPr lang="en-US" smtClean="0"/>
              <a:pPr/>
              <a:t>4/14/2018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F3355-45DE-4CF2-BF22-6682476D1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67E38-E289-4399-968F-10DB7AA59585}" type="datetimeFigureOut">
              <a:rPr lang="en-US" smtClean="0"/>
              <a:pPr/>
              <a:t>4/14/2018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F3355-45DE-4CF2-BF22-6682476D1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67E38-E289-4399-968F-10DB7AA59585}" type="datetimeFigureOut">
              <a:rPr lang="en-US" smtClean="0"/>
              <a:pPr/>
              <a:t>4/14/2018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F3355-45DE-4CF2-BF22-6682476D1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67E38-E289-4399-968F-10DB7AA59585}" type="datetimeFigureOut">
              <a:rPr lang="en-US" smtClean="0"/>
              <a:pPr/>
              <a:t>4/14/2018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F3355-45DE-4CF2-BF22-6682476D1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67E38-E289-4399-968F-10DB7AA59585}" type="datetimeFigureOut">
              <a:rPr lang="en-US" smtClean="0"/>
              <a:pPr/>
              <a:t>4/14/2018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F3355-45DE-4CF2-BF22-6682476D1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67E38-E289-4399-968F-10DB7AA59585}" type="datetimeFigureOut">
              <a:rPr lang="en-US" smtClean="0"/>
              <a:pPr/>
              <a:t>4/14/2018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F3355-45DE-4CF2-BF22-6682476D1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67E38-E289-4399-968F-10DB7AA59585}" type="datetimeFigureOut">
              <a:rPr lang="en-US" smtClean="0"/>
              <a:pPr/>
              <a:t>4/14/2018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F3355-45DE-4CF2-BF22-6682476D1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25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gif"/><Relationship Id="rId5" Type="http://schemas.openxmlformats.org/officeDocument/2006/relationships/audio" Target="../media/audio1.wav"/><Relationship Id="rId4" Type="http://schemas.openxmlformats.org/officeDocument/2006/relationships/image" Target="../media/image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15.gif"/><Relationship Id="rId7" Type="http://schemas.openxmlformats.org/officeDocument/2006/relationships/image" Target="../media/image10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15.gif"/><Relationship Id="rId7" Type="http://schemas.openxmlformats.org/officeDocument/2006/relationships/image" Target="../media/image31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Relationship Id="rId9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3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gif"/><Relationship Id="rId5" Type="http://schemas.openxmlformats.org/officeDocument/2006/relationships/audio" Target="../media/audio1.wav"/><Relationship Id="rId4" Type="http://schemas.openxmlformats.org/officeDocument/2006/relationships/image" Target="../media/image5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.gif"/><Relationship Id="rId7" Type="http://schemas.openxmlformats.org/officeDocument/2006/relationships/image" Target="../media/image35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gif"/><Relationship Id="rId5" Type="http://schemas.openxmlformats.org/officeDocument/2006/relationships/audio" Target="../media/audio1.wav"/><Relationship Id="rId4" Type="http://schemas.openxmlformats.org/officeDocument/2006/relationships/image" Target="../media/image5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3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gif"/><Relationship Id="rId5" Type="http://schemas.openxmlformats.org/officeDocument/2006/relationships/audio" Target="../media/audio1.wav"/><Relationship Id="rId4" Type="http://schemas.openxmlformats.org/officeDocument/2006/relationships/image" Target="../media/image5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gif"/><Relationship Id="rId2" Type="http://schemas.openxmlformats.org/officeDocument/2006/relationships/audio" Target="file:///E:\bai%20tap%20pp\Em-Di-Qua-Nga-Tu-Duong-Pho.mp3" TargetMode="External"/><Relationship Id="rId1" Type="http://schemas.openxmlformats.org/officeDocument/2006/relationships/video" Target="file:///E:\file%20nhac%20thi%20do%20dung%20-%20huong\MVI_2450.avi" TargetMode="External"/><Relationship Id="rId6" Type="http://schemas.openxmlformats.org/officeDocument/2006/relationships/image" Target="../media/image4.png"/><Relationship Id="rId11" Type="http://schemas.openxmlformats.org/officeDocument/2006/relationships/image" Target="../media/image7.gif"/><Relationship Id="rId5" Type="http://schemas.openxmlformats.org/officeDocument/2006/relationships/image" Target="../media/image3.gif"/><Relationship Id="rId10" Type="http://schemas.openxmlformats.org/officeDocument/2006/relationships/audio" Target="../media/audio1.wav"/><Relationship Id="rId4" Type="http://schemas.openxmlformats.org/officeDocument/2006/relationships/image" Target="../media/image2.gif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gif"/><Relationship Id="rId2" Type="http://schemas.openxmlformats.org/officeDocument/2006/relationships/audio" Target="file:///E:\bai%20tap%20pp\Em-Di-Qua-Nga-Tu-Duong-Pho.mp3" TargetMode="External"/><Relationship Id="rId1" Type="http://schemas.openxmlformats.org/officeDocument/2006/relationships/video" Target="file:///E:\file%20nhac%20thi%20do%20dung%20-%20huong\MVI_2450.avi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10" Type="http://schemas.openxmlformats.org/officeDocument/2006/relationships/image" Target="../media/image7.gif"/><Relationship Id="rId4" Type="http://schemas.openxmlformats.org/officeDocument/2006/relationships/image" Target="../media/image2.gif"/><Relationship Id="rId9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10.jpeg"/><Relationship Id="rId7" Type="http://schemas.openxmlformats.org/officeDocument/2006/relationships/image" Target="../media/image30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5.jpeg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7" Type="http://schemas.openxmlformats.org/officeDocument/2006/relationships/image" Target="../media/image19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7" Type="http://schemas.openxmlformats.org/officeDocument/2006/relationships/image" Target="../media/image20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7" Type="http://schemas.openxmlformats.org/officeDocument/2006/relationships/image" Target="../media/image22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3.gif"/><Relationship Id="rId7" Type="http://schemas.openxmlformats.org/officeDocument/2006/relationships/image" Target="../media/image2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gif"/><Relationship Id="rId5" Type="http://schemas.openxmlformats.org/officeDocument/2006/relationships/audio" Target="../media/audio1.wav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3974" name="WordArt 6"/>
          <p:cNvSpPr>
            <a:spLocks noChangeArrowheads="1" noChangeShapeType="1" noTextEdit="1"/>
          </p:cNvSpPr>
          <p:nvPr/>
        </p:nvSpPr>
        <p:spPr bwMode="auto">
          <a:xfrm>
            <a:off x="1676400" y="2286000"/>
            <a:ext cx="5410200" cy="2057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endParaRPr lang="en-US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" y="2438400"/>
            <a:ext cx="8763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3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6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3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endParaRPr lang="en-US" sz="36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AADE0F82-2BDC-4EAC-9461-DDCA07ADF45E}"/>
              </a:ext>
            </a:extLst>
          </p:cNvPr>
          <p:cNvSpPr txBox="1"/>
          <p:nvPr/>
        </p:nvSpPr>
        <p:spPr>
          <a:xfrm>
            <a:off x="1485900" y="4114800"/>
            <a:ext cx="5753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 err="1">
                <a:solidFill>
                  <a:srgbClr val="00B050"/>
                </a:solidFill>
                <a:latin typeface="+mj-lt"/>
              </a:rPr>
              <a:t>Giáo</a:t>
            </a:r>
            <a:r>
              <a:rPr lang="vi-VN" sz="4000" b="1" dirty="0">
                <a:solidFill>
                  <a:srgbClr val="00B050"/>
                </a:solidFill>
                <a:latin typeface="+mj-lt"/>
              </a:rPr>
              <a:t> viên: </a:t>
            </a:r>
            <a:r>
              <a:rPr lang="vi-VN" sz="4000" b="1" dirty="0" err="1">
                <a:solidFill>
                  <a:srgbClr val="00B050"/>
                </a:solidFill>
                <a:latin typeface="+mj-lt"/>
              </a:rPr>
              <a:t>Trần</a:t>
            </a:r>
            <a:r>
              <a:rPr lang="vi-VN" sz="4000" b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vi-VN" sz="4000" b="1" dirty="0" err="1">
                <a:solidFill>
                  <a:srgbClr val="00B050"/>
                </a:solidFill>
                <a:latin typeface="+mj-lt"/>
              </a:rPr>
              <a:t>Thị</a:t>
            </a:r>
            <a:r>
              <a:rPr lang="vi-VN" sz="4000" b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vi-VN" sz="4000" b="1" dirty="0" err="1">
                <a:solidFill>
                  <a:srgbClr val="00B050"/>
                </a:solidFill>
                <a:latin typeface="+mj-lt"/>
              </a:rPr>
              <a:t>Dịu</a:t>
            </a:r>
            <a:endParaRPr lang="vi-VN" sz="4000" b="1" dirty="0">
              <a:solidFill>
                <a:srgbClr val="00B050"/>
              </a:solidFill>
              <a:latin typeface="+mj-lt"/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755219ckwns085k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3886200"/>
            <a:ext cx="838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 descr="firelin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24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snowcones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 descr="755219ckwns085k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838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 descr="755219ckwns085k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2057400"/>
            <a:ext cx="838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8" descr="755219ckwns085k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8305800" y="0"/>
            <a:ext cx="838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9" descr="755219ckwns085k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8305800" y="2057400"/>
            <a:ext cx="838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10" descr="755219ckwns085k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8305800" y="3886200"/>
            <a:ext cx="838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5" name="Picture 13" descr="Picture1bupbe cu nhan">
            <a:hlinkClick r:id="" action="ppaction://noaction">
              <a:snd r:embed="rId5" name="Cac be tra loi dung roi day khen cac be nao 2.wav"/>
            </a:hlinkClick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733800"/>
            <a:ext cx="26035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C:\Users\alo\Downloads\hinh\tải xuống (2).jpg"/>
          <p:cNvPicPr>
            <a:picLocks noGrp="1" noChangeAspect="1" noChangeArrowheads="1"/>
          </p:cNvPicPr>
          <p:nvPr>
            <p:ph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1" y="304800"/>
            <a:ext cx="7315200" cy="37338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2743200" y="4267200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 MÁY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32 0.08948 C -0.21094 0.0874 -0.20834 0.08578 -0.2066 0.08301 C -0.20469 0.08 -0.20157 0.05896 -0.2 0.05249 C -0.19948 0.0474 -0.19948 0.04208 -0.19844 0.03723 C -0.19393 0.01711 -0.17292 0.02081 -0.16233 0.01965 C -0.15677 0.02035 -0.15122 0.02012 -0.14584 0.02197 C -0.13716 0.02497 -0.13004 0.03723 -0.12292 0.0437 C -0.1191 0.0511 -0.11632 0.05387 -0.1099 0.05688 C -0.09671 0.05619 -0.08351 0.05734 -0.07049 0.05457 C -0.06702 0.05387 -0.06702 0.04393 -0.06563 0.04162 C -0.06389 0.03885 -0.06094 0.03769 -0.05903 0.03491 C -0.04514 0.01411 -0.05886 0.02775 -0.04757 0.01757 C -0.04427 0.0111 -0.04098 0.00439 -0.03768 -0.00208 C -0.03664 -0.00439 -0.03438 -0.00878 -0.03438 -0.00878 C -0.03195 -0.01826 -0.03039 -0.02659 -0.02622 -0.03491 C -0.02136 -0.0326 -0.01146 -0.02844 -0.01146 -0.02844 C -0.00676 -0.01896 -0.00607 -0.00809 5E-6 -1.90751E-6 " pathEditMode="relative" ptsTypes="ffffffffffffffffA">
                                      <p:cBhvr>
                                        <p:cTn id="6" dur="20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324600" y="0"/>
            <a:ext cx="1905000" cy="762000"/>
            <a:chOff x="2736" y="1824"/>
            <a:chExt cx="1062" cy="864"/>
          </a:xfrm>
        </p:grpSpPr>
        <p:pic>
          <p:nvPicPr>
            <p:cNvPr id="3" name="Picture 10" descr="clip207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11" descr="clip207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12" descr="clip207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3" descr="clip207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4" descr="clip207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4953000" y="0"/>
            <a:ext cx="1676400" cy="685800"/>
            <a:chOff x="2736" y="1824"/>
            <a:chExt cx="1062" cy="864"/>
          </a:xfrm>
        </p:grpSpPr>
        <p:pic>
          <p:nvPicPr>
            <p:cNvPr id="9" name="Picture 10" descr="clip207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1" descr="clip207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2" descr="clip207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3" descr="clip207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4" descr="clip207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 9"/>
          <p:cNvGrpSpPr>
            <a:grpSpLocks/>
          </p:cNvGrpSpPr>
          <p:nvPr/>
        </p:nvGrpSpPr>
        <p:grpSpPr bwMode="auto">
          <a:xfrm>
            <a:off x="3581400" y="0"/>
            <a:ext cx="1752600" cy="762000"/>
            <a:chOff x="2736" y="1824"/>
            <a:chExt cx="1062" cy="864"/>
          </a:xfrm>
        </p:grpSpPr>
        <p:pic>
          <p:nvPicPr>
            <p:cNvPr id="15" name="Picture 10" descr="clip207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1" descr="clip207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2" descr="clip207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3" descr="clip207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4" descr="clip207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" name="Group 9"/>
          <p:cNvGrpSpPr>
            <a:grpSpLocks/>
          </p:cNvGrpSpPr>
          <p:nvPr/>
        </p:nvGrpSpPr>
        <p:grpSpPr bwMode="auto">
          <a:xfrm>
            <a:off x="2133600" y="0"/>
            <a:ext cx="1676400" cy="762000"/>
            <a:chOff x="2736" y="1824"/>
            <a:chExt cx="1062" cy="864"/>
          </a:xfrm>
        </p:grpSpPr>
        <p:pic>
          <p:nvPicPr>
            <p:cNvPr id="21" name="Picture 10" descr="clip207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11" descr="clip207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12" descr="clip207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13" descr="clip207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14" descr="clip207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6" name="Group 9"/>
          <p:cNvGrpSpPr>
            <a:grpSpLocks/>
          </p:cNvGrpSpPr>
          <p:nvPr/>
        </p:nvGrpSpPr>
        <p:grpSpPr bwMode="auto">
          <a:xfrm>
            <a:off x="990600" y="0"/>
            <a:ext cx="1371600" cy="914400"/>
            <a:chOff x="2736" y="1824"/>
            <a:chExt cx="1062" cy="864"/>
          </a:xfrm>
        </p:grpSpPr>
        <p:pic>
          <p:nvPicPr>
            <p:cNvPr id="27" name="Picture 10" descr="clip207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11" descr="clip207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12" descr="clip207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13" descr="clip207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14" descr="clip207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2" name="Group 9"/>
          <p:cNvGrpSpPr>
            <a:grpSpLocks/>
          </p:cNvGrpSpPr>
          <p:nvPr/>
        </p:nvGrpSpPr>
        <p:grpSpPr bwMode="auto">
          <a:xfrm>
            <a:off x="0" y="0"/>
            <a:ext cx="1143000" cy="838200"/>
            <a:chOff x="2736" y="1824"/>
            <a:chExt cx="1062" cy="864"/>
          </a:xfrm>
        </p:grpSpPr>
        <p:pic>
          <p:nvPicPr>
            <p:cNvPr id="33" name="Picture 10" descr="clip207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11" descr="clip207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12" descr="clip207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13" descr="clip207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14" descr="clip207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8" name="Group 9"/>
          <p:cNvGrpSpPr>
            <a:grpSpLocks/>
          </p:cNvGrpSpPr>
          <p:nvPr/>
        </p:nvGrpSpPr>
        <p:grpSpPr bwMode="auto">
          <a:xfrm>
            <a:off x="7848600" y="0"/>
            <a:ext cx="1295400" cy="685800"/>
            <a:chOff x="2736" y="1824"/>
            <a:chExt cx="1062" cy="864"/>
          </a:xfrm>
        </p:grpSpPr>
        <p:pic>
          <p:nvPicPr>
            <p:cNvPr id="39" name="Picture 10" descr="clip207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11" descr="clip207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12" descr="clip207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13" descr="clip207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Picture 14" descr="clip207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6" name="Picture 6" descr="star02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0842" y="5715000"/>
            <a:ext cx="120315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6" descr="star02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1053" y="4800600"/>
            <a:ext cx="112294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6" descr="star02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0" y="5715000"/>
            <a:ext cx="120315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6" descr="star02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5791200"/>
            <a:ext cx="112294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6" descr="star02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29200"/>
            <a:ext cx="109728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6" descr="star02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5920154"/>
            <a:ext cx="1219200" cy="937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C:\Users\alo\Downloads\hinh\images (30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85800"/>
            <a:ext cx="4114800" cy="4953000"/>
          </a:xfrm>
          <a:prstGeom prst="rect">
            <a:avLst/>
          </a:prstGeom>
          <a:noFill/>
        </p:spPr>
      </p:pic>
      <p:pic>
        <p:nvPicPr>
          <p:cNvPr id="9219" name="Picture 3" descr="C:\Users\alo\Downloads\hinh\images (3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762000"/>
            <a:ext cx="4114800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324600" y="0"/>
            <a:ext cx="1905000" cy="762000"/>
            <a:chOff x="2736" y="1824"/>
            <a:chExt cx="1062" cy="864"/>
          </a:xfrm>
        </p:grpSpPr>
        <p:pic>
          <p:nvPicPr>
            <p:cNvPr id="3" name="Picture 10" descr="clip207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11" descr="clip207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12" descr="clip207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3" descr="clip207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4" descr="clip207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4953000" y="0"/>
            <a:ext cx="1676400" cy="685800"/>
            <a:chOff x="2736" y="1824"/>
            <a:chExt cx="1062" cy="864"/>
          </a:xfrm>
        </p:grpSpPr>
        <p:pic>
          <p:nvPicPr>
            <p:cNvPr id="9" name="Picture 10" descr="clip207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1" descr="clip207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2" descr="clip207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3" descr="clip207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4" descr="clip207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 9"/>
          <p:cNvGrpSpPr>
            <a:grpSpLocks/>
          </p:cNvGrpSpPr>
          <p:nvPr/>
        </p:nvGrpSpPr>
        <p:grpSpPr bwMode="auto">
          <a:xfrm>
            <a:off x="3581400" y="0"/>
            <a:ext cx="1752600" cy="762000"/>
            <a:chOff x="2736" y="1824"/>
            <a:chExt cx="1062" cy="864"/>
          </a:xfrm>
        </p:grpSpPr>
        <p:pic>
          <p:nvPicPr>
            <p:cNvPr id="15" name="Picture 10" descr="clip207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1" descr="clip207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2" descr="clip207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3" descr="clip207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4" descr="clip207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" name="Group 9"/>
          <p:cNvGrpSpPr>
            <a:grpSpLocks/>
          </p:cNvGrpSpPr>
          <p:nvPr/>
        </p:nvGrpSpPr>
        <p:grpSpPr bwMode="auto">
          <a:xfrm>
            <a:off x="2133600" y="0"/>
            <a:ext cx="1676400" cy="762000"/>
            <a:chOff x="2736" y="1824"/>
            <a:chExt cx="1062" cy="864"/>
          </a:xfrm>
        </p:grpSpPr>
        <p:pic>
          <p:nvPicPr>
            <p:cNvPr id="21" name="Picture 10" descr="clip207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11" descr="clip207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12" descr="clip207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13" descr="clip207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14" descr="clip207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6" name="Group 9"/>
          <p:cNvGrpSpPr>
            <a:grpSpLocks/>
          </p:cNvGrpSpPr>
          <p:nvPr/>
        </p:nvGrpSpPr>
        <p:grpSpPr bwMode="auto">
          <a:xfrm>
            <a:off x="990600" y="0"/>
            <a:ext cx="1371600" cy="914400"/>
            <a:chOff x="2736" y="1824"/>
            <a:chExt cx="1062" cy="864"/>
          </a:xfrm>
        </p:grpSpPr>
        <p:pic>
          <p:nvPicPr>
            <p:cNvPr id="27" name="Picture 10" descr="clip207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11" descr="clip207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12" descr="clip207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13" descr="clip207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14" descr="clip207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2" name="Group 9"/>
          <p:cNvGrpSpPr>
            <a:grpSpLocks/>
          </p:cNvGrpSpPr>
          <p:nvPr/>
        </p:nvGrpSpPr>
        <p:grpSpPr bwMode="auto">
          <a:xfrm>
            <a:off x="0" y="0"/>
            <a:ext cx="1143000" cy="838200"/>
            <a:chOff x="2736" y="1824"/>
            <a:chExt cx="1062" cy="864"/>
          </a:xfrm>
        </p:grpSpPr>
        <p:pic>
          <p:nvPicPr>
            <p:cNvPr id="33" name="Picture 10" descr="clip207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11" descr="clip207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12" descr="clip207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13" descr="clip207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14" descr="clip207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8" name="Group 9"/>
          <p:cNvGrpSpPr>
            <a:grpSpLocks/>
          </p:cNvGrpSpPr>
          <p:nvPr/>
        </p:nvGrpSpPr>
        <p:grpSpPr bwMode="auto">
          <a:xfrm>
            <a:off x="7848600" y="0"/>
            <a:ext cx="1295400" cy="685800"/>
            <a:chOff x="2736" y="1824"/>
            <a:chExt cx="1062" cy="864"/>
          </a:xfrm>
        </p:grpSpPr>
        <p:pic>
          <p:nvPicPr>
            <p:cNvPr id="39" name="Picture 10" descr="clip207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11" descr="clip207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12" descr="clip207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13" descr="clip207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Picture 14" descr="clip207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6" name="Picture 6" descr="star02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0842" y="5715000"/>
            <a:ext cx="120315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6" descr="star02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1053" y="4800600"/>
            <a:ext cx="112294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6" descr="star02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0" y="5715000"/>
            <a:ext cx="120315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6" descr="star02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5791200"/>
            <a:ext cx="112294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6" descr="star02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29200"/>
            <a:ext cx="109728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6" descr="star02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5920154"/>
            <a:ext cx="1219200" cy="937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C:\Users\alo\Downloads\hinh\130628091651-936-1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762000"/>
            <a:ext cx="8458200" cy="4495800"/>
          </a:xfrm>
          <a:prstGeom prst="rect">
            <a:avLst/>
          </a:prstGeom>
          <a:noFill/>
        </p:spPr>
      </p:pic>
      <p:sp>
        <p:nvSpPr>
          <p:cNvPr id="52" name="TextBox 51"/>
          <p:cNvSpPr txBox="1"/>
          <p:nvPr/>
        </p:nvSpPr>
        <p:spPr>
          <a:xfrm>
            <a:off x="3048000" y="54102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 TÔ CON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6147" name="Picture 4" descr="48dbbe11b378b_f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 w="38100">
            <a:solidFill>
              <a:schemeClr val="hlink"/>
            </a:solidFill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8686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b="1" u="sng" dirty="0" err="1">
                <a:solidFill>
                  <a:srgbClr val="FF0000"/>
                </a:solidFill>
              </a:rPr>
              <a:t>Hoạt</a:t>
            </a:r>
            <a:r>
              <a:rPr lang="en-US" sz="4400" b="1" u="sng" dirty="0">
                <a:solidFill>
                  <a:srgbClr val="FF0000"/>
                </a:solidFill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</a:rPr>
              <a:t>động</a:t>
            </a:r>
            <a:r>
              <a:rPr lang="en-US" sz="4400" b="1" u="sng" dirty="0">
                <a:solidFill>
                  <a:srgbClr val="FF0000"/>
                </a:solidFill>
              </a:rPr>
              <a:t> 2: </a:t>
            </a:r>
            <a:r>
              <a:rPr lang="en-US" sz="4400" b="1" u="sng" dirty="0" err="1">
                <a:solidFill>
                  <a:srgbClr val="FF0000"/>
                </a:solidFill>
              </a:rPr>
              <a:t>Bé</a:t>
            </a:r>
            <a:r>
              <a:rPr lang="en-US" sz="4400" b="1" u="sng" dirty="0">
                <a:solidFill>
                  <a:srgbClr val="FF0000"/>
                </a:solidFill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</a:rPr>
              <a:t>cùng</a:t>
            </a:r>
            <a:r>
              <a:rPr lang="en-US" sz="4400" b="1" u="sng" dirty="0">
                <a:solidFill>
                  <a:srgbClr val="FF0000"/>
                </a:solidFill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</a:rPr>
              <a:t>nhau</a:t>
            </a:r>
            <a:r>
              <a:rPr lang="en-US" sz="4400" b="1" u="sng" dirty="0">
                <a:solidFill>
                  <a:srgbClr val="FF0000"/>
                </a:solidFill>
              </a:rPr>
              <a:t> so </a:t>
            </a:r>
            <a:r>
              <a:rPr lang="en-US" sz="4400" b="1" u="sng" dirty="0" err="1">
                <a:solidFill>
                  <a:srgbClr val="FF0000"/>
                </a:solidFill>
              </a:rPr>
              <a:t>sánh</a:t>
            </a:r>
            <a:endParaRPr lang="en-US" sz="4400" dirty="0"/>
          </a:p>
          <a:p>
            <a:r>
              <a:rPr lang="en-US" sz="3600" dirty="0">
                <a:solidFill>
                  <a:srgbClr val="FF0000"/>
                </a:solidFill>
              </a:rPr>
              <a:t> 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Picturehoacu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6575" y="-304800"/>
            <a:ext cx="9874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4" descr="Picturehoacu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-381000"/>
            <a:ext cx="9874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4" descr="Picturehoacu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-381000"/>
            <a:ext cx="9874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 descr="Picturehoacu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-304800"/>
            <a:ext cx="9874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Picturehoacu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-304800"/>
            <a:ext cx="9874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Picturehoacu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9874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Picturehoacu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9800"/>
            <a:ext cx="9874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4" descr="Picturehoacu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874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4" descr="Picturehoacu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6575" y="5715000"/>
            <a:ext cx="9874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 descr="Picturehoacu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5486400"/>
            <a:ext cx="9874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4" descr="Picturehoacu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6575" y="5029200"/>
            <a:ext cx="9874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4" descr="Picturehoacu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6575" y="3276600"/>
            <a:ext cx="9874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4" descr="Picturehoacu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400"/>
            <a:ext cx="9874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Picturehoacu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76800"/>
            <a:ext cx="9874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4" descr="Picturehoacu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62400"/>
            <a:ext cx="9874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4" descr="Picturehoacu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24200"/>
            <a:ext cx="9874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4" descr="Picturehoacu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6575" y="457200"/>
            <a:ext cx="9874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4" descr="Picturehoacu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2209800"/>
            <a:ext cx="9874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4" descr="Picturehoacu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1000"/>
            <a:ext cx="9874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8" descr="miscellaneous_54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0"/>
            <a:ext cx="99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8" descr="miscellaneous_54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0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8" descr="miscellaneous_54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0"/>
            <a:ext cx="1219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8" descr="miscellaneous_54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0"/>
            <a:ext cx="91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8" descr="miscellaneous_54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0"/>
            <a:ext cx="106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8" descr="miscellaneous_54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4419600"/>
            <a:ext cx="990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8" descr="miscellaneous_54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0" y="3200400"/>
            <a:ext cx="762000" cy="737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8" descr="miscellaneous_54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39100" y="1676400"/>
            <a:ext cx="11049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C:\Users\alo\Downloads\hinh\images (2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057400"/>
            <a:ext cx="4038600" cy="3818312"/>
          </a:xfrm>
          <a:prstGeom prst="rect">
            <a:avLst/>
          </a:prstGeom>
          <a:noFill/>
        </p:spPr>
      </p:pic>
      <p:pic>
        <p:nvPicPr>
          <p:cNvPr id="11267" name="Picture 3" descr="C:\Users\alo\Downloads\hinh\130628091651-936-11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14800" y="2209800"/>
            <a:ext cx="46482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Picturehoacu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6575" y="-304800"/>
            <a:ext cx="9874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4" descr="Picturehoacu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-381000"/>
            <a:ext cx="9874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4" descr="Picturehoacu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-381000"/>
            <a:ext cx="9874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 descr="Picturehoacu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-304800"/>
            <a:ext cx="9874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Picturehoacu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-304800"/>
            <a:ext cx="9874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Picturehoacu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9874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Picturehoacu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9800"/>
            <a:ext cx="9874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4" descr="Picturehoacu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874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4" descr="Picturehoacu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6575" y="5715000"/>
            <a:ext cx="9874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 descr="Picturehoacu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5486400"/>
            <a:ext cx="9874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4" descr="Picturehoacu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6575" y="5029200"/>
            <a:ext cx="9874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4" descr="Picturehoacu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6575" y="3276600"/>
            <a:ext cx="9874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4" descr="Picturehoacu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400"/>
            <a:ext cx="9874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Picturehoacu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76800"/>
            <a:ext cx="9874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4" descr="Picturehoacu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62400"/>
            <a:ext cx="9874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4" descr="Picturehoacu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24200"/>
            <a:ext cx="9874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4" descr="Picturehoacu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6575" y="457200"/>
            <a:ext cx="9874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4" descr="Picturehoacu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2209800"/>
            <a:ext cx="9874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4" descr="Picturehoacu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1000"/>
            <a:ext cx="9874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8" descr="miscellaneous_54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0"/>
            <a:ext cx="99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8" descr="miscellaneous_54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0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8" descr="miscellaneous_54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0"/>
            <a:ext cx="1219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8" descr="miscellaneous_54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0"/>
            <a:ext cx="91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8" descr="miscellaneous_54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0"/>
            <a:ext cx="106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8" descr="miscellaneous_54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4419600"/>
            <a:ext cx="990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8" descr="miscellaneous_54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0" y="3200400"/>
            <a:ext cx="762000" cy="737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8" descr="miscellaneous_54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39100" y="1676400"/>
            <a:ext cx="11049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30"/>
          <p:cNvSpPr txBox="1"/>
          <p:nvPr/>
        </p:nvSpPr>
        <p:spPr>
          <a:xfrm>
            <a:off x="1066800" y="9906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 SỐ PHƯƠNG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MỞ RỘNG</a:t>
            </a:r>
          </a:p>
        </p:txBody>
      </p:sp>
      <p:pic>
        <p:nvPicPr>
          <p:cNvPr id="12290" name="Picture 2" descr="C:\Users\alo\Downloads\hinh\tải xuống (3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66800" y="1371600"/>
            <a:ext cx="3429000" cy="2667000"/>
          </a:xfrm>
          <a:prstGeom prst="rect">
            <a:avLst/>
          </a:prstGeom>
          <a:noFill/>
        </p:spPr>
      </p:pic>
      <p:pic>
        <p:nvPicPr>
          <p:cNvPr id="12291" name="Picture 3" descr="C:\Users\alo\Downloads\hinh\images (27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05400" y="1295400"/>
            <a:ext cx="3276600" cy="2819400"/>
          </a:xfrm>
          <a:prstGeom prst="rect">
            <a:avLst/>
          </a:prstGeom>
          <a:noFill/>
        </p:spPr>
      </p:pic>
      <p:pic>
        <p:nvPicPr>
          <p:cNvPr id="12292" name="Picture 4" descr="C:\Users\alo\Downloads\hinh\images (23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28800" y="4343400"/>
            <a:ext cx="44196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755219ckwns085k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3886200"/>
            <a:ext cx="838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 descr="firelin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24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snowcones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 descr="755219ckwns085k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838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 descr="755219ckwns085k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2057400"/>
            <a:ext cx="838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8" descr="755219ckwns085k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8305800" y="0"/>
            <a:ext cx="838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9" descr="755219ckwns085k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8305800" y="2057400"/>
            <a:ext cx="838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10" descr="755219ckwns085k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8305800" y="3886200"/>
            <a:ext cx="838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5" name="Picture 13" descr="Picture1bupbe cu nhan">
            <a:hlinkClick r:id="" action="ppaction://noaction">
              <a:snd r:embed="rId5" name="Cac be tra loi dung roi day khen cac be nao 2.wav"/>
            </a:hlinkClick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733800"/>
            <a:ext cx="26035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C:\Users\alo\Downloads\hinh\images (24).jpg"/>
          <p:cNvPicPr>
            <a:picLocks noGrp="1" noChangeAspect="1" noChangeArrowheads="1"/>
          </p:cNvPicPr>
          <p:nvPr>
            <p:ph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66800" y="685800"/>
            <a:ext cx="7239000" cy="342899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755219ckwns085k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3886200"/>
            <a:ext cx="838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 descr="firelin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24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snowcones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 descr="755219ckwns085k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838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 descr="755219ckwns085k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2057400"/>
            <a:ext cx="838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8" descr="755219ckwns085k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8305800" y="0"/>
            <a:ext cx="838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9" descr="755219ckwns085k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8305800" y="2057400"/>
            <a:ext cx="838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10" descr="755219ckwns085k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8305800" y="3886200"/>
            <a:ext cx="838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5" name="Picture 13" descr="Picture1bupbe cu nhan">
            <a:hlinkClick r:id="" action="ppaction://noaction">
              <a:snd r:embed="rId5" name="Cac be tra loi dung roi day khen cac be nao 2.wav"/>
            </a:hlinkClick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733800"/>
            <a:ext cx="26035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C:\Users\alo\Downloads\hinh\tải xuống (6).jpg"/>
          <p:cNvPicPr>
            <a:picLocks noGrp="1" noChangeAspect="1" noChangeArrowheads="1"/>
          </p:cNvPicPr>
          <p:nvPr>
            <p:ph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685800"/>
            <a:ext cx="4267200" cy="5486400"/>
          </a:xfrm>
          <a:prstGeom prst="rect">
            <a:avLst/>
          </a:prstGeom>
          <a:noFill/>
        </p:spPr>
      </p:pic>
      <p:pic>
        <p:nvPicPr>
          <p:cNvPr id="14339" name="Picture 3" descr="C:\Users\alo\Downloads\hinh\images (26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76800" y="762000"/>
            <a:ext cx="3962400" cy="5257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32 0.08948 C -0.21094 0.0874 -0.20834 0.08578 -0.2066 0.08301 C -0.20469 0.08 -0.20157 0.05896 -0.2 0.05249 C -0.19948 0.0474 -0.19948 0.04208 -0.19844 0.03723 C -0.19393 0.01711 -0.17292 0.02081 -0.16233 0.01965 C -0.15677 0.02035 -0.15122 0.02012 -0.14584 0.02197 C -0.13716 0.02497 -0.13004 0.03723 -0.12292 0.0437 C -0.1191 0.0511 -0.11632 0.05387 -0.1099 0.05688 C -0.09671 0.05619 -0.08351 0.05734 -0.07049 0.05457 C -0.06702 0.05387 -0.06702 0.04393 -0.06563 0.04162 C -0.06389 0.03885 -0.06094 0.03769 -0.05903 0.03491 C -0.04514 0.01411 -0.05886 0.02775 -0.04757 0.01757 C -0.04427 0.0111 -0.04098 0.00439 -0.03768 -0.00208 C -0.03664 -0.00439 -0.03438 -0.00878 -0.03438 -0.00878 C -0.03195 -0.01826 -0.03039 -0.02659 -0.02622 -0.03491 C -0.02136 -0.0326 -0.01146 -0.02844 -0.01146 -0.02844 C -0.00676 -0.01896 -0.00607 -0.00809 5E-6 -1.90751E-6 " pathEditMode="relative" ptsTypes="ffffffffffffffffA">
                                      <p:cBhvr>
                                        <p:cTn id="6" dur="20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755219ckwns085k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3886200"/>
            <a:ext cx="838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 descr="firelin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24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snowcones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 descr="755219ckwns085k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838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 descr="755219ckwns085k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2057400"/>
            <a:ext cx="838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8" descr="755219ckwns085k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8305800" y="0"/>
            <a:ext cx="838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9" descr="755219ckwns085k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8305800" y="2057400"/>
            <a:ext cx="838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10" descr="755219ckwns085k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8305800" y="3886200"/>
            <a:ext cx="838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5" name="Picture 13" descr="Picture1bupbe cu nhan">
            <a:hlinkClick r:id="" action="ppaction://noaction">
              <a:snd r:embed="rId5" name="Cac be tra loi dung roi day khen cac be nao 2.wav"/>
            </a:hlinkClick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733800"/>
            <a:ext cx="26035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C:\Users\alo\Downloads\hinh\tải xuống (5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685800"/>
            <a:ext cx="8280400" cy="358139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6147" name="Picture 4" descr="48dbbe11b378b_f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 w="38100">
            <a:solidFill>
              <a:schemeClr val="hlink"/>
            </a:solidFill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b="1" u="sng" dirty="0" err="1">
                <a:solidFill>
                  <a:srgbClr val="FF0000"/>
                </a:solidFill>
              </a:rPr>
              <a:t>Hoạt</a:t>
            </a:r>
            <a:r>
              <a:rPr lang="en-US" sz="4400" b="1" u="sng" dirty="0">
                <a:solidFill>
                  <a:srgbClr val="FF0000"/>
                </a:solidFill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</a:rPr>
              <a:t>động</a:t>
            </a:r>
            <a:r>
              <a:rPr lang="en-US" sz="4400" b="1" u="sng" dirty="0">
                <a:solidFill>
                  <a:srgbClr val="FF0000"/>
                </a:solidFill>
              </a:rPr>
              <a:t> 3: </a:t>
            </a:r>
            <a:r>
              <a:rPr lang="en-US" sz="4400" b="1" u="sng" dirty="0" err="1">
                <a:solidFill>
                  <a:srgbClr val="FF0000"/>
                </a:solidFill>
              </a:rPr>
              <a:t>Bé</a:t>
            </a:r>
            <a:r>
              <a:rPr lang="en-US" sz="4400" b="1" u="sng" dirty="0">
                <a:solidFill>
                  <a:srgbClr val="FF0000"/>
                </a:solidFill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</a:rPr>
              <a:t>cùng</a:t>
            </a:r>
            <a:r>
              <a:rPr lang="en-US" sz="4400" b="1" u="sng" dirty="0">
                <a:solidFill>
                  <a:srgbClr val="FF0000"/>
                </a:solidFill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</a:rPr>
              <a:t>nhau</a:t>
            </a:r>
            <a:r>
              <a:rPr lang="en-US" sz="4400" b="1" u="sng" dirty="0">
                <a:solidFill>
                  <a:srgbClr val="FF0000"/>
                </a:solidFill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</a:rPr>
              <a:t>luyện</a:t>
            </a:r>
            <a:r>
              <a:rPr lang="en-US" sz="4400" b="1" u="sng" dirty="0">
                <a:solidFill>
                  <a:srgbClr val="FF0000"/>
                </a:solidFill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</a:rPr>
              <a:t>tập</a:t>
            </a:r>
            <a:endParaRPr lang="en-US" sz="4400" dirty="0"/>
          </a:p>
          <a:p>
            <a:r>
              <a:rPr lang="en-US" sz="3600" dirty="0">
                <a:solidFill>
                  <a:srgbClr val="FF0000"/>
                </a:solidFill>
              </a:rPr>
              <a:t> 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755219ckwns085ks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0" y="3886200"/>
            <a:ext cx="838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 descr="fireline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324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MVI_2450.avi">
            <a:hlinkClick r:id="" action="ppaction://media"/>
          </p:cNvPr>
          <p:cNvPicPr>
            <a:picLocks noGrp="1" noRot="1" noChangeAspect="1" noChangeArrowheads="1"/>
          </p:cNvPicPr>
          <p:nvPr>
            <p:ph/>
            <a:videoFile r:link="rId1"/>
          </p:nvPr>
        </p:nvPicPr>
        <p:blipFill>
          <a:blip r:embed="rId6" cstate="print">
            <a:lum bright="10000" contrast="6000"/>
          </a:blip>
          <a:srcRect/>
          <a:stretch>
            <a:fillRect/>
          </a:stretch>
        </p:blipFill>
        <p:spPr>
          <a:xfrm>
            <a:off x="1447800" y="911225"/>
            <a:ext cx="6096000" cy="4570413"/>
          </a:xfrm>
        </p:spPr>
      </p:pic>
      <p:pic>
        <p:nvPicPr>
          <p:cNvPr id="9221" name="Picture 5" descr="snowcones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 descr="755219ckwns085ks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0" y="0"/>
            <a:ext cx="838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 descr="755219ckwns085ks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0" y="2057400"/>
            <a:ext cx="838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8" descr="755219ckwns085ks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8305800" y="0"/>
            <a:ext cx="838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9" descr="755219ckwns085ks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8305800" y="2057400"/>
            <a:ext cx="838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10" descr="755219ckwns085ks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8305800" y="3886200"/>
            <a:ext cx="838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7" name="AutoShape 1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924800" y="5715000"/>
            <a:ext cx="533400" cy="533400"/>
          </a:xfrm>
          <a:prstGeom prst="curvedLeftArrow">
            <a:avLst>
              <a:gd name="adj1" fmla="val 20000"/>
              <a:gd name="adj2" fmla="val 4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pic>
        <p:nvPicPr>
          <p:cNvPr id="38924" name="Em-Di-Qua-Nga-Tu-Duong-Pho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66800" y="685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5" name="Picture 13" descr="Picture1bupbe cu nhan">
            <a:hlinkClick r:id="" action="ppaction://noaction">
              <a:snd r:embed="rId10" name="Cac be tra loi dung roi day khen cac be nao 2.wav"/>
            </a:hlinkClick>
          </p:cNvPr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3733800"/>
            <a:ext cx="26035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0900" fill="hold"/>
                                        <p:tgtEl>
                                          <p:spTgt spid="389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29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26357" fill="hold"/>
                                        <p:tgtEl>
                                          <p:spTgt spid="389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32 0.08948 C -0.21094 0.0874 -0.20834 0.08578 -0.2066 0.08301 C -0.20469 0.08 -0.20157 0.05896 -0.2 0.05249 C -0.19948 0.0474 -0.19948 0.04208 -0.19844 0.03723 C -0.19393 0.01711 -0.17292 0.02081 -0.16233 0.01965 C -0.15677 0.02035 -0.15122 0.02012 -0.14584 0.02197 C -0.13716 0.02497 -0.13004 0.03723 -0.12292 0.0437 C -0.1191 0.0511 -0.11632 0.05387 -0.1099 0.05688 C -0.09671 0.05619 -0.08351 0.05734 -0.07049 0.05457 C -0.06702 0.05387 -0.06702 0.04393 -0.06563 0.04162 C -0.06389 0.03885 -0.06094 0.03769 -0.05903 0.03491 C -0.04514 0.01411 -0.05886 0.02775 -0.04757 0.01757 C -0.04427 0.0111 -0.04098 0.00439 -0.03768 -0.00208 C -0.03664 -0.00439 -0.03438 -0.00878 -0.03438 -0.00878 C -0.03195 -0.01826 -0.03039 -0.02659 -0.02622 -0.03491 C -0.02136 -0.0326 -0.01146 -0.02844 -0.01146 -0.02844 C -0.00676 -0.01896 -0.00607 -0.00809 5E-6 -1.90751E-6 " pathEditMode="relative" ptsTypes="ffffffffffffffffA">
                                      <p:cBhvr>
                                        <p:cTn id="17" dur="20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8916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89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389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16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92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755219ckwns085ks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0" y="3886200"/>
            <a:ext cx="838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 descr="fireline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324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MVI_2450.avi">
            <a:hlinkClick r:id="" action="ppaction://media"/>
          </p:cNvPr>
          <p:cNvPicPr>
            <a:picLocks noGrp="1" noRot="1" noChangeAspect="1" noChangeArrowheads="1"/>
          </p:cNvPicPr>
          <p:nvPr>
            <p:ph/>
            <a:videoFile r:link="rId1"/>
          </p:nvPr>
        </p:nvPicPr>
        <p:blipFill>
          <a:blip r:embed="rId6" cstate="print">
            <a:lum bright="10000" contrast="6000"/>
          </a:blip>
          <a:srcRect/>
          <a:stretch>
            <a:fillRect/>
          </a:stretch>
        </p:blipFill>
        <p:spPr>
          <a:xfrm>
            <a:off x="1371600" y="1524000"/>
            <a:ext cx="6096000" cy="4570413"/>
          </a:xfrm>
        </p:spPr>
      </p:pic>
      <p:pic>
        <p:nvPicPr>
          <p:cNvPr id="9221" name="Picture 5" descr="snowcones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 descr="755219ckwns085ks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0" y="228600"/>
            <a:ext cx="838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 descr="755219ckwns085ks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0" y="2057400"/>
            <a:ext cx="838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8" descr="755219ckwns085ks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8305800" y="0"/>
            <a:ext cx="838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9" descr="755219ckwns085ks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8305800" y="2057400"/>
            <a:ext cx="838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10" descr="755219ckwns085ks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8305800" y="3886200"/>
            <a:ext cx="838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4" name="Em-Di-Qua-Nga-Tu-Duong-Pho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05800" y="5791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5" name="Picture 13" descr="Picture1bupbe cu nhan">
            <a:hlinkClick r:id="" action="ppaction://noaction">
              <a:snd r:embed="rId9" name="Cac be tra loi dung roi day khen cac be nao 2.wav"/>
            </a:hlinkClick>
          </p:cNvPr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3733800"/>
            <a:ext cx="26035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53340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b="1" u="sng" dirty="0" err="1">
                <a:solidFill>
                  <a:srgbClr val="FF0000"/>
                </a:solidFill>
              </a:rPr>
              <a:t>Hoạt</a:t>
            </a:r>
            <a:r>
              <a:rPr lang="en-US" sz="4400" b="1" u="sng" dirty="0">
                <a:solidFill>
                  <a:srgbClr val="FF0000"/>
                </a:solidFill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</a:rPr>
              <a:t>động</a:t>
            </a:r>
            <a:r>
              <a:rPr lang="en-US" sz="4400" b="1" u="sng" dirty="0">
                <a:solidFill>
                  <a:srgbClr val="FF0000"/>
                </a:solidFill>
              </a:rPr>
              <a:t> 4: </a:t>
            </a:r>
            <a:r>
              <a:rPr lang="en-US" sz="4400" b="1" u="sng" dirty="0" err="1">
                <a:solidFill>
                  <a:srgbClr val="FF0000"/>
                </a:solidFill>
              </a:rPr>
              <a:t>Trò</a:t>
            </a:r>
            <a:r>
              <a:rPr lang="en-US" sz="4400" b="1" u="sng" dirty="0">
                <a:solidFill>
                  <a:srgbClr val="FF0000"/>
                </a:solidFill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</a:rPr>
              <a:t>chơi</a:t>
            </a:r>
            <a:r>
              <a:rPr lang="en-US" sz="4400" b="1" u="sng" dirty="0">
                <a:solidFill>
                  <a:srgbClr val="FF0000"/>
                </a:solidFill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</a:rPr>
              <a:t>xe</a:t>
            </a:r>
            <a:r>
              <a:rPr lang="en-US" sz="4400" b="1" u="sng" dirty="0">
                <a:solidFill>
                  <a:srgbClr val="FF0000"/>
                </a:solidFill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</a:rPr>
              <a:t>về</a:t>
            </a:r>
            <a:r>
              <a:rPr lang="en-US" sz="4400" b="1" u="sng" dirty="0">
                <a:solidFill>
                  <a:srgbClr val="FF0000"/>
                </a:solidFill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</a:rPr>
              <a:t>bến</a:t>
            </a:r>
            <a:r>
              <a:rPr lang="en-US" sz="4400" b="1" u="sng" dirty="0">
                <a:solidFill>
                  <a:srgbClr val="FF0000"/>
                </a:solidFill>
              </a:rPr>
              <a:t>.</a:t>
            </a:r>
            <a:endParaRPr lang="en-US" sz="4400" dirty="0"/>
          </a:p>
          <a:p>
            <a:r>
              <a:rPr lang="en-US" sz="3600" dirty="0">
                <a:solidFill>
                  <a:srgbClr val="FF0000"/>
                </a:solidFill>
              </a:rPr>
              <a:t> 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0900" fill="hold"/>
                                        <p:tgtEl>
                                          <p:spTgt spid="389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29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26357" fill="hold"/>
                                        <p:tgtEl>
                                          <p:spTgt spid="389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8916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9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389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16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924"/>
                </p:tgtEl>
              </p:cMediaNode>
            </p:audio>
          </p:childTnLst>
        </p:cTn>
      </p:par>
    </p:tnLst>
    <p:bldLst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u="sng" dirty="0" err="1">
                <a:solidFill>
                  <a:srgbClr val="FF0000"/>
                </a:solidFill>
              </a:rPr>
              <a:t>Hoạt</a:t>
            </a:r>
            <a:r>
              <a:rPr lang="en-US" sz="3200" b="1" u="sng" dirty="0">
                <a:solidFill>
                  <a:srgbClr val="FF0000"/>
                </a:solidFill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</a:rPr>
              <a:t>động</a:t>
            </a:r>
            <a:r>
              <a:rPr lang="en-US" sz="3200" b="1" u="sng" dirty="0">
                <a:solidFill>
                  <a:srgbClr val="FF0000"/>
                </a:solidFill>
              </a:rPr>
              <a:t> 4: </a:t>
            </a:r>
            <a:r>
              <a:rPr lang="en-US" sz="3200" b="1" u="sng" dirty="0" err="1">
                <a:solidFill>
                  <a:srgbClr val="FF0000"/>
                </a:solidFill>
              </a:rPr>
              <a:t>Bé</a:t>
            </a:r>
            <a:r>
              <a:rPr lang="en-US" sz="3200" b="1" u="sng" dirty="0">
                <a:solidFill>
                  <a:srgbClr val="FF0000"/>
                </a:solidFill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</a:rPr>
              <a:t>hãy</a:t>
            </a:r>
            <a:r>
              <a:rPr lang="en-US" sz="3200" b="1" u="sng" dirty="0">
                <a:solidFill>
                  <a:srgbClr val="FF0000"/>
                </a:solidFill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</a:rPr>
              <a:t>đoán</a:t>
            </a:r>
            <a:r>
              <a:rPr lang="en-US" sz="3200" b="1" u="sng" dirty="0">
                <a:solidFill>
                  <a:srgbClr val="FF0000"/>
                </a:solidFill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</a:rPr>
              <a:t>xem</a:t>
            </a:r>
            <a:r>
              <a:rPr lang="en-US" sz="3200" b="1" u="sng" dirty="0">
                <a:solidFill>
                  <a:srgbClr val="FF0000"/>
                </a:solidFill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</a:rPr>
              <a:t>xe</a:t>
            </a:r>
            <a:r>
              <a:rPr lang="en-US" sz="3200" b="1" u="sng" dirty="0">
                <a:solidFill>
                  <a:srgbClr val="FF0000"/>
                </a:solidFill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</a:rPr>
              <a:t>nào</a:t>
            </a:r>
            <a:r>
              <a:rPr lang="en-US" sz="3200" b="1" u="sng" dirty="0">
                <a:solidFill>
                  <a:srgbClr val="FF0000"/>
                </a:solidFill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</a:rPr>
              <a:t>đã</a:t>
            </a:r>
            <a:r>
              <a:rPr lang="en-US" sz="3200" b="1" u="sng" dirty="0">
                <a:solidFill>
                  <a:srgbClr val="FF0000"/>
                </a:solidFill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</a:rPr>
              <a:t>biến</a:t>
            </a:r>
            <a:r>
              <a:rPr lang="en-US" sz="3200" b="1" u="sng" dirty="0">
                <a:solidFill>
                  <a:srgbClr val="FF0000"/>
                </a:solidFill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</a:rPr>
              <a:t>mất</a:t>
            </a:r>
            <a:endParaRPr lang="en-US" sz="3200" dirty="0"/>
          </a:p>
          <a:p>
            <a:r>
              <a:rPr lang="en-US" sz="3200" dirty="0">
                <a:solidFill>
                  <a:srgbClr val="FF0000"/>
                </a:solidFill>
              </a:rPr>
              <a:t> 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3" name="Picture 6" descr="star02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72200"/>
            <a:ext cx="89154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star02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2460" y="6172200"/>
            <a:ext cx="89154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star02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1520" y="5715000"/>
            <a:ext cx="79248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star02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6224954"/>
            <a:ext cx="822960" cy="633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star02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00"/>
            <a:ext cx="69342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star02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172200"/>
            <a:ext cx="89154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C:\Users\alo\Downloads\hinh\images (2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85800"/>
            <a:ext cx="2676525" cy="2009775"/>
          </a:xfrm>
          <a:prstGeom prst="rect">
            <a:avLst/>
          </a:prstGeom>
          <a:noFill/>
        </p:spPr>
      </p:pic>
      <p:pic>
        <p:nvPicPr>
          <p:cNvPr id="16387" name="Picture 3" descr="C:\Users\alo\Downloads\hinh\tải xuống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33800"/>
            <a:ext cx="2895600" cy="2847975"/>
          </a:xfrm>
          <a:prstGeom prst="rect">
            <a:avLst/>
          </a:prstGeom>
          <a:noFill/>
        </p:spPr>
      </p:pic>
      <p:pic>
        <p:nvPicPr>
          <p:cNvPr id="16388" name="Picture 4" descr="C:\Users\alo\Downloads\hinh\tải xuống (6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685800"/>
            <a:ext cx="2971800" cy="2209800"/>
          </a:xfrm>
          <a:prstGeom prst="rect">
            <a:avLst/>
          </a:prstGeom>
          <a:noFill/>
        </p:spPr>
      </p:pic>
      <p:pic>
        <p:nvPicPr>
          <p:cNvPr id="16389" name="Picture 5" descr="C:\Users\alo\Downloads\hinh\tải xuống (5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4114800"/>
            <a:ext cx="2819400" cy="2399846"/>
          </a:xfrm>
          <a:prstGeom prst="rect">
            <a:avLst/>
          </a:prstGeom>
          <a:noFill/>
        </p:spPr>
      </p:pic>
      <p:pic>
        <p:nvPicPr>
          <p:cNvPr id="16390" name="Picture 6" descr="C:\Users\alo\Downloads\hinh\130628091651-936-11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800" y="762000"/>
            <a:ext cx="2819400" cy="2352493"/>
          </a:xfrm>
          <a:prstGeom prst="rect">
            <a:avLst/>
          </a:prstGeom>
          <a:noFill/>
        </p:spPr>
      </p:pic>
      <p:pic>
        <p:nvPicPr>
          <p:cNvPr id="16391" name="Picture 7" descr="C:\Users\alo\Downloads\hinh\tải xuống (3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6000" y="4038600"/>
            <a:ext cx="27432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6147" name="Picture 4" descr="48dbbe11b378b_f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 w="38100">
            <a:solidFill>
              <a:schemeClr val="hlink"/>
            </a:solidFill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8686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b="1" u="sng" dirty="0" err="1">
                <a:solidFill>
                  <a:srgbClr val="FF0000"/>
                </a:solidFill>
              </a:rPr>
              <a:t>Hoạt</a:t>
            </a:r>
            <a:r>
              <a:rPr lang="en-US" sz="4400" b="1" u="sng" dirty="0">
                <a:solidFill>
                  <a:srgbClr val="FF0000"/>
                </a:solidFill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</a:rPr>
              <a:t>động</a:t>
            </a:r>
            <a:r>
              <a:rPr lang="en-US" sz="4400" b="1" u="sng" dirty="0">
                <a:solidFill>
                  <a:srgbClr val="FF0000"/>
                </a:solidFill>
              </a:rPr>
              <a:t> 1: </a:t>
            </a:r>
            <a:r>
              <a:rPr lang="en-US" sz="4400" b="1" u="sng" dirty="0" err="1">
                <a:solidFill>
                  <a:srgbClr val="FF0000"/>
                </a:solidFill>
              </a:rPr>
              <a:t>Bé</a:t>
            </a:r>
            <a:r>
              <a:rPr lang="en-US" sz="4400" b="1" u="sng" dirty="0">
                <a:solidFill>
                  <a:srgbClr val="FF0000"/>
                </a:solidFill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</a:rPr>
              <a:t>cùng</a:t>
            </a:r>
            <a:r>
              <a:rPr lang="en-US" sz="4400" b="1" u="sng" dirty="0">
                <a:solidFill>
                  <a:srgbClr val="FF0000"/>
                </a:solidFill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</a:rPr>
              <a:t>khám</a:t>
            </a:r>
            <a:r>
              <a:rPr lang="en-US" sz="4400" b="1" u="sng" dirty="0">
                <a:solidFill>
                  <a:srgbClr val="FF0000"/>
                </a:solidFill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</a:rPr>
              <a:t>phá</a:t>
            </a:r>
            <a:endParaRPr lang="en-US" sz="4400" dirty="0"/>
          </a:p>
          <a:p>
            <a:r>
              <a:rPr lang="en-US" sz="3600" dirty="0">
                <a:solidFill>
                  <a:srgbClr val="FF0000"/>
                </a:solidFill>
              </a:rPr>
              <a:t> 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lo\Downloads\hinh\4b6963c8_2a2c27b9_nendep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70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alo\Downloads\hinh\images (2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1000"/>
            <a:ext cx="8305800" cy="5181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0" y="510540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 ĐẠP</a:t>
            </a:r>
          </a:p>
        </p:txBody>
      </p:sp>
      <p:pic>
        <p:nvPicPr>
          <p:cNvPr id="2051" name="Picture 3" descr="C:\Users\alo\Downloads\hinh\rk8sx1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5638800"/>
            <a:ext cx="1376361" cy="838200"/>
          </a:xfrm>
          <a:prstGeom prst="rect">
            <a:avLst/>
          </a:prstGeom>
          <a:noFill/>
        </p:spPr>
      </p:pic>
      <p:pic>
        <p:nvPicPr>
          <p:cNvPr id="2052" name="Picture 4" descr="C:\Users\alo\Downloads\hinh\rk8sx1.jpg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5791200"/>
            <a:ext cx="838201" cy="842961"/>
          </a:xfrm>
          <a:prstGeom prst="rect">
            <a:avLst/>
          </a:prstGeom>
          <a:noFill/>
        </p:spPr>
      </p:pic>
      <p:pic>
        <p:nvPicPr>
          <p:cNvPr id="2053" name="Picture 5" descr="C:\Users\alo\Downloads\hinh\rk8sx1.jpg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5786437"/>
            <a:ext cx="995363" cy="1071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Picturehoacu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6575" y="-304800"/>
            <a:ext cx="9874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4" descr="Picturehoacu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-381000"/>
            <a:ext cx="9874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4" descr="Picturehoacu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-381000"/>
            <a:ext cx="9874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 descr="Picturehoacu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-304800"/>
            <a:ext cx="9874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Picturehoacu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-304800"/>
            <a:ext cx="9874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Picturehoacu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9874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Picturehoacu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9800"/>
            <a:ext cx="9874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4" descr="Picturehoacu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874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4" descr="Picturehoacu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6575" y="5715000"/>
            <a:ext cx="9874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 descr="Picturehoacu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5486400"/>
            <a:ext cx="9874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4" descr="Picturehoacu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6575" y="5029200"/>
            <a:ext cx="9874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4" descr="Picturehoacu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6575" y="3276600"/>
            <a:ext cx="9874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4" descr="Picturehoacu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400"/>
            <a:ext cx="9874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Picturehoacu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76800"/>
            <a:ext cx="9874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4" descr="Picturehoacu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62400"/>
            <a:ext cx="9874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4" descr="Picturehoacu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24200"/>
            <a:ext cx="9874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4" descr="Picturehoacu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6575" y="457200"/>
            <a:ext cx="9874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4" descr="Picturehoacu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2209800"/>
            <a:ext cx="9874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4" descr="Picturehoacu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1000"/>
            <a:ext cx="9874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8" descr="miscellaneous_54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0"/>
            <a:ext cx="99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8" descr="miscellaneous_54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0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8" descr="miscellaneous_54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0"/>
            <a:ext cx="1219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8" descr="miscellaneous_54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0"/>
            <a:ext cx="91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8" descr="miscellaneous_54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0"/>
            <a:ext cx="106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8" descr="miscellaneous_54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4419600"/>
            <a:ext cx="990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8" descr="miscellaneous_54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0" y="3200400"/>
            <a:ext cx="762000" cy="737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8" descr="miscellaneous_54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39100" y="1676400"/>
            <a:ext cx="11049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alo\Downloads\hinh\tải xuống (7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0600" y="914400"/>
            <a:ext cx="7162800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Picturehoacu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6575" y="-304800"/>
            <a:ext cx="9874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4" descr="Picturehoacu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-381000"/>
            <a:ext cx="9874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4" descr="Picturehoacu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-381000"/>
            <a:ext cx="9874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 descr="Picturehoacu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-304800"/>
            <a:ext cx="9874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Picturehoacu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-304800"/>
            <a:ext cx="9874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Picturehoacu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9874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Picturehoacu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9800"/>
            <a:ext cx="9874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4" descr="Picturehoacu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874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4" descr="Picturehoacu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6575" y="5715000"/>
            <a:ext cx="9874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 descr="Picturehoacu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5486400"/>
            <a:ext cx="9874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4" descr="Picturehoacu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6575" y="5029200"/>
            <a:ext cx="9874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4" descr="Picturehoacu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6575" y="3276600"/>
            <a:ext cx="9874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4" descr="Picturehoacu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400"/>
            <a:ext cx="9874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Picturehoacu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76800"/>
            <a:ext cx="9874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4" descr="Picturehoacu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62400"/>
            <a:ext cx="9874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4" descr="Picturehoacu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24200"/>
            <a:ext cx="9874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4" descr="Picturehoacu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6575" y="457200"/>
            <a:ext cx="9874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4" descr="Picturehoacu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6575" y="2209800"/>
            <a:ext cx="9874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4" descr="Picturehoacu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1000"/>
            <a:ext cx="9874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8" descr="miscellaneous_54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0"/>
            <a:ext cx="99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8" descr="miscellaneous_54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0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8" descr="miscellaneous_54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0"/>
            <a:ext cx="1219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8" descr="miscellaneous_54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0"/>
            <a:ext cx="91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8" descr="miscellaneous_54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0"/>
            <a:ext cx="106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8" descr="miscellaneous_54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4419600"/>
            <a:ext cx="990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8" descr="miscellaneous_54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0" y="3200400"/>
            <a:ext cx="762000" cy="737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8" descr="miscellaneous_54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39100" y="1676400"/>
            <a:ext cx="11049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alo\Downloads\hinh\tải xuống (8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0600" y="925286"/>
            <a:ext cx="7162800" cy="48659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3974" name="WordArt 6"/>
          <p:cNvSpPr>
            <a:spLocks noChangeArrowheads="1" noChangeShapeType="1" noTextEdit="1"/>
          </p:cNvSpPr>
          <p:nvPr/>
        </p:nvSpPr>
        <p:spPr bwMode="auto">
          <a:xfrm>
            <a:off x="1676400" y="2286000"/>
            <a:ext cx="5410200" cy="2057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endParaRPr lang="en-US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6147" name="Picture 3" descr="C:\Users\alo\Downloads\hinh\images (2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145942"/>
            <a:ext cx="6629399" cy="43404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Picturehoacu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6575" y="-304800"/>
            <a:ext cx="9874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4" descr="Picturehoacu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-381000"/>
            <a:ext cx="9874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4" descr="Picturehoacu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-381000"/>
            <a:ext cx="9874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 descr="Picturehoacu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-304800"/>
            <a:ext cx="9874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Picturehoacu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-304800"/>
            <a:ext cx="9874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Picturehoacu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9874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Picturehoacu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9800"/>
            <a:ext cx="9874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4" descr="Picturehoacu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874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4" descr="Picturehoacu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6575" y="5715000"/>
            <a:ext cx="9874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 descr="Picturehoacu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5486400"/>
            <a:ext cx="9874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4" descr="Picturehoacu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6575" y="5029200"/>
            <a:ext cx="9874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4" descr="Picturehoacu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6575" y="3276600"/>
            <a:ext cx="9874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4" descr="Picturehoacu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400"/>
            <a:ext cx="9874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Picturehoacu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76800"/>
            <a:ext cx="9874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4" descr="Picturehoacu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62400"/>
            <a:ext cx="9874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4" descr="Picturehoacu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24200"/>
            <a:ext cx="9874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4" descr="Picturehoacu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6575" y="457200"/>
            <a:ext cx="9874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4" descr="Picturehoacu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2209800"/>
            <a:ext cx="9874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4" descr="Picturehoacu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1000"/>
            <a:ext cx="9874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8" descr="miscellaneous_54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0"/>
            <a:ext cx="99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8" descr="miscellaneous_54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0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8" descr="miscellaneous_54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0"/>
            <a:ext cx="1219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8" descr="miscellaneous_54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0"/>
            <a:ext cx="91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8" descr="miscellaneous_54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0"/>
            <a:ext cx="106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8" descr="miscellaneous_54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4419600"/>
            <a:ext cx="990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8" descr="miscellaneous_54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0" y="3200400"/>
            <a:ext cx="762000" cy="737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8" descr="miscellaneous_54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39100" y="1676400"/>
            <a:ext cx="11049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alo\Downloads\hinh\images (29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07737" y="990600"/>
            <a:ext cx="7245663" cy="4952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755219ckwns085k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3886200"/>
            <a:ext cx="838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 descr="firelin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24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snowcones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 descr="755219ckwns085k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838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 descr="755219ckwns085k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2057400"/>
            <a:ext cx="838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8" descr="755219ckwns085k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8305800" y="0"/>
            <a:ext cx="838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9" descr="755219ckwns085k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8305800" y="2057400"/>
            <a:ext cx="838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10" descr="755219ckwns085k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8305800" y="3886200"/>
            <a:ext cx="838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5" name="Picture 13" descr="Picture1bupbe cu nhan">
            <a:hlinkClick r:id="" action="ppaction://noaction">
              <a:snd r:embed="rId5" name="Cac be tra loi dung roi day khen cac be nao 2.wav"/>
            </a:hlinkClick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733800"/>
            <a:ext cx="26035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C:\Users\alo\Downloads\hinh\tải xuống (1).jpg"/>
          <p:cNvPicPr>
            <a:picLocks noGrp="1" noChangeAspect="1" noChangeArrowheads="1"/>
          </p:cNvPicPr>
          <p:nvPr>
            <p:ph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304800"/>
            <a:ext cx="4267200" cy="4191000"/>
          </a:xfrm>
          <a:prstGeom prst="rect">
            <a:avLst/>
          </a:prstGeom>
          <a:noFill/>
        </p:spPr>
      </p:pic>
      <p:pic>
        <p:nvPicPr>
          <p:cNvPr id="1026" name="Picture 2" descr="C:\Users\alo\Downloads\hinh\xe-dap-tre-em-nhua-cho-lon-m972-x2b-16-quot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57800" y="685800"/>
            <a:ext cx="3162300" cy="37719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05&quot;&gt;&lt;property id=&quot;20148&quot; value=&quot;5&quot;/&gt;&lt;property id=&quot;20300&quot; value=&quot;Slide 2&quot;/&gt;&lt;property id=&quot;20307&quot; value=&quot;259&quot;/&gt;&lt;/object&gt;&lt;object type=&quot;3&quot; unique_id=&quot;10006&quot;&gt;&lt;property id=&quot;20148&quot; value=&quot;5&quot;/&gt;&lt;property id=&quot;20300&quot; value=&quot;Slide 3&quot;/&gt;&lt;property id=&quot;20307&quot; value=&quot;260&quot;/&gt;&lt;/object&gt;&lt;object type=&quot;3&quot; unique_id=&quot;10007&quot;&gt;&lt;property id=&quot;20148&quot; value=&quot;5&quot;/&gt;&lt;property id=&quot;20300&quot; value=&quot;Slide 4&quot;/&gt;&lt;property id=&quot;20307&quot; value=&quot;263&quot;/&gt;&lt;/object&gt;&lt;object type=&quot;3&quot; unique_id=&quot;10008&quot;&gt;&lt;property id=&quot;20148&quot; value=&quot;5&quot;/&gt;&lt;property id=&quot;20300&quot; value=&quot;Slide 5&quot;/&gt;&lt;property id=&quot;20307&quot; value=&quot;262&quot;/&gt;&lt;/object&gt;&lt;object type=&quot;3&quot; unique_id=&quot;10009&quot;&gt;&lt;property id=&quot;20148&quot; value=&quot;5&quot;/&gt;&lt;property id=&quot;20300&quot; value=&quot;Slide 6&quot;/&gt;&lt;property id=&quot;20307&quot; value=&quot;267&quot;/&gt;&lt;/object&gt;&lt;object type=&quot;3&quot; unique_id=&quot;10010&quot;&gt;&lt;property id=&quot;20148&quot; value=&quot;5&quot;/&gt;&lt;property id=&quot;20300&quot; value=&quot;Slide 7&quot;/&gt;&lt;property id=&quot;20307&quot; value=&quot;269&quot;/&gt;&lt;/object&gt;&lt;object type=&quot;3&quot; unique_id=&quot;10011&quot;&gt;&lt;property id=&quot;20148&quot; value=&quot;5&quot;/&gt;&lt;property id=&quot;20300&quot; value=&quot;Slide 8&quot;/&gt;&lt;property id=&quot;20307&quot; value=&quot;265&quot;/&gt;&lt;/object&gt;&lt;object type=&quot;3&quot; unique_id=&quot;10012&quot;&gt;&lt;property id=&quot;20148&quot; value=&quot;5&quot;/&gt;&lt;property id=&quot;20300&quot; value=&quot;Slide 9&quot;/&gt;&lt;property id=&quot;20307&quot; value=&quot;271&quot;/&gt;&lt;/object&gt;&lt;object type=&quot;3&quot; unique_id=&quot;10013&quot;&gt;&lt;property id=&quot;20148&quot; value=&quot;5&quot;/&gt;&lt;property id=&quot;20300&quot; value=&quot;Slide 10&quot;/&gt;&lt;property id=&quot;20307&quot; value=&quot;272&quot;/&gt;&lt;/object&gt;&lt;object type=&quot;3&quot; unique_id=&quot;10014&quot;&gt;&lt;property id=&quot;20148&quot; value=&quot;5&quot;/&gt;&lt;property id=&quot;20300&quot; value=&quot;Slide 11&quot;/&gt;&lt;property id=&quot;20307&quot; value=&quot;273&quot;/&gt;&lt;/object&gt;&lt;object type=&quot;3&quot; unique_id=&quot;10015&quot;&gt;&lt;property id=&quot;20148&quot; value=&quot;5&quot;/&gt;&lt;property id=&quot;20300&quot; value=&quot;Slide 12&quot;/&gt;&lt;property id=&quot;20307&quot; value=&quot;275&quot;/&gt;&lt;/object&gt;&lt;object type=&quot;3&quot; unique_id=&quot;10016&quot;&gt;&lt;property id=&quot;20148&quot; value=&quot;5&quot;/&gt;&lt;property id=&quot;20300&quot; value=&quot;Slide 13&quot;/&gt;&lt;property id=&quot;20307&quot; value=&quot;279&quot;/&gt;&lt;/object&gt;&lt;object type=&quot;3&quot; unique_id=&quot;10017&quot;&gt;&lt;property id=&quot;20148&quot; value=&quot;5&quot;/&gt;&lt;property id=&quot;20300&quot; value=&quot;Slide 14&quot;/&gt;&lt;property id=&quot;20307&quot; value=&quot;277&quot;/&gt;&lt;/object&gt;&lt;object type=&quot;3&quot; unique_id=&quot;10018&quot;&gt;&lt;property id=&quot;20148&quot; value=&quot;5&quot;/&gt;&lt;property id=&quot;20300&quot; value=&quot;Slide 15&quot;/&gt;&lt;property id=&quot;20307&quot; value=&quot;281&quot;/&gt;&lt;/object&gt;&lt;object type=&quot;3&quot; unique_id=&quot;10019&quot;&gt;&lt;property id=&quot;20148&quot; value=&quot;5&quot;/&gt;&lt;property id=&quot;20300&quot; value=&quot;Slide 16&quot;/&gt;&lt;property id=&quot;20307&quot; value=&quot;283&quot;/&gt;&lt;/object&gt;&lt;object type=&quot;3&quot; unique_id=&quot;10020&quot;&gt;&lt;property id=&quot;20148&quot; value=&quot;5&quot;/&gt;&lt;property id=&quot;20300&quot; value=&quot;Slide 17&quot;/&gt;&lt;property id=&quot;20307&quot; value=&quot;285&quot;/&gt;&lt;/object&gt;&lt;object type=&quot;3&quot; unique_id=&quot;10021&quot;&gt;&lt;property id=&quot;20148&quot; value=&quot;5&quot;/&gt;&lt;property id=&quot;20300&quot; value=&quot;Slide 18&quot;/&gt;&lt;property id=&quot;20307&quot; value=&quot;287&quot;/&gt;&lt;/object&gt;&lt;object type=&quot;3&quot; unique_id=&quot;10022&quot;&gt;&lt;property id=&quot;20148&quot; value=&quot;5&quot;/&gt;&lt;property id=&quot;20300&quot; value=&quot;Slide 19&quot;/&gt;&lt;property id=&quot;20307&quot; value=&quot;289&quot;/&gt;&lt;/object&gt;&lt;object type=&quot;3&quot; unique_id=&quot;10023&quot;&gt;&lt;property id=&quot;20148&quot; value=&quot;5&quot;/&gt;&lt;property id=&quot;20300&quot; value=&quot;Slide 20&quot;/&gt;&lt;property id=&quot;20307&quot; value=&quot;291&quot;/&gt;&lt;/object&gt;&lt;object type=&quot;3&quot; unique_id=&quot;10024&quot;&gt;&lt;property id=&quot;20148&quot; value=&quot;5&quot;/&gt;&lt;property id=&quot;20300&quot; value=&quot;Slide 21&quot;/&gt;&lt;property id=&quot;20307&quot; value=&quot;29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84</Words>
  <Application>Microsoft Office PowerPoint</Application>
  <PresentationFormat>Trình chiếu Trên màn hình (4:3)</PresentationFormat>
  <Paragraphs>17</Paragraphs>
  <Slides>21</Slides>
  <Notes>0</Notes>
  <HiddenSlides>0</HiddenSlides>
  <MMClips>4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alo</dc:creator>
  <cp:lastModifiedBy>Trang Nguyễn</cp:lastModifiedBy>
  <cp:revision>25</cp:revision>
  <dcterms:created xsi:type="dcterms:W3CDTF">2015-03-06T17:04:34Z</dcterms:created>
  <dcterms:modified xsi:type="dcterms:W3CDTF">2018-04-14T04:29:31Z</dcterms:modified>
</cp:coreProperties>
</file>